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769" r:id="rId5"/>
    <p:sldMasterId id="2147483826" r:id="rId6"/>
  </p:sldMasterIdLst>
  <p:notesMasterIdLst>
    <p:notesMasterId r:id="rId20"/>
  </p:notesMasterIdLst>
  <p:handoutMasterIdLst>
    <p:handoutMasterId r:id="rId21"/>
  </p:handoutMasterIdLst>
  <p:sldIdLst>
    <p:sldId id="370" r:id="rId7"/>
    <p:sldId id="2147473819" r:id="rId8"/>
    <p:sldId id="2134392268" r:id="rId9"/>
    <p:sldId id="2147473817" r:id="rId10"/>
    <p:sldId id="2147473816" r:id="rId11"/>
    <p:sldId id="2147473815" r:id="rId12"/>
    <p:sldId id="2147473812" r:id="rId13"/>
    <p:sldId id="2147473818" r:id="rId14"/>
    <p:sldId id="2147473813" r:id="rId15"/>
    <p:sldId id="2147473820" r:id="rId16"/>
    <p:sldId id="364" r:id="rId17"/>
    <p:sldId id="2147473821" r:id="rId18"/>
    <p:sldId id="2147473814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3">
          <p15:clr>
            <a:srgbClr val="A4A3A4"/>
          </p15:clr>
        </p15:guide>
        <p15:guide id="2" orient="horz" pos="4212">
          <p15:clr>
            <a:srgbClr val="A4A3A4"/>
          </p15:clr>
        </p15:guide>
        <p15:guide id="3" orient="horz" pos="3887">
          <p15:clr>
            <a:srgbClr val="A4A3A4"/>
          </p15:clr>
        </p15:guide>
        <p15:guide id="4" pos="3943">
          <p15:clr>
            <a:srgbClr val="A4A3A4"/>
          </p15:clr>
        </p15:guide>
        <p15:guide id="5" pos="2279">
          <p15:clr>
            <a:srgbClr val="A4A3A4"/>
          </p15:clr>
        </p15:guide>
        <p15:guide id="6" pos="54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DDE0F8"/>
    <a:srgbClr val="6E1D6A"/>
    <a:srgbClr val="294E95"/>
    <a:srgbClr val="6D1C69"/>
    <a:srgbClr val="F26A52"/>
    <a:srgbClr val="97200B"/>
    <a:srgbClr val="7A126B"/>
    <a:srgbClr val="E6E6E6"/>
    <a:srgbClr val="182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3690" autoAdjust="0"/>
  </p:normalViewPr>
  <p:slideViewPr>
    <p:cSldViewPr snapToGrid="0" snapToObjects="1">
      <p:cViewPr varScale="1">
        <p:scale>
          <a:sx n="95" d="100"/>
          <a:sy n="95" d="100"/>
        </p:scale>
        <p:origin x="592" y="68"/>
      </p:cViewPr>
      <p:guideLst>
        <p:guide orient="horz" pos="463"/>
        <p:guide orient="horz" pos="4212"/>
        <p:guide orient="horz" pos="3887"/>
        <p:guide pos="3943"/>
        <p:guide pos="2279"/>
        <p:guide pos="5452"/>
      </p:guideLst>
    </p:cSldViewPr>
  </p:slideViewPr>
  <p:outlineViewPr>
    <p:cViewPr>
      <p:scale>
        <a:sx n="33" d="100"/>
        <a:sy n="33" d="100"/>
      </p:scale>
      <p:origin x="0" y="-25843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405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C0EDC-3B04-4D43-AC98-A606493C474D}" type="datetimeFigureOut">
              <a:rPr lang="en-US" sz="1000" smtClean="0">
                <a:latin typeface="Arial" pitchFamily="34" charset="0"/>
                <a:cs typeface="Arial" pitchFamily="34" charset="0"/>
              </a:rPr>
              <a:pPr/>
              <a:t>7/31/2023</a:t>
            </a:fld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sz="800" cap="all" dirty="0">
                <a:solidFill>
                  <a:srgbClr val="939598"/>
                </a:solidFill>
                <a:latin typeface="Arial" pitchFamily="34" charset="0"/>
                <a:cs typeface="Arial" pitchFamily="34" charset="0"/>
              </a:rPr>
              <a:t>2011 LENOVO CONFIDENTIAL.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3538-DD9D-4F25-8311-592750C50641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55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F23CF275-28B3-497F-9AED-85D5F023BA5C}" type="datetimeFigureOut">
              <a:rPr lang="en-US" smtClean="0"/>
              <a:pPr/>
              <a:t>7/31/2023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800" cap="all" dirty="0">
                <a:solidFill>
                  <a:srgbClr val="939598"/>
                </a:solidFill>
              </a:rPr>
              <a:t>2011 LENOVO CONFIDENTIAL.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fld id="{4AED87EB-65D7-4500-873C-410831173A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13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72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6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F66F013C-4673-4598-B729-A71D9DC33D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5"/>
            <a:ext cx="12188825" cy="6857965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750334" y="1527659"/>
            <a:ext cx="9912096" cy="3269709"/>
          </a:xfrm>
          <a:prstGeom prst="rect">
            <a:avLst/>
          </a:prstGeom>
        </p:spPr>
        <p:txBody>
          <a:bodyPr wrap="square" lIns="0" tIns="0" rIns="121899" bIns="0" anchor="b" anchorCtr="0"/>
          <a:lstStyle>
            <a:lvl1pPr marL="0" algn="l" defTabSz="1218987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lang="en-US" sz="8000" b="1" kern="1200" cap="none" spc="-150" baseline="0" dirty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5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760414" y="5046115"/>
            <a:ext cx="9912096" cy="35661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| Date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750334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6BD304-FAC7-4023-9B54-8984F7387559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10149589" y="2542923"/>
            <a:ext cx="3058160" cy="1020314"/>
            <a:chOff x="547688" y="952500"/>
            <a:chExt cx="12190413" cy="40671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BBDE3D-E4E2-42E5-9F26-00C1500EFD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7C222CE-31C9-4AE2-A9DE-A34ECC37F0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710DBB3B-7FB8-4ACB-8FA4-3F2A105B9B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E443DA7-CC51-4460-98C4-193A737507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1BCDB13-2B5A-46EC-B1D6-C526DEAA84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8EDDE8EA-BE8E-4066-AB4A-21CD2743549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F442D16-F34F-4D4E-A65A-8C3BC17F2FC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3FDD5DD-E6F7-480C-BC0C-F6AC555BF17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750334" y="762000"/>
            <a:ext cx="3941064" cy="312470"/>
          </a:xfrm>
          <a:custGeom>
            <a:avLst/>
            <a:gdLst>
              <a:gd name="T0" fmla="*/ 557 w 2065"/>
              <a:gd name="T1" fmla="*/ 102 h 161"/>
              <a:gd name="T2" fmla="*/ 510 w 2065"/>
              <a:gd name="T3" fmla="*/ 76 h 161"/>
              <a:gd name="T4" fmla="*/ 583 w 2065"/>
              <a:gd name="T5" fmla="*/ 36 h 161"/>
              <a:gd name="T6" fmla="*/ 641 w 2065"/>
              <a:gd name="T7" fmla="*/ 34 h 161"/>
              <a:gd name="T8" fmla="*/ 2038 w 2065"/>
              <a:gd name="T9" fmla="*/ 1 h 161"/>
              <a:gd name="T10" fmla="*/ 706 w 2065"/>
              <a:gd name="T11" fmla="*/ 59 h 161"/>
              <a:gd name="T12" fmla="*/ 733 w 2065"/>
              <a:gd name="T13" fmla="*/ 100 h 161"/>
              <a:gd name="T14" fmla="*/ 1999 w 2065"/>
              <a:gd name="T15" fmla="*/ 132 h 161"/>
              <a:gd name="T16" fmla="*/ 760 w 2065"/>
              <a:gd name="T17" fmla="*/ 84 h 161"/>
              <a:gd name="T18" fmla="*/ 787 w 2065"/>
              <a:gd name="T19" fmla="*/ 93 h 161"/>
              <a:gd name="T20" fmla="*/ 828 w 2065"/>
              <a:gd name="T21" fmla="*/ 76 h 161"/>
              <a:gd name="T22" fmla="*/ 133 w 2065"/>
              <a:gd name="T23" fmla="*/ 36 h 161"/>
              <a:gd name="T24" fmla="*/ 166 w 2065"/>
              <a:gd name="T25" fmla="*/ 78 h 161"/>
              <a:gd name="T26" fmla="*/ 225 w 2065"/>
              <a:gd name="T27" fmla="*/ 132 h 161"/>
              <a:gd name="T28" fmla="*/ 32 w 2065"/>
              <a:gd name="T29" fmla="*/ 40 h 161"/>
              <a:gd name="T30" fmla="*/ 5 w 2065"/>
              <a:gd name="T31" fmla="*/ 43 h 161"/>
              <a:gd name="T32" fmla="*/ 0 w 2065"/>
              <a:gd name="T33" fmla="*/ 114 h 161"/>
              <a:gd name="T34" fmla="*/ 266 w 2065"/>
              <a:gd name="T35" fmla="*/ 43 h 161"/>
              <a:gd name="T36" fmla="*/ 258 w 2065"/>
              <a:gd name="T37" fmla="*/ 104 h 161"/>
              <a:gd name="T38" fmla="*/ 347 w 2065"/>
              <a:gd name="T39" fmla="*/ 76 h 161"/>
              <a:gd name="T40" fmla="*/ 285 w 2065"/>
              <a:gd name="T41" fmla="*/ 103 h 161"/>
              <a:gd name="T42" fmla="*/ 429 w 2065"/>
              <a:gd name="T43" fmla="*/ 36 h 161"/>
              <a:gd name="T44" fmla="*/ 479 w 2065"/>
              <a:gd name="T45" fmla="*/ 128 h 161"/>
              <a:gd name="T46" fmla="*/ 479 w 2065"/>
              <a:gd name="T47" fmla="*/ 36 h 161"/>
              <a:gd name="T48" fmla="*/ 354 w 2065"/>
              <a:gd name="T49" fmla="*/ 132 h 161"/>
              <a:gd name="T50" fmla="*/ 382 w 2065"/>
              <a:gd name="T51" fmla="*/ 55 h 161"/>
              <a:gd name="T52" fmla="*/ 1387 w 2065"/>
              <a:gd name="T53" fmla="*/ 84 h 161"/>
              <a:gd name="T54" fmla="*/ 1335 w 2065"/>
              <a:gd name="T55" fmla="*/ 58 h 161"/>
              <a:gd name="T56" fmla="*/ 1834 w 2065"/>
              <a:gd name="T57" fmla="*/ 132 h 161"/>
              <a:gd name="T58" fmla="*/ 1748 w 2065"/>
              <a:gd name="T59" fmla="*/ 34 h 161"/>
              <a:gd name="T60" fmla="*/ 1748 w 2065"/>
              <a:gd name="T61" fmla="*/ 34 h 161"/>
              <a:gd name="T62" fmla="*/ 1773 w 2065"/>
              <a:gd name="T63" fmla="*/ 84 h 161"/>
              <a:gd name="T64" fmla="*/ 1465 w 2065"/>
              <a:gd name="T65" fmla="*/ 109 h 161"/>
              <a:gd name="T66" fmla="*/ 1480 w 2065"/>
              <a:gd name="T67" fmla="*/ 148 h 161"/>
              <a:gd name="T68" fmla="*/ 1442 w 2065"/>
              <a:gd name="T69" fmla="*/ 102 h 161"/>
              <a:gd name="T70" fmla="*/ 1675 w 2065"/>
              <a:gd name="T71" fmla="*/ 37 h 161"/>
              <a:gd name="T72" fmla="*/ 1655 w 2065"/>
              <a:gd name="T73" fmla="*/ 7 h 161"/>
              <a:gd name="T74" fmla="*/ 1648 w 2065"/>
              <a:gd name="T75" fmla="*/ 132 h 161"/>
              <a:gd name="T76" fmla="*/ 1526 w 2065"/>
              <a:gd name="T77" fmla="*/ 36 h 161"/>
              <a:gd name="T78" fmla="*/ 1528 w 2065"/>
              <a:gd name="T79" fmla="*/ 161 h 161"/>
              <a:gd name="T80" fmla="*/ 980 w 2065"/>
              <a:gd name="T81" fmla="*/ 49 h 161"/>
              <a:gd name="T82" fmla="*/ 997 w 2065"/>
              <a:gd name="T83" fmla="*/ 59 h 161"/>
              <a:gd name="T84" fmla="*/ 1250 w 2065"/>
              <a:gd name="T85" fmla="*/ 132 h 161"/>
              <a:gd name="T86" fmla="*/ 1075 w 2065"/>
              <a:gd name="T87" fmla="*/ 49 h 161"/>
              <a:gd name="T88" fmla="*/ 1092 w 2065"/>
              <a:gd name="T89" fmla="*/ 59 h 161"/>
              <a:gd name="T90" fmla="*/ 910 w 2065"/>
              <a:gd name="T91" fmla="*/ 111 h 161"/>
              <a:gd name="T92" fmla="*/ 909 w 2065"/>
              <a:gd name="T93" fmla="*/ 34 h 161"/>
              <a:gd name="T94" fmla="*/ 910 w 2065"/>
              <a:gd name="T95" fmla="*/ 111 h 161"/>
              <a:gd name="T96" fmla="*/ 1962 w 2065"/>
              <a:gd name="T97" fmla="*/ 77 h 161"/>
              <a:gd name="T98" fmla="*/ 1962 w 2065"/>
              <a:gd name="T99" fmla="*/ 132 h 161"/>
              <a:gd name="T100" fmla="*/ 1941 w 2065"/>
              <a:gd name="T101" fmla="*/ 115 h 161"/>
              <a:gd name="T102" fmla="*/ 1193 w 2065"/>
              <a:gd name="T103" fmla="*/ 34 h 161"/>
              <a:gd name="T104" fmla="*/ 1193 w 2065"/>
              <a:gd name="T105" fmla="*/ 34 h 161"/>
              <a:gd name="T106" fmla="*/ 1218 w 2065"/>
              <a:gd name="T107" fmla="*/ 8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5" h="161">
                <a:moveTo>
                  <a:pt x="530" y="34"/>
                </a:moveTo>
                <a:cubicBezTo>
                  <a:pt x="502" y="34"/>
                  <a:pt x="483" y="57"/>
                  <a:pt x="483" y="84"/>
                </a:cubicBezTo>
                <a:cubicBezTo>
                  <a:pt x="483" y="84"/>
                  <a:pt x="483" y="84"/>
                  <a:pt x="483" y="84"/>
                </a:cubicBezTo>
                <a:cubicBezTo>
                  <a:pt x="483" y="114"/>
                  <a:pt x="504" y="134"/>
                  <a:pt x="533" y="134"/>
                </a:cubicBezTo>
                <a:cubicBezTo>
                  <a:pt x="551" y="134"/>
                  <a:pt x="563" y="127"/>
                  <a:pt x="572" y="116"/>
                </a:cubicBezTo>
                <a:cubicBezTo>
                  <a:pt x="557" y="102"/>
                  <a:pt x="557" y="102"/>
                  <a:pt x="557" y="102"/>
                </a:cubicBezTo>
                <a:cubicBezTo>
                  <a:pt x="549" y="109"/>
                  <a:pt x="543" y="112"/>
                  <a:pt x="533" y="112"/>
                </a:cubicBezTo>
                <a:cubicBezTo>
                  <a:pt x="521" y="112"/>
                  <a:pt x="513" y="106"/>
                  <a:pt x="510" y="93"/>
                </a:cubicBezTo>
                <a:cubicBezTo>
                  <a:pt x="577" y="93"/>
                  <a:pt x="577" y="93"/>
                  <a:pt x="577" y="93"/>
                </a:cubicBezTo>
                <a:cubicBezTo>
                  <a:pt x="577" y="91"/>
                  <a:pt x="577" y="88"/>
                  <a:pt x="577" y="86"/>
                </a:cubicBezTo>
                <a:cubicBezTo>
                  <a:pt x="577" y="59"/>
                  <a:pt x="563" y="34"/>
                  <a:pt x="530" y="34"/>
                </a:cubicBezTo>
                <a:close/>
                <a:moveTo>
                  <a:pt x="510" y="76"/>
                </a:moveTo>
                <a:cubicBezTo>
                  <a:pt x="512" y="64"/>
                  <a:pt x="519" y="56"/>
                  <a:pt x="530" y="56"/>
                </a:cubicBezTo>
                <a:cubicBezTo>
                  <a:pt x="542" y="56"/>
                  <a:pt x="549" y="64"/>
                  <a:pt x="551" y="76"/>
                </a:cubicBezTo>
                <a:lnTo>
                  <a:pt x="510" y="76"/>
                </a:lnTo>
                <a:close/>
                <a:moveTo>
                  <a:pt x="610" y="55"/>
                </a:moveTo>
                <a:cubicBezTo>
                  <a:pt x="610" y="36"/>
                  <a:pt x="610" y="36"/>
                  <a:pt x="610" y="36"/>
                </a:cubicBezTo>
                <a:cubicBezTo>
                  <a:pt x="583" y="36"/>
                  <a:pt x="583" y="36"/>
                  <a:pt x="583" y="36"/>
                </a:cubicBezTo>
                <a:cubicBezTo>
                  <a:pt x="583" y="132"/>
                  <a:pt x="583" y="132"/>
                  <a:pt x="583" y="132"/>
                </a:cubicBezTo>
                <a:cubicBezTo>
                  <a:pt x="610" y="132"/>
                  <a:pt x="610" y="132"/>
                  <a:pt x="610" y="132"/>
                </a:cubicBezTo>
                <a:cubicBezTo>
                  <a:pt x="610" y="97"/>
                  <a:pt x="610" y="97"/>
                  <a:pt x="610" y="97"/>
                </a:cubicBezTo>
                <a:cubicBezTo>
                  <a:pt x="610" y="74"/>
                  <a:pt x="621" y="63"/>
                  <a:pt x="640" y="63"/>
                </a:cubicBezTo>
                <a:cubicBezTo>
                  <a:pt x="641" y="63"/>
                  <a:pt x="641" y="63"/>
                  <a:pt x="641" y="63"/>
                </a:cubicBezTo>
                <a:cubicBezTo>
                  <a:pt x="641" y="34"/>
                  <a:pt x="641" y="34"/>
                  <a:pt x="641" y="34"/>
                </a:cubicBezTo>
                <a:cubicBezTo>
                  <a:pt x="625" y="33"/>
                  <a:pt x="616" y="42"/>
                  <a:pt x="610" y="55"/>
                </a:cubicBezTo>
                <a:close/>
                <a:moveTo>
                  <a:pt x="2038" y="1"/>
                </a:moveTo>
                <a:cubicBezTo>
                  <a:pt x="2038" y="132"/>
                  <a:pt x="2038" y="132"/>
                  <a:pt x="2038" y="132"/>
                </a:cubicBezTo>
                <a:cubicBezTo>
                  <a:pt x="2065" y="132"/>
                  <a:pt x="2065" y="132"/>
                  <a:pt x="2065" y="132"/>
                </a:cubicBezTo>
                <a:cubicBezTo>
                  <a:pt x="2065" y="1"/>
                  <a:pt x="2065" y="1"/>
                  <a:pt x="2065" y="1"/>
                </a:cubicBezTo>
                <a:lnTo>
                  <a:pt x="2038" y="1"/>
                </a:lnTo>
                <a:close/>
                <a:moveTo>
                  <a:pt x="733" y="11"/>
                </a:moveTo>
                <a:cubicBezTo>
                  <a:pt x="706" y="11"/>
                  <a:pt x="706" y="11"/>
                  <a:pt x="706" y="11"/>
                </a:cubicBezTo>
                <a:cubicBezTo>
                  <a:pt x="706" y="36"/>
                  <a:pt x="706" y="36"/>
                  <a:pt x="706" y="36"/>
                </a:cubicBezTo>
                <a:cubicBezTo>
                  <a:pt x="694" y="36"/>
                  <a:pt x="694" y="36"/>
                  <a:pt x="694" y="36"/>
                </a:cubicBezTo>
                <a:cubicBezTo>
                  <a:pt x="694" y="59"/>
                  <a:pt x="694" y="59"/>
                  <a:pt x="694" y="59"/>
                </a:cubicBezTo>
                <a:cubicBezTo>
                  <a:pt x="706" y="59"/>
                  <a:pt x="706" y="59"/>
                  <a:pt x="706" y="59"/>
                </a:cubicBezTo>
                <a:cubicBezTo>
                  <a:pt x="706" y="105"/>
                  <a:pt x="706" y="105"/>
                  <a:pt x="706" y="105"/>
                </a:cubicBezTo>
                <a:cubicBezTo>
                  <a:pt x="706" y="127"/>
                  <a:pt x="717" y="134"/>
                  <a:pt x="734" y="134"/>
                </a:cubicBezTo>
                <a:cubicBezTo>
                  <a:pt x="743" y="134"/>
                  <a:pt x="750" y="132"/>
                  <a:pt x="755" y="128"/>
                </a:cubicBezTo>
                <a:cubicBezTo>
                  <a:pt x="755" y="106"/>
                  <a:pt x="755" y="106"/>
                  <a:pt x="755" y="106"/>
                </a:cubicBezTo>
                <a:cubicBezTo>
                  <a:pt x="752" y="108"/>
                  <a:pt x="747" y="110"/>
                  <a:pt x="742" y="110"/>
                </a:cubicBezTo>
                <a:cubicBezTo>
                  <a:pt x="736" y="110"/>
                  <a:pt x="733" y="107"/>
                  <a:pt x="733" y="100"/>
                </a:cubicBezTo>
                <a:cubicBezTo>
                  <a:pt x="733" y="59"/>
                  <a:pt x="733" y="59"/>
                  <a:pt x="733" y="59"/>
                </a:cubicBezTo>
                <a:cubicBezTo>
                  <a:pt x="756" y="59"/>
                  <a:pt x="756" y="59"/>
                  <a:pt x="756" y="59"/>
                </a:cubicBezTo>
                <a:cubicBezTo>
                  <a:pt x="756" y="36"/>
                  <a:pt x="756" y="36"/>
                  <a:pt x="756" y="36"/>
                </a:cubicBezTo>
                <a:cubicBezTo>
                  <a:pt x="733" y="36"/>
                  <a:pt x="733" y="36"/>
                  <a:pt x="733" y="36"/>
                </a:cubicBezTo>
                <a:lnTo>
                  <a:pt x="733" y="11"/>
                </a:lnTo>
                <a:close/>
                <a:moveTo>
                  <a:pt x="1999" y="132"/>
                </a:moveTo>
                <a:cubicBezTo>
                  <a:pt x="2027" y="132"/>
                  <a:pt x="2027" y="132"/>
                  <a:pt x="2027" y="132"/>
                </a:cubicBezTo>
                <a:cubicBezTo>
                  <a:pt x="2027" y="1"/>
                  <a:pt x="2027" y="1"/>
                  <a:pt x="2027" y="1"/>
                </a:cubicBezTo>
                <a:cubicBezTo>
                  <a:pt x="1999" y="1"/>
                  <a:pt x="1999" y="1"/>
                  <a:pt x="1999" y="1"/>
                </a:cubicBezTo>
                <a:lnTo>
                  <a:pt x="1999" y="132"/>
                </a:lnTo>
                <a:close/>
                <a:moveTo>
                  <a:pt x="807" y="34"/>
                </a:moveTo>
                <a:cubicBezTo>
                  <a:pt x="779" y="34"/>
                  <a:pt x="760" y="57"/>
                  <a:pt x="760" y="84"/>
                </a:cubicBezTo>
                <a:cubicBezTo>
                  <a:pt x="760" y="84"/>
                  <a:pt x="760" y="84"/>
                  <a:pt x="760" y="84"/>
                </a:cubicBezTo>
                <a:cubicBezTo>
                  <a:pt x="760" y="114"/>
                  <a:pt x="781" y="134"/>
                  <a:pt x="810" y="134"/>
                </a:cubicBezTo>
                <a:cubicBezTo>
                  <a:pt x="827" y="134"/>
                  <a:pt x="840" y="127"/>
                  <a:pt x="849" y="116"/>
                </a:cubicBezTo>
                <a:cubicBezTo>
                  <a:pt x="834" y="102"/>
                  <a:pt x="834" y="102"/>
                  <a:pt x="834" y="102"/>
                </a:cubicBezTo>
                <a:cubicBezTo>
                  <a:pt x="826" y="109"/>
                  <a:pt x="820" y="112"/>
                  <a:pt x="810" y="112"/>
                </a:cubicBezTo>
                <a:cubicBezTo>
                  <a:pt x="798" y="112"/>
                  <a:pt x="790" y="106"/>
                  <a:pt x="787" y="93"/>
                </a:cubicBezTo>
                <a:cubicBezTo>
                  <a:pt x="854" y="93"/>
                  <a:pt x="854" y="93"/>
                  <a:pt x="854" y="93"/>
                </a:cubicBezTo>
                <a:cubicBezTo>
                  <a:pt x="854" y="91"/>
                  <a:pt x="854" y="88"/>
                  <a:pt x="854" y="86"/>
                </a:cubicBezTo>
                <a:cubicBezTo>
                  <a:pt x="854" y="59"/>
                  <a:pt x="839" y="34"/>
                  <a:pt x="807" y="34"/>
                </a:cubicBezTo>
                <a:close/>
                <a:moveTo>
                  <a:pt x="787" y="76"/>
                </a:moveTo>
                <a:cubicBezTo>
                  <a:pt x="789" y="64"/>
                  <a:pt x="796" y="56"/>
                  <a:pt x="807" y="56"/>
                </a:cubicBezTo>
                <a:cubicBezTo>
                  <a:pt x="819" y="56"/>
                  <a:pt x="826" y="64"/>
                  <a:pt x="828" y="76"/>
                </a:cubicBezTo>
                <a:lnTo>
                  <a:pt x="787" y="76"/>
                </a:lnTo>
                <a:close/>
                <a:moveTo>
                  <a:pt x="220" y="34"/>
                </a:moveTo>
                <a:cubicBezTo>
                  <a:pt x="207" y="34"/>
                  <a:pt x="197" y="39"/>
                  <a:pt x="189" y="49"/>
                </a:cubicBezTo>
                <a:cubicBezTo>
                  <a:pt x="184" y="40"/>
                  <a:pt x="174" y="34"/>
                  <a:pt x="161" y="34"/>
                </a:cubicBezTo>
                <a:cubicBezTo>
                  <a:pt x="148" y="34"/>
                  <a:pt x="139" y="41"/>
                  <a:pt x="133" y="50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6" y="132"/>
                  <a:pt x="106" y="132"/>
                  <a:pt x="106" y="132"/>
                </a:cubicBezTo>
                <a:cubicBezTo>
                  <a:pt x="133" y="132"/>
                  <a:pt x="133" y="132"/>
                  <a:pt x="133" y="132"/>
                </a:cubicBezTo>
                <a:cubicBezTo>
                  <a:pt x="133" y="78"/>
                  <a:pt x="133" y="78"/>
                  <a:pt x="133" y="78"/>
                </a:cubicBezTo>
                <a:cubicBezTo>
                  <a:pt x="133" y="65"/>
                  <a:pt x="139" y="59"/>
                  <a:pt x="150" y="59"/>
                </a:cubicBezTo>
                <a:cubicBezTo>
                  <a:pt x="160" y="59"/>
                  <a:pt x="166" y="65"/>
                  <a:pt x="166" y="78"/>
                </a:cubicBezTo>
                <a:cubicBezTo>
                  <a:pt x="166" y="132"/>
                  <a:pt x="166" y="132"/>
                  <a:pt x="166" y="132"/>
                </a:cubicBezTo>
                <a:cubicBezTo>
                  <a:pt x="193" y="132"/>
                  <a:pt x="193" y="132"/>
                  <a:pt x="193" y="132"/>
                </a:cubicBezTo>
                <a:cubicBezTo>
                  <a:pt x="193" y="78"/>
                  <a:pt x="193" y="78"/>
                  <a:pt x="193" y="78"/>
                </a:cubicBezTo>
                <a:cubicBezTo>
                  <a:pt x="193" y="65"/>
                  <a:pt x="199" y="59"/>
                  <a:pt x="209" y="59"/>
                </a:cubicBezTo>
                <a:cubicBezTo>
                  <a:pt x="220" y="59"/>
                  <a:pt x="225" y="65"/>
                  <a:pt x="225" y="78"/>
                </a:cubicBezTo>
                <a:cubicBezTo>
                  <a:pt x="225" y="132"/>
                  <a:pt x="225" y="132"/>
                  <a:pt x="225" y="132"/>
                </a:cubicBezTo>
                <a:cubicBezTo>
                  <a:pt x="253" y="132"/>
                  <a:pt x="253" y="132"/>
                  <a:pt x="253" y="132"/>
                </a:cubicBezTo>
                <a:cubicBezTo>
                  <a:pt x="253" y="69"/>
                  <a:pt x="253" y="69"/>
                  <a:pt x="253" y="69"/>
                </a:cubicBezTo>
                <a:cubicBezTo>
                  <a:pt x="253" y="46"/>
                  <a:pt x="240" y="34"/>
                  <a:pt x="220" y="34"/>
                </a:cubicBezTo>
                <a:close/>
                <a:moveTo>
                  <a:pt x="59" y="57"/>
                </a:moveTo>
                <a:cubicBezTo>
                  <a:pt x="38" y="51"/>
                  <a:pt x="32" y="49"/>
                  <a:pt x="32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34"/>
                  <a:pt x="38" y="29"/>
                  <a:pt x="48" y="29"/>
                </a:cubicBezTo>
                <a:cubicBezTo>
                  <a:pt x="59" y="29"/>
                  <a:pt x="70" y="34"/>
                  <a:pt x="81" y="41"/>
                </a:cubicBezTo>
                <a:cubicBezTo>
                  <a:pt x="95" y="21"/>
                  <a:pt x="95" y="21"/>
                  <a:pt x="95" y="21"/>
                </a:cubicBezTo>
                <a:cubicBezTo>
                  <a:pt x="83" y="10"/>
                  <a:pt x="67" y="5"/>
                  <a:pt x="49" y="5"/>
                </a:cubicBezTo>
                <a:cubicBezTo>
                  <a:pt x="23" y="5"/>
                  <a:pt x="5" y="20"/>
                  <a:pt x="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68"/>
                  <a:pt x="21" y="75"/>
                  <a:pt x="46" y="81"/>
                </a:cubicBezTo>
                <a:cubicBezTo>
                  <a:pt x="67" y="87"/>
                  <a:pt x="72" y="90"/>
                  <a:pt x="72" y="97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105"/>
                  <a:pt x="65" y="109"/>
                  <a:pt x="54" y="109"/>
                </a:cubicBezTo>
                <a:cubicBezTo>
                  <a:pt x="39" y="109"/>
                  <a:pt x="27" y="104"/>
                  <a:pt x="16" y="94"/>
                </a:cubicBezTo>
                <a:cubicBezTo>
                  <a:pt x="0" y="114"/>
                  <a:pt x="0" y="114"/>
                  <a:pt x="0" y="114"/>
                </a:cubicBezTo>
                <a:cubicBezTo>
                  <a:pt x="15" y="127"/>
                  <a:pt x="34" y="134"/>
                  <a:pt x="53" y="134"/>
                </a:cubicBezTo>
                <a:cubicBezTo>
                  <a:pt x="80" y="134"/>
                  <a:pt x="99" y="120"/>
                  <a:pt x="99" y="95"/>
                </a:cubicBezTo>
                <a:cubicBezTo>
                  <a:pt x="99" y="95"/>
                  <a:pt x="99" y="95"/>
                  <a:pt x="99" y="95"/>
                </a:cubicBezTo>
                <a:cubicBezTo>
                  <a:pt x="99" y="73"/>
                  <a:pt x="85" y="63"/>
                  <a:pt x="59" y="57"/>
                </a:cubicBezTo>
                <a:close/>
                <a:moveTo>
                  <a:pt x="304" y="35"/>
                </a:moveTo>
                <a:cubicBezTo>
                  <a:pt x="287" y="35"/>
                  <a:pt x="277" y="38"/>
                  <a:pt x="266" y="43"/>
                </a:cubicBezTo>
                <a:cubicBezTo>
                  <a:pt x="273" y="63"/>
                  <a:pt x="273" y="63"/>
                  <a:pt x="273" y="63"/>
                </a:cubicBezTo>
                <a:cubicBezTo>
                  <a:pt x="282" y="60"/>
                  <a:pt x="289" y="58"/>
                  <a:pt x="300" y="58"/>
                </a:cubicBezTo>
                <a:cubicBezTo>
                  <a:pt x="313" y="58"/>
                  <a:pt x="320" y="64"/>
                  <a:pt x="320" y="76"/>
                </a:cubicBezTo>
                <a:cubicBezTo>
                  <a:pt x="320" y="77"/>
                  <a:pt x="320" y="77"/>
                  <a:pt x="320" y="77"/>
                </a:cubicBezTo>
                <a:cubicBezTo>
                  <a:pt x="314" y="75"/>
                  <a:pt x="307" y="73"/>
                  <a:pt x="297" y="73"/>
                </a:cubicBezTo>
                <a:cubicBezTo>
                  <a:pt x="274" y="73"/>
                  <a:pt x="258" y="83"/>
                  <a:pt x="258" y="104"/>
                </a:cubicBezTo>
                <a:cubicBezTo>
                  <a:pt x="258" y="104"/>
                  <a:pt x="258" y="104"/>
                  <a:pt x="258" y="104"/>
                </a:cubicBezTo>
                <a:cubicBezTo>
                  <a:pt x="258" y="123"/>
                  <a:pt x="273" y="134"/>
                  <a:pt x="291" y="134"/>
                </a:cubicBezTo>
                <a:cubicBezTo>
                  <a:pt x="304" y="134"/>
                  <a:pt x="314" y="129"/>
                  <a:pt x="320" y="122"/>
                </a:cubicBezTo>
                <a:cubicBezTo>
                  <a:pt x="320" y="132"/>
                  <a:pt x="320" y="132"/>
                  <a:pt x="320" y="132"/>
                </a:cubicBezTo>
                <a:cubicBezTo>
                  <a:pt x="347" y="132"/>
                  <a:pt x="347" y="132"/>
                  <a:pt x="347" y="132"/>
                </a:cubicBezTo>
                <a:cubicBezTo>
                  <a:pt x="347" y="76"/>
                  <a:pt x="347" y="76"/>
                  <a:pt x="347" y="76"/>
                </a:cubicBezTo>
                <a:cubicBezTo>
                  <a:pt x="347" y="63"/>
                  <a:pt x="343" y="53"/>
                  <a:pt x="336" y="46"/>
                </a:cubicBezTo>
                <a:cubicBezTo>
                  <a:pt x="329" y="39"/>
                  <a:pt x="319" y="35"/>
                  <a:pt x="304" y="35"/>
                </a:cubicBezTo>
                <a:close/>
                <a:moveTo>
                  <a:pt x="321" y="98"/>
                </a:moveTo>
                <a:cubicBezTo>
                  <a:pt x="321" y="108"/>
                  <a:pt x="312" y="115"/>
                  <a:pt x="299" y="115"/>
                </a:cubicBezTo>
                <a:cubicBezTo>
                  <a:pt x="291" y="115"/>
                  <a:pt x="285" y="111"/>
                  <a:pt x="285" y="103"/>
                </a:cubicBezTo>
                <a:cubicBezTo>
                  <a:pt x="285" y="103"/>
                  <a:pt x="285" y="103"/>
                  <a:pt x="285" y="103"/>
                </a:cubicBezTo>
                <a:cubicBezTo>
                  <a:pt x="285" y="94"/>
                  <a:pt x="292" y="90"/>
                  <a:pt x="303" y="90"/>
                </a:cubicBezTo>
                <a:cubicBezTo>
                  <a:pt x="310" y="90"/>
                  <a:pt x="316" y="91"/>
                  <a:pt x="321" y="93"/>
                </a:cubicBezTo>
                <a:lnTo>
                  <a:pt x="321" y="98"/>
                </a:lnTo>
                <a:close/>
                <a:moveTo>
                  <a:pt x="457" y="11"/>
                </a:moveTo>
                <a:cubicBezTo>
                  <a:pt x="429" y="11"/>
                  <a:pt x="429" y="11"/>
                  <a:pt x="429" y="11"/>
                </a:cubicBezTo>
                <a:cubicBezTo>
                  <a:pt x="429" y="36"/>
                  <a:pt x="429" y="36"/>
                  <a:pt x="429" y="36"/>
                </a:cubicBezTo>
                <a:cubicBezTo>
                  <a:pt x="418" y="36"/>
                  <a:pt x="418" y="36"/>
                  <a:pt x="418" y="36"/>
                </a:cubicBezTo>
                <a:cubicBezTo>
                  <a:pt x="418" y="59"/>
                  <a:pt x="418" y="59"/>
                  <a:pt x="418" y="59"/>
                </a:cubicBezTo>
                <a:cubicBezTo>
                  <a:pt x="429" y="59"/>
                  <a:pt x="429" y="59"/>
                  <a:pt x="429" y="59"/>
                </a:cubicBezTo>
                <a:cubicBezTo>
                  <a:pt x="429" y="105"/>
                  <a:pt x="429" y="105"/>
                  <a:pt x="429" y="105"/>
                </a:cubicBezTo>
                <a:cubicBezTo>
                  <a:pt x="429" y="127"/>
                  <a:pt x="441" y="134"/>
                  <a:pt x="457" y="134"/>
                </a:cubicBezTo>
                <a:cubicBezTo>
                  <a:pt x="466" y="134"/>
                  <a:pt x="473" y="132"/>
                  <a:pt x="479" y="128"/>
                </a:cubicBezTo>
                <a:cubicBezTo>
                  <a:pt x="479" y="106"/>
                  <a:pt x="479" y="106"/>
                  <a:pt x="479" y="106"/>
                </a:cubicBezTo>
                <a:cubicBezTo>
                  <a:pt x="475" y="108"/>
                  <a:pt x="470" y="110"/>
                  <a:pt x="465" y="110"/>
                </a:cubicBezTo>
                <a:cubicBezTo>
                  <a:pt x="459" y="110"/>
                  <a:pt x="457" y="107"/>
                  <a:pt x="457" y="100"/>
                </a:cubicBezTo>
                <a:cubicBezTo>
                  <a:pt x="457" y="59"/>
                  <a:pt x="457" y="59"/>
                  <a:pt x="457" y="59"/>
                </a:cubicBezTo>
                <a:cubicBezTo>
                  <a:pt x="479" y="59"/>
                  <a:pt x="479" y="59"/>
                  <a:pt x="479" y="59"/>
                </a:cubicBezTo>
                <a:cubicBezTo>
                  <a:pt x="479" y="36"/>
                  <a:pt x="479" y="36"/>
                  <a:pt x="479" y="36"/>
                </a:cubicBezTo>
                <a:cubicBezTo>
                  <a:pt x="457" y="36"/>
                  <a:pt x="457" y="36"/>
                  <a:pt x="457" y="36"/>
                </a:cubicBezTo>
                <a:lnTo>
                  <a:pt x="457" y="11"/>
                </a:lnTo>
                <a:close/>
                <a:moveTo>
                  <a:pt x="382" y="55"/>
                </a:moveTo>
                <a:cubicBezTo>
                  <a:pt x="382" y="36"/>
                  <a:pt x="382" y="36"/>
                  <a:pt x="382" y="36"/>
                </a:cubicBezTo>
                <a:cubicBezTo>
                  <a:pt x="354" y="36"/>
                  <a:pt x="354" y="36"/>
                  <a:pt x="354" y="36"/>
                </a:cubicBezTo>
                <a:cubicBezTo>
                  <a:pt x="354" y="132"/>
                  <a:pt x="354" y="132"/>
                  <a:pt x="354" y="132"/>
                </a:cubicBezTo>
                <a:cubicBezTo>
                  <a:pt x="382" y="132"/>
                  <a:pt x="382" y="132"/>
                  <a:pt x="382" y="132"/>
                </a:cubicBezTo>
                <a:cubicBezTo>
                  <a:pt x="382" y="97"/>
                  <a:pt x="382" y="97"/>
                  <a:pt x="382" y="97"/>
                </a:cubicBezTo>
                <a:cubicBezTo>
                  <a:pt x="382" y="74"/>
                  <a:pt x="393" y="63"/>
                  <a:pt x="411" y="63"/>
                </a:cubicBezTo>
                <a:cubicBezTo>
                  <a:pt x="412" y="63"/>
                  <a:pt x="412" y="63"/>
                  <a:pt x="412" y="63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396" y="33"/>
                  <a:pt x="387" y="42"/>
                  <a:pt x="382" y="55"/>
                </a:cubicBezTo>
                <a:close/>
                <a:moveTo>
                  <a:pt x="1335" y="34"/>
                </a:moveTo>
                <a:cubicBezTo>
                  <a:pt x="1305" y="34"/>
                  <a:pt x="1283" y="56"/>
                  <a:pt x="1283" y="84"/>
                </a:cubicBezTo>
                <a:cubicBezTo>
                  <a:pt x="1283" y="84"/>
                  <a:pt x="1283" y="84"/>
                  <a:pt x="1283" y="84"/>
                </a:cubicBezTo>
                <a:cubicBezTo>
                  <a:pt x="1283" y="112"/>
                  <a:pt x="1305" y="134"/>
                  <a:pt x="1335" y="134"/>
                </a:cubicBezTo>
                <a:cubicBezTo>
                  <a:pt x="1365" y="134"/>
                  <a:pt x="1387" y="112"/>
                  <a:pt x="1387" y="84"/>
                </a:cubicBezTo>
                <a:cubicBezTo>
                  <a:pt x="1387" y="84"/>
                  <a:pt x="1387" y="84"/>
                  <a:pt x="1387" y="84"/>
                </a:cubicBezTo>
                <a:cubicBezTo>
                  <a:pt x="1387" y="56"/>
                  <a:pt x="1365" y="34"/>
                  <a:pt x="1335" y="34"/>
                </a:cubicBezTo>
                <a:close/>
                <a:moveTo>
                  <a:pt x="1360" y="84"/>
                </a:moveTo>
                <a:cubicBezTo>
                  <a:pt x="1360" y="99"/>
                  <a:pt x="1351" y="111"/>
                  <a:pt x="1335" y="111"/>
                </a:cubicBezTo>
                <a:cubicBezTo>
                  <a:pt x="1320" y="111"/>
                  <a:pt x="1310" y="98"/>
                  <a:pt x="1310" y="84"/>
                </a:cubicBezTo>
                <a:cubicBezTo>
                  <a:pt x="1310" y="84"/>
                  <a:pt x="1310" y="84"/>
                  <a:pt x="1310" y="84"/>
                </a:cubicBezTo>
                <a:cubicBezTo>
                  <a:pt x="1310" y="70"/>
                  <a:pt x="1319" y="58"/>
                  <a:pt x="1335" y="58"/>
                </a:cubicBezTo>
                <a:cubicBezTo>
                  <a:pt x="1350" y="58"/>
                  <a:pt x="1360" y="70"/>
                  <a:pt x="1360" y="84"/>
                </a:cubicBezTo>
                <a:close/>
                <a:moveTo>
                  <a:pt x="1834" y="55"/>
                </a:moveTo>
                <a:cubicBezTo>
                  <a:pt x="1834" y="36"/>
                  <a:pt x="1834" y="36"/>
                  <a:pt x="1834" y="36"/>
                </a:cubicBezTo>
                <a:cubicBezTo>
                  <a:pt x="1807" y="36"/>
                  <a:pt x="1807" y="36"/>
                  <a:pt x="1807" y="36"/>
                </a:cubicBezTo>
                <a:cubicBezTo>
                  <a:pt x="1807" y="132"/>
                  <a:pt x="1807" y="132"/>
                  <a:pt x="1807" y="132"/>
                </a:cubicBezTo>
                <a:cubicBezTo>
                  <a:pt x="1834" y="132"/>
                  <a:pt x="1834" y="132"/>
                  <a:pt x="1834" y="132"/>
                </a:cubicBezTo>
                <a:cubicBezTo>
                  <a:pt x="1834" y="97"/>
                  <a:pt x="1834" y="97"/>
                  <a:pt x="1834" y="97"/>
                </a:cubicBezTo>
                <a:cubicBezTo>
                  <a:pt x="1834" y="74"/>
                  <a:pt x="1845" y="63"/>
                  <a:pt x="1863" y="63"/>
                </a:cubicBezTo>
                <a:cubicBezTo>
                  <a:pt x="1865" y="63"/>
                  <a:pt x="1865" y="63"/>
                  <a:pt x="1865" y="63"/>
                </a:cubicBezTo>
                <a:cubicBezTo>
                  <a:pt x="1865" y="34"/>
                  <a:pt x="1865" y="34"/>
                  <a:pt x="1865" y="34"/>
                </a:cubicBezTo>
                <a:cubicBezTo>
                  <a:pt x="1848" y="33"/>
                  <a:pt x="1839" y="42"/>
                  <a:pt x="1834" y="55"/>
                </a:cubicBezTo>
                <a:close/>
                <a:moveTo>
                  <a:pt x="1748" y="34"/>
                </a:moveTo>
                <a:cubicBezTo>
                  <a:pt x="1718" y="34"/>
                  <a:pt x="1696" y="56"/>
                  <a:pt x="1696" y="84"/>
                </a:cubicBezTo>
                <a:cubicBezTo>
                  <a:pt x="1696" y="84"/>
                  <a:pt x="1696" y="84"/>
                  <a:pt x="1696" y="84"/>
                </a:cubicBezTo>
                <a:cubicBezTo>
                  <a:pt x="1696" y="112"/>
                  <a:pt x="1718" y="134"/>
                  <a:pt x="1748" y="134"/>
                </a:cubicBezTo>
                <a:cubicBezTo>
                  <a:pt x="1778" y="134"/>
                  <a:pt x="1800" y="112"/>
                  <a:pt x="1800" y="84"/>
                </a:cubicBezTo>
                <a:cubicBezTo>
                  <a:pt x="1800" y="84"/>
                  <a:pt x="1800" y="84"/>
                  <a:pt x="1800" y="84"/>
                </a:cubicBezTo>
                <a:cubicBezTo>
                  <a:pt x="1800" y="56"/>
                  <a:pt x="1778" y="34"/>
                  <a:pt x="1748" y="34"/>
                </a:cubicBezTo>
                <a:close/>
                <a:moveTo>
                  <a:pt x="1773" y="84"/>
                </a:moveTo>
                <a:cubicBezTo>
                  <a:pt x="1773" y="99"/>
                  <a:pt x="1764" y="111"/>
                  <a:pt x="1748" y="111"/>
                </a:cubicBezTo>
                <a:cubicBezTo>
                  <a:pt x="1733" y="111"/>
                  <a:pt x="1723" y="98"/>
                  <a:pt x="1723" y="84"/>
                </a:cubicBezTo>
                <a:cubicBezTo>
                  <a:pt x="1723" y="84"/>
                  <a:pt x="1723" y="84"/>
                  <a:pt x="1723" y="84"/>
                </a:cubicBezTo>
                <a:cubicBezTo>
                  <a:pt x="1723" y="70"/>
                  <a:pt x="1732" y="58"/>
                  <a:pt x="1748" y="58"/>
                </a:cubicBezTo>
                <a:cubicBezTo>
                  <a:pt x="1763" y="58"/>
                  <a:pt x="1773" y="70"/>
                  <a:pt x="1773" y="84"/>
                </a:cubicBezTo>
                <a:close/>
                <a:moveTo>
                  <a:pt x="1465" y="48"/>
                </a:moveTo>
                <a:cubicBezTo>
                  <a:pt x="1458" y="40"/>
                  <a:pt x="1449" y="34"/>
                  <a:pt x="1434" y="34"/>
                </a:cubicBezTo>
                <a:cubicBezTo>
                  <a:pt x="1412" y="34"/>
                  <a:pt x="1391" y="50"/>
                  <a:pt x="1391" y="79"/>
                </a:cubicBezTo>
                <a:cubicBezTo>
                  <a:pt x="1391" y="79"/>
                  <a:pt x="1391" y="79"/>
                  <a:pt x="1391" y="79"/>
                </a:cubicBezTo>
                <a:cubicBezTo>
                  <a:pt x="1391" y="108"/>
                  <a:pt x="1412" y="124"/>
                  <a:pt x="1434" y="124"/>
                </a:cubicBezTo>
                <a:cubicBezTo>
                  <a:pt x="1448" y="124"/>
                  <a:pt x="1457" y="118"/>
                  <a:pt x="1465" y="109"/>
                </a:cubicBezTo>
                <a:cubicBezTo>
                  <a:pt x="1465" y="113"/>
                  <a:pt x="1465" y="113"/>
                  <a:pt x="1465" y="113"/>
                </a:cubicBezTo>
                <a:cubicBezTo>
                  <a:pt x="1465" y="130"/>
                  <a:pt x="1457" y="139"/>
                  <a:pt x="1438" y="139"/>
                </a:cubicBezTo>
                <a:cubicBezTo>
                  <a:pt x="1425" y="139"/>
                  <a:pt x="1415" y="136"/>
                  <a:pt x="1405" y="131"/>
                </a:cubicBezTo>
                <a:cubicBezTo>
                  <a:pt x="1396" y="151"/>
                  <a:pt x="1396" y="151"/>
                  <a:pt x="1396" y="151"/>
                </a:cubicBezTo>
                <a:cubicBezTo>
                  <a:pt x="1408" y="158"/>
                  <a:pt x="1423" y="161"/>
                  <a:pt x="1439" y="161"/>
                </a:cubicBezTo>
                <a:cubicBezTo>
                  <a:pt x="1457" y="161"/>
                  <a:pt x="1471" y="157"/>
                  <a:pt x="1480" y="148"/>
                </a:cubicBezTo>
                <a:cubicBezTo>
                  <a:pt x="1488" y="140"/>
                  <a:pt x="1492" y="128"/>
                  <a:pt x="1492" y="110"/>
                </a:cubicBezTo>
                <a:cubicBezTo>
                  <a:pt x="1492" y="36"/>
                  <a:pt x="1492" y="36"/>
                  <a:pt x="1492" y="36"/>
                </a:cubicBezTo>
                <a:cubicBezTo>
                  <a:pt x="1465" y="36"/>
                  <a:pt x="1465" y="36"/>
                  <a:pt x="1465" y="36"/>
                </a:cubicBezTo>
                <a:lnTo>
                  <a:pt x="1465" y="48"/>
                </a:lnTo>
                <a:close/>
                <a:moveTo>
                  <a:pt x="1465" y="79"/>
                </a:moveTo>
                <a:cubicBezTo>
                  <a:pt x="1465" y="92"/>
                  <a:pt x="1455" y="102"/>
                  <a:pt x="1442" y="102"/>
                </a:cubicBezTo>
                <a:cubicBezTo>
                  <a:pt x="1429" y="102"/>
                  <a:pt x="1419" y="93"/>
                  <a:pt x="1419" y="79"/>
                </a:cubicBezTo>
                <a:cubicBezTo>
                  <a:pt x="1419" y="79"/>
                  <a:pt x="1419" y="79"/>
                  <a:pt x="1419" y="79"/>
                </a:cubicBezTo>
                <a:cubicBezTo>
                  <a:pt x="1419" y="66"/>
                  <a:pt x="1429" y="57"/>
                  <a:pt x="1442" y="57"/>
                </a:cubicBezTo>
                <a:cubicBezTo>
                  <a:pt x="1455" y="57"/>
                  <a:pt x="1465" y="66"/>
                  <a:pt x="1465" y="79"/>
                </a:cubicBezTo>
                <a:close/>
                <a:moveTo>
                  <a:pt x="1697" y="37"/>
                </a:moveTo>
                <a:cubicBezTo>
                  <a:pt x="1675" y="37"/>
                  <a:pt x="1675" y="37"/>
                  <a:pt x="1675" y="37"/>
                </a:cubicBezTo>
                <a:cubicBezTo>
                  <a:pt x="1675" y="33"/>
                  <a:pt x="1675" y="33"/>
                  <a:pt x="1675" y="33"/>
                </a:cubicBezTo>
                <a:cubicBezTo>
                  <a:pt x="1675" y="26"/>
                  <a:pt x="1678" y="23"/>
                  <a:pt x="1684" y="23"/>
                </a:cubicBezTo>
                <a:cubicBezTo>
                  <a:pt x="1689" y="23"/>
                  <a:pt x="1693" y="24"/>
                  <a:pt x="1697" y="25"/>
                </a:cubicBezTo>
                <a:cubicBezTo>
                  <a:pt x="1697" y="2"/>
                  <a:pt x="1697" y="2"/>
                  <a:pt x="1697" y="2"/>
                </a:cubicBezTo>
                <a:cubicBezTo>
                  <a:pt x="1692" y="1"/>
                  <a:pt x="1686" y="0"/>
                  <a:pt x="1677" y="0"/>
                </a:cubicBezTo>
                <a:cubicBezTo>
                  <a:pt x="1668" y="0"/>
                  <a:pt x="1660" y="2"/>
                  <a:pt x="1655" y="7"/>
                </a:cubicBezTo>
                <a:cubicBezTo>
                  <a:pt x="1650" y="12"/>
                  <a:pt x="1648" y="20"/>
                  <a:pt x="1648" y="31"/>
                </a:cubicBezTo>
                <a:cubicBezTo>
                  <a:pt x="1648" y="37"/>
                  <a:pt x="1648" y="37"/>
                  <a:pt x="1648" y="37"/>
                </a:cubicBezTo>
                <a:cubicBezTo>
                  <a:pt x="1636" y="37"/>
                  <a:pt x="1636" y="37"/>
                  <a:pt x="1636" y="37"/>
                </a:cubicBezTo>
                <a:cubicBezTo>
                  <a:pt x="1636" y="59"/>
                  <a:pt x="1636" y="59"/>
                  <a:pt x="1636" y="59"/>
                </a:cubicBezTo>
                <a:cubicBezTo>
                  <a:pt x="1648" y="59"/>
                  <a:pt x="1648" y="59"/>
                  <a:pt x="1648" y="59"/>
                </a:cubicBezTo>
                <a:cubicBezTo>
                  <a:pt x="1648" y="132"/>
                  <a:pt x="1648" y="132"/>
                  <a:pt x="1648" y="132"/>
                </a:cubicBezTo>
                <a:cubicBezTo>
                  <a:pt x="1675" y="132"/>
                  <a:pt x="1675" y="132"/>
                  <a:pt x="1675" y="132"/>
                </a:cubicBezTo>
                <a:cubicBezTo>
                  <a:pt x="1675" y="59"/>
                  <a:pt x="1675" y="59"/>
                  <a:pt x="1675" y="59"/>
                </a:cubicBezTo>
                <a:cubicBezTo>
                  <a:pt x="1697" y="59"/>
                  <a:pt x="1697" y="59"/>
                  <a:pt x="1697" y="59"/>
                </a:cubicBezTo>
                <a:lnTo>
                  <a:pt x="1697" y="37"/>
                </a:lnTo>
                <a:close/>
                <a:moveTo>
                  <a:pt x="1548" y="101"/>
                </a:moveTo>
                <a:cubicBezTo>
                  <a:pt x="1526" y="36"/>
                  <a:pt x="1526" y="36"/>
                  <a:pt x="1526" y="36"/>
                </a:cubicBezTo>
                <a:cubicBezTo>
                  <a:pt x="1497" y="36"/>
                  <a:pt x="1497" y="36"/>
                  <a:pt x="1497" y="36"/>
                </a:cubicBezTo>
                <a:cubicBezTo>
                  <a:pt x="1535" y="132"/>
                  <a:pt x="1535" y="132"/>
                  <a:pt x="1535" y="132"/>
                </a:cubicBezTo>
                <a:cubicBezTo>
                  <a:pt x="1532" y="137"/>
                  <a:pt x="1530" y="139"/>
                  <a:pt x="1525" y="139"/>
                </a:cubicBezTo>
                <a:cubicBezTo>
                  <a:pt x="1521" y="139"/>
                  <a:pt x="1517" y="137"/>
                  <a:pt x="1513" y="135"/>
                </a:cubicBezTo>
                <a:cubicBezTo>
                  <a:pt x="1504" y="155"/>
                  <a:pt x="1504" y="155"/>
                  <a:pt x="1504" y="155"/>
                </a:cubicBezTo>
                <a:cubicBezTo>
                  <a:pt x="1511" y="159"/>
                  <a:pt x="1519" y="161"/>
                  <a:pt x="1528" y="161"/>
                </a:cubicBezTo>
                <a:cubicBezTo>
                  <a:pt x="1545" y="161"/>
                  <a:pt x="1553" y="154"/>
                  <a:pt x="1560" y="134"/>
                </a:cubicBezTo>
                <a:cubicBezTo>
                  <a:pt x="1597" y="36"/>
                  <a:pt x="1597" y="36"/>
                  <a:pt x="1597" y="36"/>
                </a:cubicBezTo>
                <a:cubicBezTo>
                  <a:pt x="1569" y="36"/>
                  <a:pt x="1569" y="36"/>
                  <a:pt x="1569" y="36"/>
                </a:cubicBezTo>
                <a:lnTo>
                  <a:pt x="1548" y="101"/>
                </a:lnTo>
                <a:close/>
                <a:moveTo>
                  <a:pt x="1008" y="34"/>
                </a:moveTo>
                <a:cubicBezTo>
                  <a:pt x="994" y="34"/>
                  <a:pt x="986" y="41"/>
                  <a:pt x="980" y="49"/>
                </a:cubicBezTo>
                <a:cubicBezTo>
                  <a:pt x="980" y="1"/>
                  <a:pt x="980" y="1"/>
                  <a:pt x="980" y="1"/>
                </a:cubicBezTo>
                <a:cubicBezTo>
                  <a:pt x="952" y="1"/>
                  <a:pt x="952" y="1"/>
                  <a:pt x="952" y="1"/>
                </a:cubicBezTo>
                <a:cubicBezTo>
                  <a:pt x="952" y="132"/>
                  <a:pt x="952" y="132"/>
                  <a:pt x="952" y="132"/>
                </a:cubicBezTo>
                <a:cubicBezTo>
                  <a:pt x="980" y="132"/>
                  <a:pt x="980" y="132"/>
                  <a:pt x="980" y="132"/>
                </a:cubicBezTo>
                <a:cubicBezTo>
                  <a:pt x="980" y="78"/>
                  <a:pt x="980" y="78"/>
                  <a:pt x="980" y="78"/>
                </a:cubicBezTo>
                <a:cubicBezTo>
                  <a:pt x="980" y="65"/>
                  <a:pt x="986" y="59"/>
                  <a:pt x="997" y="59"/>
                </a:cubicBezTo>
                <a:cubicBezTo>
                  <a:pt x="1007" y="59"/>
                  <a:pt x="1013" y="65"/>
                  <a:pt x="1013" y="78"/>
                </a:cubicBezTo>
                <a:cubicBezTo>
                  <a:pt x="1013" y="132"/>
                  <a:pt x="1013" y="132"/>
                  <a:pt x="1013" y="132"/>
                </a:cubicBezTo>
                <a:cubicBezTo>
                  <a:pt x="1040" y="132"/>
                  <a:pt x="1040" y="132"/>
                  <a:pt x="1040" y="132"/>
                </a:cubicBezTo>
                <a:cubicBezTo>
                  <a:pt x="1040" y="70"/>
                  <a:pt x="1040" y="70"/>
                  <a:pt x="1040" y="70"/>
                </a:cubicBezTo>
                <a:cubicBezTo>
                  <a:pt x="1040" y="48"/>
                  <a:pt x="1028" y="34"/>
                  <a:pt x="1008" y="34"/>
                </a:cubicBezTo>
                <a:close/>
                <a:moveTo>
                  <a:pt x="1250" y="132"/>
                </a:moveTo>
                <a:cubicBezTo>
                  <a:pt x="1278" y="132"/>
                  <a:pt x="1278" y="132"/>
                  <a:pt x="1278" y="132"/>
                </a:cubicBezTo>
                <a:cubicBezTo>
                  <a:pt x="1278" y="1"/>
                  <a:pt x="1278" y="1"/>
                  <a:pt x="1278" y="1"/>
                </a:cubicBezTo>
                <a:cubicBezTo>
                  <a:pt x="1250" y="1"/>
                  <a:pt x="1250" y="1"/>
                  <a:pt x="1250" y="1"/>
                </a:cubicBezTo>
                <a:lnTo>
                  <a:pt x="1250" y="132"/>
                </a:lnTo>
                <a:close/>
                <a:moveTo>
                  <a:pt x="1103" y="34"/>
                </a:moveTo>
                <a:cubicBezTo>
                  <a:pt x="1089" y="34"/>
                  <a:pt x="1081" y="41"/>
                  <a:pt x="1075" y="49"/>
                </a:cubicBezTo>
                <a:cubicBezTo>
                  <a:pt x="1075" y="36"/>
                  <a:pt x="1075" y="36"/>
                  <a:pt x="1075" y="36"/>
                </a:cubicBezTo>
                <a:cubicBezTo>
                  <a:pt x="1047" y="36"/>
                  <a:pt x="1047" y="36"/>
                  <a:pt x="1047" y="36"/>
                </a:cubicBezTo>
                <a:cubicBezTo>
                  <a:pt x="1047" y="132"/>
                  <a:pt x="1047" y="132"/>
                  <a:pt x="1047" y="132"/>
                </a:cubicBezTo>
                <a:cubicBezTo>
                  <a:pt x="1075" y="132"/>
                  <a:pt x="1075" y="132"/>
                  <a:pt x="1075" y="132"/>
                </a:cubicBezTo>
                <a:cubicBezTo>
                  <a:pt x="1075" y="78"/>
                  <a:pt x="1075" y="78"/>
                  <a:pt x="1075" y="78"/>
                </a:cubicBezTo>
                <a:cubicBezTo>
                  <a:pt x="1075" y="65"/>
                  <a:pt x="1081" y="59"/>
                  <a:pt x="1092" y="59"/>
                </a:cubicBezTo>
                <a:cubicBezTo>
                  <a:pt x="1102" y="59"/>
                  <a:pt x="1108" y="65"/>
                  <a:pt x="1108" y="78"/>
                </a:cubicBezTo>
                <a:cubicBezTo>
                  <a:pt x="1108" y="132"/>
                  <a:pt x="1108" y="132"/>
                  <a:pt x="1108" y="132"/>
                </a:cubicBezTo>
                <a:cubicBezTo>
                  <a:pt x="1135" y="132"/>
                  <a:pt x="1135" y="132"/>
                  <a:pt x="1135" y="132"/>
                </a:cubicBezTo>
                <a:cubicBezTo>
                  <a:pt x="1135" y="70"/>
                  <a:pt x="1135" y="70"/>
                  <a:pt x="1135" y="70"/>
                </a:cubicBezTo>
                <a:cubicBezTo>
                  <a:pt x="1135" y="48"/>
                  <a:pt x="1123" y="34"/>
                  <a:pt x="1103" y="34"/>
                </a:cubicBezTo>
                <a:close/>
                <a:moveTo>
                  <a:pt x="910" y="111"/>
                </a:moveTo>
                <a:cubicBezTo>
                  <a:pt x="895" y="111"/>
                  <a:pt x="885" y="99"/>
                  <a:pt x="885" y="84"/>
                </a:cubicBezTo>
                <a:cubicBezTo>
                  <a:pt x="885" y="84"/>
                  <a:pt x="885" y="84"/>
                  <a:pt x="885" y="84"/>
                </a:cubicBezTo>
                <a:cubicBezTo>
                  <a:pt x="885" y="70"/>
                  <a:pt x="895" y="58"/>
                  <a:pt x="909" y="58"/>
                </a:cubicBezTo>
                <a:cubicBezTo>
                  <a:pt x="918" y="58"/>
                  <a:pt x="925" y="62"/>
                  <a:pt x="931" y="68"/>
                </a:cubicBezTo>
                <a:cubicBezTo>
                  <a:pt x="947" y="50"/>
                  <a:pt x="947" y="50"/>
                  <a:pt x="947" y="50"/>
                </a:cubicBezTo>
                <a:cubicBezTo>
                  <a:pt x="938" y="40"/>
                  <a:pt x="927" y="34"/>
                  <a:pt x="909" y="34"/>
                </a:cubicBezTo>
                <a:cubicBezTo>
                  <a:pt x="880" y="34"/>
                  <a:pt x="859" y="57"/>
                  <a:pt x="859" y="84"/>
                </a:cubicBezTo>
                <a:cubicBezTo>
                  <a:pt x="859" y="84"/>
                  <a:pt x="859" y="84"/>
                  <a:pt x="859" y="84"/>
                </a:cubicBezTo>
                <a:cubicBezTo>
                  <a:pt x="859" y="112"/>
                  <a:pt x="880" y="134"/>
                  <a:pt x="909" y="134"/>
                </a:cubicBezTo>
                <a:cubicBezTo>
                  <a:pt x="928" y="134"/>
                  <a:pt x="939" y="127"/>
                  <a:pt x="948" y="117"/>
                </a:cubicBezTo>
                <a:cubicBezTo>
                  <a:pt x="932" y="100"/>
                  <a:pt x="932" y="100"/>
                  <a:pt x="932" y="100"/>
                </a:cubicBezTo>
                <a:cubicBezTo>
                  <a:pt x="925" y="107"/>
                  <a:pt x="919" y="111"/>
                  <a:pt x="910" y="111"/>
                </a:cubicBezTo>
                <a:close/>
                <a:moveTo>
                  <a:pt x="1945" y="35"/>
                </a:moveTo>
                <a:cubicBezTo>
                  <a:pt x="1929" y="35"/>
                  <a:pt x="1918" y="38"/>
                  <a:pt x="1908" y="42"/>
                </a:cubicBezTo>
                <a:cubicBezTo>
                  <a:pt x="1915" y="63"/>
                  <a:pt x="1915" y="63"/>
                  <a:pt x="1915" y="63"/>
                </a:cubicBezTo>
                <a:cubicBezTo>
                  <a:pt x="1923" y="60"/>
                  <a:pt x="1931" y="58"/>
                  <a:pt x="1941" y="58"/>
                </a:cubicBezTo>
                <a:cubicBezTo>
                  <a:pt x="1955" y="58"/>
                  <a:pt x="1962" y="64"/>
                  <a:pt x="1962" y="76"/>
                </a:cubicBezTo>
                <a:cubicBezTo>
                  <a:pt x="1962" y="77"/>
                  <a:pt x="1962" y="77"/>
                  <a:pt x="1962" y="77"/>
                </a:cubicBezTo>
                <a:cubicBezTo>
                  <a:pt x="1955" y="75"/>
                  <a:pt x="1948" y="73"/>
                  <a:pt x="1938" y="73"/>
                </a:cubicBezTo>
                <a:cubicBezTo>
                  <a:pt x="1915" y="73"/>
                  <a:pt x="1899" y="83"/>
                  <a:pt x="1899" y="104"/>
                </a:cubicBezTo>
                <a:cubicBezTo>
                  <a:pt x="1899" y="104"/>
                  <a:pt x="1899" y="104"/>
                  <a:pt x="1899" y="104"/>
                </a:cubicBezTo>
                <a:cubicBezTo>
                  <a:pt x="1899" y="123"/>
                  <a:pt x="1914" y="134"/>
                  <a:pt x="1932" y="134"/>
                </a:cubicBezTo>
                <a:cubicBezTo>
                  <a:pt x="1946" y="134"/>
                  <a:pt x="1955" y="129"/>
                  <a:pt x="1962" y="122"/>
                </a:cubicBezTo>
                <a:cubicBezTo>
                  <a:pt x="1962" y="132"/>
                  <a:pt x="1962" y="132"/>
                  <a:pt x="1962" y="132"/>
                </a:cubicBezTo>
                <a:cubicBezTo>
                  <a:pt x="1988" y="132"/>
                  <a:pt x="1988" y="132"/>
                  <a:pt x="1988" y="132"/>
                </a:cubicBezTo>
                <a:cubicBezTo>
                  <a:pt x="1988" y="76"/>
                  <a:pt x="1988" y="76"/>
                  <a:pt x="1988" y="76"/>
                </a:cubicBezTo>
                <a:cubicBezTo>
                  <a:pt x="1988" y="63"/>
                  <a:pt x="1985" y="53"/>
                  <a:pt x="1978" y="46"/>
                </a:cubicBezTo>
                <a:cubicBezTo>
                  <a:pt x="1971" y="39"/>
                  <a:pt x="1960" y="35"/>
                  <a:pt x="1945" y="35"/>
                </a:cubicBezTo>
                <a:close/>
                <a:moveTo>
                  <a:pt x="1962" y="98"/>
                </a:moveTo>
                <a:cubicBezTo>
                  <a:pt x="1962" y="108"/>
                  <a:pt x="1953" y="115"/>
                  <a:pt x="1941" y="115"/>
                </a:cubicBezTo>
                <a:cubicBezTo>
                  <a:pt x="1932" y="115"/>
                  <a:pt x="1926" y="111"/>
                  <a:pt x="1926" y="103"/>
                </a:cubicBezTo>
                <a:cubicBezTo>
                  <a:pt x="1926" y="103"/>
                  <a:pt x="1926" y="103"/>
                  <a:pt x="1926" y="103"/>
                </a:cubicBezTo>
                <a:cubicBezTo>
                  <a:pt x="1926" y="94"/>
                  <a:pt x="1933" y="90"/>
                  <a:pt x="1945" y="90"/>
                </a:cubicBezTo>
                <a:cubicBezTo>
                  <a:pt x="1951" y="90"/>
                  <a:pt x="1957" y="91"/>
                  <a:pt x="1962" y="93"/>
                </a:cubicBezTo>
                <a:lnTo>
                  <a:pt x="1962" y="98"/>
                </a:lnTo>
                <a:close/>
                <a:moveTo>
                  <a:pt x="1193" y="34"/>
                </a:moveTo>
                <a:cubicBezTo>
                  <a:pt x="1163" y="34"/>
                  <a:pt x="1141" y="56"/>
                  <a:pt x="1141" y="84"/>
                </a:cubicBezTo>
                <a:cubicBezTo>
                  <a:pt x="1141" y="84"/>
                  <a:pt x="1141" y="84"/>
                  <a:pt x="1141" y="84"/>
                </a:cubicBezTo>
                <a:cubicBezTo>
                  <a:pt x="1141" y="112"/>
                  <a:pt x="1163" y="134"/>
                  <a:pt x="1193" y="134"/>
                </a:cubicBezTo>
                <a:cubicBezTo>
                  <a:pt x="1223" y="134"/>
                  <a:pt x="1245" y="112"/>
                  <a:pt x="1245" y="84"/>
                </a:cubicBezTo>
                <a:cubicBezTo>
                  <a:pt x="1245" y="84"/>
                  <a:pt x="1245" y="84"/>
                  <a:pt x="1245" y="84"/>
                </a:cubicBezTo>
                <a:cubicBezTo>
                  <a:pt x="1245" y="56"/>
                  <a:pt x="1223" y="34"/>
                  <a:pt x="1193" y="34"/>
                </a:cubicBezTo>
                <a:close/>
                <a:moveTo>
                  <a:pt x="1218" y="84"/>
                </a:moveTo>
                <a:cubicBezTo>
                  <a:pt x="1218" y="99"/>
                  <a:pt x="1209" y="111"/>
                  <a:pt x="1193" y="111"/>
                </a:cubicBezTo>
                <a:cubicBezTo>
                  <a:pt x="1178" y="111"/>
                  <a:pt x="1168" y="98"/>
                  <a:pt x="1168" y="84"/>
                </a:cubicBezTo>
                <a:cubicBezTo>
                  <a:pt x="1168" y="84"/>
                  <a:pt x="1168" y="84"/>
                  <a:pt x="1168" y="84"/>
                </a:cubicBezTo>
                <a:cubicBezTo>
                  <a:pt x="1168" y="70"/>
                  <a:pt x="1177" y="58"/>
                  <a:pt x="1193" y="58"/>
                </a:cubicBezTo>
                <a:cubicBezTo>
                  <a:pt x="1208" y="58"/>
                  <a:pt x="1218" y="70"/>
                  <a:pt x="1218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8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"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68001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EE098D-3AB1-76DB-7D94-47416B95B315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D3A8838-C4DB-A234-AE13-77FD359114A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C46987-CA04-04BE-C5FA-56E293EEB9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91EA1B80-EF2A-EAE6-2B00-FF82A14056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679F583A-C57A-3239-E8A4-1C575A0EA7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6324797-C488-8192-F77E-9F600E5490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6A067FCF-35DE-4E09-CCD5-280D653D4A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65171654-F4B2-F1B9-6AF4-18F3A499E4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7E3A5950-4507-5E83-F8E2-F78AD0930D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5D89D-54AB-A7D6-4141-95E6B3C369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2212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 rot="16200000">
            <a:off x="372592" y="2655660"/>
            <a:ext cx="6856214" cy="1544890"/>
            <a:chOff x="541049" y="2649538"/>
            <a:chExt cx="9285724" cy="2092325"/>
          </a:xfrm>
          <a:solidFill>
            <a:schemeClr val="tx1"/>
          </a:solidFill>
        </p:grpSpPr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541049" y="2809876"/>
              <a:ext cx="963613" cy="1928813"/>
            </a:xfrm>
            <a:custGeom>
              <a:avLst/>
              <a:gdLst>
                <a:gd name="T0" fmla="*/ 57 w 301"/>
                <a:gd name="T1" fmla="*/ 458 h 600"/>
                <a:gd name="T2" fmla="*/ 57 w 301"/>
                <a:gd name="T3" fmla="*/ 235 h 600"/>
                <a:gd name="T4" fmla="*/ 0 w 301"/>
                <a:gd name="T5" fmla="*/ 235 h 600"/>
                <a:gd name="T6" fmla="*/ 0 w 301"/>
                <a:gd name="T7" fmla="*/ 121 h 600"/>
                <a:gd name="T8" fmla="*/ 57 w 301"/>
                <a:gd name="T9" fmla="*/ 121 h 600"/>
                <a:gd name="T10" fmla="*/ 57 w 301"/>
                <a:gd name="T11" fmla="*/ 0 h 600"/>
                <a:gd name="T12" fmla="*/ 190 w 301"/>
                <a:gd name="T13" fmla="*/ 0 h 600"/>
                <a:gd name="T14" fmla="*/ 190 w 301"/>
                <a:gd name="T15" fmla="*/ 121 h 600"/>
                <a:gd name="T16" fmla="*/ 301 w 301"/>
                <a:gd name="T17" fmla="*/ 121 h 600"/>
                <a:gd name="T18" fmla="*/ 301 w 301"/>
                <a:gd name="T19" fmla="*/ 235 h 600"/>
                <a:gd name="T20" fmla="*/ 190 w 301"/>
                <a:gd name="T21" fmla="*/ 235 h 600"/>
                <a:gd name="T22" fmla="*/ 190 w 301"/>
                <a:gd name="T23" fmla="*/ 436 h 600"/>
                <a:gd name="T24" fmla="*/ 233 w 301"/>
                <a:gd name="T25" fmla="*/ 482 h 600"/>
                <a:gd name="T26" fmla="*/ 299 w 301"/>
                <a:gd name="T27" fmla="*/ 465 h 600"/>
                <a:gd name="T28" fmla="*/ 299 w 301"/>
                <a:gd name="T29" fmla="*/ 573 h 600"/>
                <a:gd name="T30" fmla="*/ 194 w 301"/>
                <a:gd name="T31" fmla="*/ 600 h 600"/>
                <a:gd name="T32" fmla="*/ 57 w 301"/>
                <a:gd name="T33" fmla="*/ 45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1" h="600">
                  <a:moveTo>
                    <a:pt x="57" y="458"/>
                  </a:moveTo>
                  <a:cubicBezTo>
                    <a:pt x="57" y="235"/>
                    <a:pt x="57" y="235"/>
                    <a:pt x="57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301" y="121"/>
                    <a:pt x="301" y="121"/>
                    <a:pt x="301" y="121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90" y="436"/>
                    <a:pt x="190" y="436"/>
                    <a:pt x="190" y="436"/>
                  </a:cubicBezTo>
                  <a:cubicBezTo>
                    <a:pt x="190" y="467"/>
                    <a:pt x="203" y="482"/>
                    <a:pt x="233" y="482"/>
                  </a:cubicBezTo>
                  <a:cubicBezTo>
                    <a:pt x="258" y="482"/>
                    <a:pt x="280" y="476"/>
                    <a:pt x="299" y="465"/>
                  </a:cubicBezTo>
                  <a:cubicBezTo>
                    <a:pt x="299" y="573"/>
                    <a:pt x="299" y="573"/>
                    <a:pt x="299" y="573"/>
                  </a:cubicBezTo>
                  <a:cubicBezTo>
                    <a:pt x="271" y="590"/>
                    <a:pt x="239" y="600"/>
                    <a:pt x="194" y="600"/>
                  </a:cubicBezTo>
                  <a:cubicBezTo>
                    <a:pt x="112" y="600"/>
                    <a:pt x="57" y="568"/>
                    <a:pt x="57" y="4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708151" y="2649538"/>
              <a:ext cx="1382713" cy="2063750"/>
            </a:xfrm>
            <a:custGeom>
              <a:avLst/>
              <a:gdLst>
                <a:gd name="T0" fmla="*/ 0 w 432"/>
                <a:gd name="T1" fmla="*/ 0 h 642"/>
                <a:gd name="T2" fmla="*/ 134 w 432"/>
                <a:gd name="T3" fmla="*/ 0 h 642"/>
                <a:gd name="T4" fmla="*/ 134 w 432"/>
                <a:gd name="T5" fmla="*/ 237 h 642"/>
                <a:gd name="T6" fmla="*/ 272 w 432"/>
                <a:gd name="T7" fmla="*/ 162 h 642"/>
                <a:gd name="T8" fmla="*/ 432 w 432"/>
                <a:gd name="T9" fmla="*/ 337 h 642"/>
                <a:gd name="T10" fmla="*/ 432 w 432"/>
                <a:gd name="T11" fmla="*/ 642 h 642"/>
                <a:gd name="T12" fmla="*/ 298 w 432"/>
                <a:gd name="T13" fmla="*/ 642 h 642"/>
                <a:gd name="T14" fmla="*/ 298 w 432"/>
                <a:gd name="T15" fmla="*/ 379 h 642"/>
                <a:gd name="T16" fmla="*/ 218 w 432"/>
                <a:gd name="T17" fmla="*/ 283 h 642"/>
                <a:gd name="T18" fmla="*/ 134 w 432"/>
                <a:gd name="T19" fmla="*/ 379 h 642"/>
                <a:gd name="T20" fmla="*/ 134 w 432"/>
                <a:gd name="T21" fmla="*/ 642 h 642"/>
                <a:gd name="T22" fmla="*/ 0 w 432"/>
                <a:gd name="T23" fmla="*/ 642 h 642"/>
                <a:gd name="T24" fmla="*/ 0 w 432"/>
                <a:gd name="T25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642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237"/>
                    <a:pt x="134" y="237"/>
                    <a:pt x="134" y="237"/>
                  </a:cubicBezTo>
                  <a:cubicBezTo>
                    <a:pt x="165" y="198"/>
                    <a:pt x="204" y="162"/>
                    <a:pt x="272" y="162"/>
                  </a:cubicBezTo>
                  <a:cubicBezTo>
                    <a:pt x="373" y="162"/>
                    <a:pt x="432" y="229"/>
                    <a:pt x="432" y="337"/>
                  </a:cubicBezTo>
                  <a:cubicBezTo>
                    <a:pt x="432" y="642"/>
                    <a:pt x="432" y="642"/>
                    <a:pt x="432" y="642"/>
                  </a:cubicBezTo>
                  <a:cubicBezTo>
                    <a:pt x="298" y="642"/>
                    <a:pt x="298" y="642"/>
                    <a:pt x="298" y="642"/>
                  </a:cubicBezTo>
                  <a:cubicBezTo>
                    <a:pt x="298" y="379"/>
                    <a:pt x="298" y="379"/>
                    <a:pt x="298" y="379"/>
                  </a:cubicBezTo>
                  <a:cubicBezTo>
                    <a:pt x="298" y="316"/>
                    <a:pt x="269" y="283"/>
                    <a:pt x="218" y="283"/>
                  </a:cubicBezTo>
                  <a:cubicBezTo>
                    <a:pt x="166" y="283"/>
                    <a:pt x="134" y="316"/>
                    <a:pt x="134" y="379"/>
                  </a:cubicBezTo>
                  <a:cubicBezTo>
                    <a:pt x="134" y="642"/>
                    <a:pt x="134" y="642"/>
                    <a:pt x="134" y="642"/>
                  </a:cubicBezTo>
                  <a:cubicBezTo>
                    <a:pt x="0" y="642"/>
                    <a:pt x="0" y="642"/>
                    <a:pt x="0" y="6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3261304" y="3179763"/>
              <a:ext cx="1390650" cy="1562100"/>
            </a:xfrm>
            <a:custGeom>
              <a:avLst/>
              <a:gdLst>
                <a:gd name="T0" fmla="*/ 0 w 434"/>
                <a:gd name="T1" fmla="*/ 342 h 486"/>
                <a:gd name="T2" fmla="*/ 0 w 434"/>
                <a:gd name="T3" fmla="*/ 340 h 486"/>
                <a:gd name="T4" fmla="*/ 190 w 434"/>
                <a:gd name="T5" fmla="*/ 189 h 486"/>
                <a:gd name="T6" fmla="*/ 305 w 434"/>
                <a:gd name="T7" fmla="*/ 209 h 486"/>
                <a:gd name="T8" fmla="*/ 305 w 434"/>
                <a:gd name="T9" fmla="*/ 201 h 486"/>
                <a:gd name="T10" fmla="*/ 204 w 434"/>
                <a:gd name="T11" fmla="*/ 115 h 486"/>
                <a:gd name="T12" fmla="*/ 74 w 434"/>
                <a:gd name="T13" fmla="*/ 140 h 486"/>
                <a:gd name="T14" fmla="*/ 40 w 434"/>
                <a:gd name="T15" fmla="*/ 38 h 486"/>
                <a:gd name="T16" fmla="*/ 223 w 434"/>
                <a:gd name="T17" fmla="*/ 0 h 486"/>
                <a:gd name="T18" fmla="*/ 383 w 434"/>
                <a:gd name="T19" fmla="*/ 53 h 486"/>
                <a:gd name="T20" fmla="*/ 434 w 434"/>
                <a:gd name="T21" fmla="*/ 204 h 486"/>
                <a:gd name="T22" fmla="*/ 434 w 434"/>
                <a:gd name="T23" fmla="*/ 477 h 486"/>
                <a:gd name="T24" fmla="*/ 304 w 434"/>
                <a:gd name="T25" fmla="*/ 477 h 486"/>
                <a:gd name="T26" fmla="*/ 304 w 434"/>
                <a:gd name="T27" fmla="*/ 426 h 486"/>
                <a:gd name="T28" fmla="*/ 162 w 434"/>
                <a:gd name="T29" fmla="*/ 486 h 486"/>
                <a:gd name="T30" fmla="*/ 0 w 434"/>
                <a:gd name="T31" fmla="*/ 342 h 486"/>
                <a:gd name="T32" fmla="*/ 307 w 434"/>
                <a:gd name="T33" fmla="*/ 311 h 486"/>
                <a:gd name="T34" fmla="*/ 307 w 434"/>
                <a:gd name="T35" fmla="*/ 287 h 486"/>
                <a:gd name="T36" fmla="*/ 222 w 434"/>
                <a:gd name="T37" fmla="*/ 270 h 486"/>
                <a:gd name="T38" fmla="*/ 129 w 434"/>
                <a:gd name="T39" fmla="*/ 335 h 486"/>
                <a:gd name="T40" fmla="*/ 129 w 434"/>
                <a:gd name="T41" fmla="*/ 336 h 486"/>
                <a:gd name="T42" fmla="*/ 202 w 434"/>
                <a:gd name="T43" fmla="*/ 394 h 486"/>
                <a:gd name="T44" fmla="*/ 307 w 434"/>
                <a:gd name="T45" fmla="*/ 31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4" h="486">
                  <a:moveTo>
                    <a:pt x="0" y="342"/>
                  </a:moveTo>
                  <a:cubicBezTo>
                    <a:pt x="0" y="340"/>
                    <a:pt x="0" y="340"/>
                    <a:pt x="0" y="340"/>
                  </a:cubicBezTo>
                  <a:cubicBezTo>
                    <a:pt x="0" y="237"/>
                    <a:pt x="78" y="189"/>
                    <a:pt x="190" y="189"/>
                  </a:cubicBezTo>
                  <a:cubicBezTo>
                    <a:pt x="237" y="189"/>
                    <a:pt x="272" y="197"/>
                    <a:pt x="305" y="209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5" y="145"/>
                    <a:pt x="271" y="115"/>
                    <a:pt x="204" y="115"/>
                  </a:cubicBezTo>
                  <a:cubicBezTo>
                    <a:pt x="153" y="115"/>
                    <a:pt x="117" y="124"/>
                    <a:pt x="74" y="1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92" y="15"/>
                    <a:pt x="143" y="0"/>
                    <a:pt x="223" y="0"/>
                  </a:cubicBezTo>
                  <a:cubicBezTo>
                    <a:pt x="296" y="0"/>
                    <a:pt x="349" y="20"/>
                    <a:pt x="383" y="53"/>
                  </a:cubicBezTo>
                  <a:cubicBezTo>
                    <a:pt x="418" y="88"/>
                    <a:pt x="434" y="140"/>
                    <a:pt x="434" y="204"/>
                  </a:cubicBezTo>
                  <a:cubicBezTo>
                    <a:pt x="434" y="477"/>
                    <a:pt x="434" y="477"/>
                    <a:pt x="434" y="477"/>
                  </a:cubicBezTo>
                  <a:cubicBezTo>
                    <a:pt x="304" y="477"/>
                    <a:pt x="304" y="477"/>
                    <a:pt x="304" y="477"/>
                  </a:cubicBezTo>
                  <a:cubicBezTo>
                    <a:pt x="304" y="426"/>
                    <a:pt x="304" y="426"/>
                    <a:pt x="304" y="426"/>
                  </a:cubicBezTo>
                  <a:cubicBezTo>
                    <a:pt x="272" y="462"/>
                    <a:pt x="227" y="486"/>
                    <a:pt x="162" y="486"/>
                  </a:cubicBezTo>
                  <a:cubicBezTo>
                    <a:pt x="73" y="486"/>
                    <a:pt x="0" y="435"/>
                    <a:pt x="0" y="342"/>
                  </a:cubicBezTo>
                  <a:close/>
                  <a:moveTo>
                    <a:pt x="307" y="311"/>
                  </a:moveTo>
                  <a:cubicBezTo>
                    <a:pt x="307" y="287"/>
                    <a:pt x="307" y="287"/>
                    <a:pt x="307" y="287"/>
                  </a:cubicBezTo>
                  <a:cubicBezTo>
                    <a:pt x="284" y="277"/>
                    <a:pt x="254" y="270"/>
                    <a:pt x="222" y="270"/>
                  </a:cubicBezTo>
                  <a:cubicBezTo>
                    <a:pt x="164" y="270"/>
                    <a:pt x="129" y="292"/>
                    <a:pt x="129" y="335"/>
                  </a:cubicBezTo>
                  <a:cubicBezTo>
                    <a:pt x="129" y="336"/>
                    <a:pt x="129" y="336"/>
                    <a:pt x="129" y="336"/>
                  </a:cubicBezTo>
                  <a:cubicBezTo>
                    <a:pt x="129" y="372"/>
                    <a:pt x="159" y="394"/>
                    <a:pt x="202" y="394"/>
                  </a:cubicBezTo>
                  <a:cubicBezTo>
                    <a:pt x="265" y="394"/>
                    <a:pt x="307" y="359"/>
                    <a:pt x="307" y="3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4859916" y="3170238"/>
              <a:ext cx="1384300" cy="1543050"/>
            </a:xfrm>
            <a:custGeom>
              <a:avLst/>
              <a:gdLst>
                <a:gd name="T0" fmla="*/ 0 w 432"/>
                <a:gd name="T1" fmla="*/ 9 h 480"/>
                <a:gd name="T2" fmla="*/ 133 w 432"/>
                <a:gd name="T3" fmla="*/ 9 h 480"/>
                <a:gd name="T4" fmla="*/ 133 w 432"/>
                <a:gd name="T5" fmla="*/ 75 h 480"/>
                <a:gd name="T6" fmla="*/ 272 w 432"/>
                <a:gd name="T7" fmla="*/ 0 h 480"/>
                <a:gd name="T8" fmla="*/ 432 w 432"/>
                <a:gd name="T9" fmla="*/ 175 h 480"/>
                <a:gd name="T10" fmla="*/ 432 w 432"/>
                <a:gd name="T11" fmla="*/ 480 h 480"/>
                <a:gd name="T12" fmla="*/ 298 w 432"/>
                <a:gd name="T13" fmla="*/ 480 h 480"/>
                <a:gd name="T14" fmla="*/ 298 w 432"/>
                <a:gd name="T15" fmla="*/ 217 h 480"/>
                <a:gd name="T16" fmla="*/ 217 w 432"/>
                <a:gd name="T17" fmla="*/ 121 h 480"/>
                <a:gd name="T18" fmla="*/ 133 w 432"/>
                <a:gd name="T19" fmla="*/ 217 h 480"/>
                <a:gd name="T20" fmla="*/ 133 w 432"/>
                <a:gd name="T21" fmla="*/ 480 h 480"/>
                <a:gd name="T22" fmla="*/ 0 w 432"/>
                <a:gd name="T23" fmla="*/ 480 h 480"/>
                <a:gd name="T24" fmla="*/ 0 w 432"/>
                <a:gd name="T25" fmla="*/ 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480">
                  <a:moveTo>
                    <a:pt x="0" y="9"/>
                  </a:moveTo>
                  <a:cubicBezTo>
                    <a:pt x="133" y="9"/>
                    <a:pt x="133" y="9"/>
                    <a:pt x="133" y="9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64" y="36"/>
                    <a:pt x="204" y="0"/>
                    <a:pt x="272" y="0"/>
                  </a:cubicBezTo>
                  <a:cubicBezTo>
                    <a:pt x="373" y="0"/>
                    <a:pt x="432" y="67"/>
                    <a:pt x="432" y="175"/>
                  </a:cubicBezTo>
                  <a:cubicBezTo>
                    <a:pt x="432" y="480"/>
                    <a:pt x="432" y="480"/>
                    <a:pt x="432" y="480"/>
                  </a:cubicBezTo>
                  <a:cubicBezTo>
                    <a:pt x="298" y="480"/>
                    <a:pt x="298" y="480"/>
                    <a:pt x="298" y="480"/>
                  </a:cubicBezTo>
                  <a:cubicBezTo>
                    <a:pt x="298" y="217"/>
                    <a:pt x="298" y="217"/>
                    <a:pt x="298" y="217"/>
                  </a:cubicBezTo>
                  <a:cubicBezTo>
                    <a:pt x="298" y="154"/>
                    <a:pt x="268" y="121"/>
                    <a:pt x="217" y="121"/>
                  </a:cubicBezTo>
                  <a:cubicBezTo>
                    <a:pt x="166" y="121"/>
                    <a:pt x="133" y="154"/>
                    <a:pt x="133" y="217"/>
                  </a:cubicBezTo>
                  <a:cubicBezTo>
                    <a:pt x="133" y="480"/>
                    <a:pt x="133" y="480"/>
                    <a:pt x="133" y="480"/>
                  </a:cubicBezTo>
                  <a:cubicBezTo>
                    <a:pt x="0" y="480"/>
                    <a:pt x="0" y="480"/>
                    <a:pt x="0" y="480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6436593" y="2649538"/>
              <a:ext cx="1460500" cy="2063750"/>
            </a:xfrm>
            <a:custGeom>
              <a:avLst/>
              <a:gdLst>
                <a:gd name="T0" fmla="*/ 0 w 920"/>
                <a:gd name="T1" fmla="*/ 0 h 1300"/>
                <a:gd name="T2" fmla="*/ 270 w 920"/>
                <a:gd name="T3" fmla="*/ 0 h 1300"/>
                <a:gd name="T4" fmla="*/ 270 w 920"/>
                <a:gd name="T5" fmla="*/ 692 h 1300"/>
                <a:gd name="T6" fmla="*/ 585 w 920"/>
                <a:gd name="T7" fmla="*/ 346 h 1300"/>
                <a:gd name="T8" fmla="*/ 908 w 920"/>
                <a:gd name="T9" fmla="*/ 346 h 1300"/>
                <a:gd name="T10" fmla="*/ 547 w 920"/>
                <a:gd name="T11" fmla="*/ 721 h 1300"/>
                <a:gd name="T12" fmla="*/ 920 w 920"/>
                <a:gd name="T13" fmla="*/ 1300 h 1300"/>
                <a:gd name="T14" fmla="*/ 609 w 920"/>
                <a:gd name="T15" fmla="*/ 1300 h 1300"/>
                <a:gd name="T16" fmla="*/ 365 w 920"/>
                <a:gd name="T17" fmla="*/ 909 h 1300"/>
                <a:gd name="T18" fmla="*/ 270 w 920"/>
                <a:gd name="T19" fmla="*/ 1010 h 1300"/>
                <a:gd name="T20" fmla="*/ 270 w 920"/>
                <a:gd name="T21" fmla="*/ 1300 h 1300"/>
                <a:gd name="T22" fmla="*/ 0 w 920"/>
                <a:gd name="T23" fmla="*/ 1300 h 1300"/>
                <a:gd name="T24" fmla="*/ 0 w 920"/>
                <a:gd name="T25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0" h="1300">
                  <a:moveTo>
                    <a:pt x="0" y="0"/>
                  </a:moveTo>
                  <a:lnTo>
                    <a:pt x="270" y="0"/>
                  </a:lnTo>
                  <a:lnTo>
                    <a:pt x="270" y="692"/>
                  </a:lnTo>
                  <a:lnTo>
                    <a:pt x="585" y="346"/>
                  </a:lnTo>
                  <a:lnTo>
                    <a:pt x="908" y="346"/>
                  </a:lnTo>
                  <a:lnTo>
                    <a:pt x="547" y="721"/>
                  </a:lnTo>
                  <a:lnTo>
                    <a:pt x="920" y="1300"/>
                  </a:lnTo>
                  <a:lnTo>
                    <a:pt x="609" y="1300"/>
                  </a:lnTo>
                  <a:lnTo>
                    <a:pt x="365" y="909"/>
                  </a:lnTo>
                  <a:lnTo>
                    <a:pt x="270" y="1010"/>
                  </a:lnTo>
                  <a:lnTo>
                    <a:pt x="270" y="1300"/>
                  </a:lnTo>
                  <a:lnTo>
                    <a:pt x="0" y="13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7919896" y="3173413"/>
              <a:ext cx="1227138" cy="1568450"/>
            </a:xfrm>
            <a:custGeom>
              <a:avLst/>
              <a:gdLst>
                <a:gd name="T0" fmla="*/ 0 w 383"/>
                <a:gd name="T1" fmla="*/ 417 h 488"/>
                <a:gd name="T2" fmla="*/ 57 w 383"/>
                <a:gd name="T3" fmla="*/ 329 h 488"/>
                <a:gd name="T4" fmla="*/ 206 w 383"/>
                <a:gd name="T5" fmla="*/ 385 h 488"/>
                <a:gd name="T6" fmla="*/ 262 w 383"/>
                <a:gd name="T7" fmla="*/ 350 h 488"/>
                <a:gd name="T8" fmla="*/ 262 w 383"/>
                <a:gd name="T9" fmla="*/ 348 h 488"/>
                <a:gd name="T10" fmla="*/ 165 w 383"/>
                <a:gd name="T11" fmla="*/ 294 h 488"/>
                <a:gd name="T12" fmla="*/ 24 w 383"/>
                <a:gd name="T13" fmla="*/ 152 h 488"/>
                <a:gd name="T14" fmla="*/ 24 w 383"/>
                <a:gd name="T15" fmla="*/ 150 h 488"/>
                <a:gd name="T16" fmla="*/ 196 w 383"/>
                <a:gd name="T17" fmla="*/ 0 h 488"/>
                <a:gd name="T18" fmla="*/ 372 w 383"/>
                <a:gd name="T19" fmla="*/ 55 h 488"/>
                <a:gd name="T20" fmla="*/ 321 w 383"/>
                <a:gd name="T21" fmla="*/ 147 h 488"/>
                <a:gd name="T22" fmla="*/ 194 w 383"/>
                <a:gd name="T23" fmla="*/ 103 h 488"/>
                <a:gd name="T24" fmla="*/ 144 w 383"/>
                <a:gd name="T25" fmla="*/ 136 h 488"/>
                <a:gd name="T26" fmla="*/ 144 w 383"/>
                <a:gd name="T27" fmla="*/ 138 h 488"/>
                <a:gd name="T28" fmla="*/ 240 w 383"/>
                <a:gd name="T29" fmla="*/ 194 h 488"/>
                <a:gd name="T30" fmla="*/ 383 w 383"/>
                <a:gd name="T31" fmla="*/ 334 h 488"/>
                <a:gd name="T32" fmla="*/ 383 w 383"/>
                <a:gd name="T33" fmla="*/ 336 h 488"/>
                <a:gd name="T34" fmla="*/ 203 w 383"/>
                <a:gd name="T35" fmla="*/ 488 h 488"/>
                <a:gd name="T36" fmla="*/ 0 w 383"/>
                <a:gd name="T37" fmla="*/ 41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3" h="488">
                  <a:moveTo>
                    <a:pt x="0" y="417"/>
                  </a:moveTo>
                  <a:cubicBezTo>
                    <a:pt x="57" y="329"/>
                    <a:pt x="57" y="329"/>
                    <a:pt x="57" y="329"/>
                  </a:cubicBezTo>
                  <a:cubicBezTo>
                    <a:pt x="108" y="366"/>
                    <a:pt x="162" y="385"/>
                    <a:pt x="206" y="385"/>
                  </a:cubicBezTo>
                  <a:cubicBezTo>
                    <a:pt x="245" y="385"/>
                    <a:pt x="262" y="371"/>
                    <a:pt x="262" y="350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2" y="319"/>
                    <a:pt x="217" y="309"/>
                    <a:pt x="165" y="294"/>
                  </a:cubicBezTo>
                  <a:cubicBezTo>
                    <a:pt x="99" y="274"/>
                    <a:pt x="24" y="243"/>
                    <a:pt x="24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4" y="54"/>
                    <a:pt x="101" y="0"/>
                    <a:pt x="196" y="0"/>
                  </a:cubicBezTo>
                  <a:cubicBezTo>
                    <a:pt x="256" y="0"/>
                    <a:pt x="321" y="21"/>
                    <a:pt x="372" y="55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275" y="120"/>
                    <a:pt x="228" y="103"/>
                    <a:pt x="194" y="103"/>
                  </a:cubicBezTo>
                  <a:cubicBezTo>
                    <a:pt x="161" y="103"/>
                    <a:pt x="144" y="118"/>
                    <a:pt x="144" y="136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64"/>
                    <a:pt x="189" y="176"/>
                    <a:pt x="240" y="194"/>
                  </a:cubicBezTo>
                  <a:cubicBezTo>
                    <a:pt x="306" y="216"/>
                    <a:pt x="383" y="248"/>
                    <a:pt x="383" y="33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83" y="440"/>
                    <a:pt x="305" y="488"/>
                    <a:pt x="203" y="488"/>
                  </a:cubicBezTo>
                  <a:cubicBezTo>
                    <a:pt x="137" y="488"/>
                    <a:pt x="63" y="466"/>
                    <a:pt x="0" y="4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16" name="Oval 11"/>
            <p:cNvSpPr>
              <a:spLocks noChangeArrowheads="1"/>
            </p:cNvSpPr>
            <p:nvPr userDrawn="1"/>
          </p:nvSpPr>
          <p:spPr bwMode="auto">
            <a:xfrm>
              <a:off x="9282260" y="4167188"/>
              <a:ext cx="544513" cy="546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217900D-5033-4638-8DF2-07DE57B5B97E}"/>
              </a:ext>
            </a:extLst>
          </p:cNvPr>
          <p:cNvGrpSpPr/>
          <p:nvPr/>
        </p:nvGrpSpPr>
        <p:grpSpPr>
          <a:xfrm>
            <a:off x="7045327" y="1676401"/>
            <a:ext cx="5145087" cy="3505200"/>
            <a:chOff x="7045325" y="1676401"/>
            <a:chExt cx="5145087" cy="3505200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2A022AC-236A-4C47-9960-6BBBDE197C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45325" y="1676401"/>
              <a:ext cx="5145087" cy="3505200"/>
            </a:xfrm>
            <a:custGeom>
              <a:avLst/>
              <a:gdLst>
                <a:gd name="T0" fmla="*/ 717 w 2697"/>
                <a:gd name="T1" fmla="*/ 241 h 1832"/>
                <a:gd name="T2" fmla="*/ 698 w 2697"/>
                <a:gd name="T3" fmla="*/ 358 h 1832"/>
                <a:gd name="T4" fmla="*/ 755 w 2697"/>
                <a:gd name="T5" fmla="*/ 353 h 1832"/>
                <a:gd name="T6" fmla="*/ 952 w 2697"/>
                <a:gd name="T7" fmla="*/ 431 h 1832"/>
                <a:gd name="T8" fmla="*/ 1077 w 2697"/>
                <a:gd name="T9" fmla="*/ 299 h 1832"/>
                <a:gd name="T10" fmla="*/ 769 w 2697"/>
                <a:gd name="T11" fmla="*/ 229 h 1832"/>
                <a:gd name="T12" fmla="*/ 1219 w 2697"/>
                <a:gd name="T13" fmla="*/ 431 h 1832"/>
                <a:gd name="T14" fmla="*/ 1120 w 2697"/>
                <a:gd name="T15" fmla="*/ 287 h 1832"/>
                <a:gd name="T16" fmla="*/ 1089 w 2697"/>
                <a:gd name="T17" fmla="*/ 373 h 1832"/>
                <a:gd name="T18" fmla="*/ 1175 w 2697"/>
                <a:gd name="T19" fmla="*/ 395 h 1832"/>
                <a:gd name="T20" fmla="*/ 1412 w 2697"/>
                <a:gd name="T21" fmla="*/ 225 h 1832"/>
                <a:gd name="T22" fmla="*/ 1348 w 2697"/>
                <a:gd name="T23" fmla="*/ 356 h 1832"/>
                <a:gd name="T24" fmla="*/ 1505 w 2697"/>
                <a:gd name="T25" fmla="*/ 364 h 1832"/>
                <a:gd name="T26" fmla="*/ 1448 w 2697"/>
                <a:gd name="T27" fmla="*/ 177 h 1832"/>
                <a:gd name="T28" fmla="*/ 1666 w 2697"/>
                <a:gd name="T29" fmla="*/ 435 h 1832"/>
                <a:gd name="T30" fmla="*/ 1758 w 2697"/>
                <a:gd name="T31" fmla="*/ 335 h 1832"/>
                <a:gd name="T32" fmla="*/ 1703 w 2697"/>
                <a:gd name="T33" fmla="*/ 314 h 1832"/>
                <a:gd name="T34" fmla="*/ 1892 w 2697"/>
                <a:gd name="T35" fmla="*/ 225 h 1832"/>
                <a:gd name="T36" fmla="*/ 1828 w 2697"/>
                <a:gd name="T37" fmla="*/ 356 h 1832"/>
                <a:gd name="T38" fmla="*/ 24 w 2697"/>
                <a:gd name="T39" fmla="*/ 634 h 1832"/>
                <a:gd name="T40" fmla="*/ 81 w 2697"/>
                <a:gd name="T41" fmla="*/ 720 h 1832"/>
                <a:gd name="T42" fmla="*/ 237 w 2697"/>
                <a:gd name="T43" fmla="*/ 581 h 1832"/>
                <a:gd name="T44" fmla="*/ 243 w 2697"/>
                <a:gd name="T45" fmla="*/ 745 h 1832"/>
                <a:gd name="T46" fmla="*/ 237 w 2697"/>
                <a:gd name="T47" fmla="*/ 627 h 1832"/>
                <a:gd name="T48" fmla="*/ 450 w 2697"/>
                <a:gd name="T49" fmla="*/ 631 h 1832"/>
                <a:gd name="T50" fmla="*/ 449 w 2697"/>
                <a:gd name="T51" fmla="*/ 791 h 1832"/>
                <a:gd name="T52" fmla="*/ 598 w 2697"/>
                <a:gd name="T53" fmla="*/ 512 h 1832"/>
                <a:gd name="T54" fmla="*/ 669 w 2697"/>
                <a:gd name="T55" fmla="*/ 674 h 1832"/>
                <a:gd name="T56" fmla="*/ 798 w 2697"/>
                <a:gd name="T57" fmla="*/ 614 h 1832"/>
                <a:gd name="T58" fmla="*/ 833 w 2697"/>
                <a:gd name="T59" fmla="*/ 633 h 1832"/>
                <a:gd name="T60" fmla="*/ 1155 w 2697"/>
                <a:gd name="T61" fmla="*/ 686 h 1832"/>
                <a:gd name="T62" fmla="*/ 1155 w 2697"/>
                <a:gd name="T63" fmla="*/ 686 h 1832"/>
                <a:gd name="T64" fmla="*/ 1047 w 2697"/>
                <a:gd name="T65" fmla="*/ 742 h 1832"/>
                <a:gd name="T66" fmla="*/ 1167 w 2697"/>
                <a:gd name="T67" fmla="*/ 787 h 1832"/>
                <a:gd name="T68" fmla="*/ 1453 w 2697"/>
                <a:gd name="T69" fmla="*/ 686 h 1832"/>
                <a:gd name="T70" fmla="*/ 1344 w 2697"/>
                <a:gd name="T71" fmla="*/ 631 h 1832"/>
                <a:gd name="T72" fmla="*/ 1562 w 2697"/>
                <a:gd name="T73" fmla="*/ 848 h 1832"/>
                <a:gd name="T74" fmla="*/ 1552 w 2697"/>
                <a:gd name="T75" fmla="*/ 581 h 1832"/>
                <a:gd name="T76" fmla="*/ 1560 w 2697"/>
                <a:gd name="T77" fmla="*/ 802 h 1832"/>
                <a:gd name="T78" fmla="*/ 1618 w 2697"/>
                <a:gd name="T79" fmla="*/ 676 h 1832"/>
                <a:gd name="T80" fmla="*/ 1743 w 2697"/>
                <a:gd name="T81" fmla="*/ 801 h 1832"/>
                <a:gd name="T82" fmla="*/ 1834 w 2697"/>
                <a:gd name="T83" fmla="*/ 585 h 1832"/>
                <a:gd name="T84" fmla="*/ 1101 w 2697"/>
                <a:gd name="T85" fmla="*/ 940 h 1832"/>
                <a:gd name="T86" fmla="*/ 974 w 2697"/>
                <a:gd name="T87" fmla="*/ 965 h 1832"/>
                <a:gd name="T88" fmla="*/ 1101 w 2697"/>
                <a:gd name="T89" fmla="*/ 1012 h 1832"/>
                <a:gd name="T90" fmla="*/ 1318 w 2697"/>
                <a:gd name="T91" fmla="*/ 1064 h 1832"/>
                <a:gd name="T92" fmla="*/ 1156 w 2697"/>
                <a:gd name="T93" fmla="*/ 1063 h 1832"/>
                <a:gd name="T94" fmla="*/ 1332 w 2697"/>
                <a:gd name="T95" fmla="*/ 963 h 1832"/>
                <a:gd name="T96" fmla="*/ 1453 w 2697"/>
                <a:gd name="T97" fmla="*/ 959 h 1832"/>
                <a:gd name="T98" fmla="*/ 1657 w 2697"/>
                <a:gd name="T99" fmla="*/ 1046 h 1832"/>
                <a:gd name="T100" fmla="*/ 1657 w 2697"/>
                <a:gd name="T101" fmla="*/ 1143 h 1832"/>
                <a:gd name="T102" fmla="*/ 1658 w 2697"/>
                <a:gd name="T103" fmla="*/ 1094 h 1832"/>
                <a:gd name="T104" fmla="*/ 1658 w 2697"/>
                <a:gd name="T105" fmla="*/ 1094 h 1832"/>
                <a:gd name="T106" fmla="*/ 1817 w 2697"/>
                <a:gd name="T107" fmla="*/ 1165 h 1832"/>
                <a:gd name="T108" fmla="*/ 2086 w 2697"/>
                <a:gd name="T109" fmla="*/ 1832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97" h="1832">
                  <a:moveTo>
                    <a:pt x="755" y="352"/>
                  </a:moveTo>
                  <a:cubicBezTo>
                    <a:pt x="755" y="306"/>
                    <a:pt x="725" y="287"/>
                    <a:pt x="672" y="273"/>
                  </a:cubicBezTo>
                  <a:cubicBezTo>
                    <a:pt x="626" y="261"/>
                    <a:pt x="615" y="256"/>
                    <a:pt x="615" y="238"/>
                  </a:cubicBezTo>
                  <a:cubicBezTo>
                    <a:pt x="615" y="238"/>
                    <a:pt x="615" y="238"/>
                    <a:pt x="615" y="238"/>
                  </a:cubicBezTo>
                  <a:cubicBezTo>
                    <a:pt x="615" y="225"/>
                    <a:pt x="626" y="215"/>
                    <a:pt x="649" y="215"/>
                  </a:cubicBezTo>
                  <a:cubicBezTo>
                    <a:pt x="671" y="215"/>
                    <a:pt x="694" y="224"/>
                    <a:pt x="717" y="241"/>
                  </a:cubicBezTo>
                  <a:cubicBezTo>
                    <a:pt x="747" y="197"/>
                    <a:pt x="747" y="197"/>
                    <a:pt x="747" y="197"/>
                  </a:cubicBezTo>
                  <a:cubicBezTo>
                    <a:pt x="720" y="175"/>
                    <a:pt x="688" y="163"/>
                    <a:pt x="649" y="163"/>
                  </a:cubicBezTo>
                  <a:cubicBezTo>
                    <a:pt x="595" y="163"/>
                    <a:pt x="557" y="195"/>
                    <a:pt x="557" y="243"/>
                  </a:cubicBezTo>
                  <a:cubicBezTo>
                    <a:pt x="557" y="244"/>
                    <a:pt x="557" y="244"/>
                    <a:pt x="557" y="244"/>
                  </a:cubicBezTo>
                  <a:cubicBezTo>
                    <a:pt x="557" y="296"/>
                    <a:pt x="591" y="311"/>
                    <a:pt x="644" y="324"/>
                  </a:cubicBezTo>
                  <a:cubicBezTo>
                    <a:pt x="688" y="335"/>
                    <a:pt x="698" y="343"/>
                    <a:pt x="698" y="358"/>
                  </a:cubicBezTo>
                  <a:cubicBezTo>
                    <a:pt x="698" y="358"/>
                    <a:pt x="698" y="358"/>
                    <a:pt x="698" y="358"/>
                  </a:cubicBezTo>
                  <a:cubicBezTo>
                    <a:pt x="698" y="374"/>
                    <a:pt x="683" y="383"/>
                    <a:pt x="659" y="383"/>
                  </a:cubicBezTo>
                  <a:cubicBezTo>
                    <a:pt x="629" y="383"/>
                    <a:pt x="605" y="371"/>
                    <a:pt x="581" y="351"/>
                  </a:cubicBezTo>
                  <a:cubicBezTo>
                    <a:pt x="547" y="392"/>
                    <a:pt x="547" y="392"/>
                    <a:pt x="547" y="392"/>
                  </a:cubicBezTo>
                  <a:cubicBezTo>
                    <a:pt x="578" y="421"/>
                    <a:pt x="618" y="435"/>
                    <a:pt x="658" y="435"/>
                  </a:cubicBezTo>
                  <a:cubicBezTo>
                    <a:pt x="715" y="435"/>
                    <a:pt x="755" y="405"/>
                    <a:pt x="755" y="353"/>
                  </a:cubicBezTo>
                  <a:lnTo>
                    <a:pt x="755" y="352"/>
                  </a:lnTo>
                  <a:close/>
                  <a:moveTo>
                    <a:pt x="826" y="318"/>
                  </a:moveTo>
                  <a:cubicBezTo>
                    <a:pt x="826" y="291"/>
                    <a:pt x="839" y="277"/>
                    <a:pt x="861" y="277"/>
                  </a:cubicBezTo>
                  <a:cubicBezTo>
                    <a:pt x="882" y="277"/>
                    <a:pt x="894" y="291"/>
                    <a:pt x="894" y="318"/>
                  </a:cubicBezTo>
                  <a:cubicBezTo>
                    <a:pt x="894" y="431"/>
                    <a:pt x="894" y="431"/>
                    <a:pt x="894" y="431"/>
                  </a:cubicBezTo>
                  <a:cubicBezTo>
                    <a:pt x="952" y="431"/>
                    <a:pt x="952" y="431"/>
                    <a:pt x="952" y="431"/>
                  </a:cubicBezTo>
                  <a:cubicBezTo>
                    <a:pt x="952" y="318"/>
                    <a:pt x="952" y="318"/>
                    <a:pt x="952" y="318"/>
                  </a:cubicBezTo>
                  <a:cubicBezTo>
                    <a:pt x="952" y="291"/>
                    <a:pt x="965" y="277"/>
                    <a:pt x="986" y="277"/>
                  </a:cubicBezTo>
                  <a:cubicBezTo>
                    <a:pt x="1008" y="277"/>
                    <a:pt x="1020" y="291"/>
                    <a:pt x="1020" y="318"/>
                  </a:cubicBezTo>
                  <a:cubicBezTo>
                    <a:pt x="1020" y="431"/>
                    <a:pt x="1020" y="431"/>
                    <a:pt x="1020" y="431"/>
                  </a:cubicBezTo>
                  <a:cubicBezTo>
                    <a:pt x="1077" y="431"/>
                    <a:pt x="1077" y="431"/>
                    <a:pt x="1077" y="431"/>
                  </a:cubicBezTo>
                  <a:cubicBezTo>
                    <a:pt x="1077" y="299"/>
                    <a:pt x="1077" y="299"/>
                    <a:pt x="1077" y="299"/>
                  </a:cubicBezTo>
                  <a:cubicBezTo>
                    <a:pt x="1077" y="251"/>
                    <a:pt x="1051" y="225"/>
                    <a:pt x="1009" y="225"/>
                  </a:cubicBezTo>
                  <a:cubicBezTo>
                    <a:pt x="981" y="225"/>
                    <a:pt x="960" y="236"/>
                    <a:pt x="943" y="257"/>
                  </a:cubicBezTo>
                  <a:cubicBezTo>
                    <a:pt x="932" y="237"/>
                    <a:pt x="912" y="225"/>
                    <a:pt x="886" y="225"/>
                  </a:cubicBezTo>
                  <a:cubicBezTo>
                    <a:pt x="857" y="225"/>
                    <a:pt x="839" y="241"/>
                    <a:pt x="826" y="258"/>
                  </a:cubicBezTo>
                  <a:cubicBezTo>
                    <a:pt x="826" y="229"/>
                    <a:pt x="826" y="229"/>
                    <a:pt x="826" y="229"/>
                  </a:cubicBezTo>
                  <a:cubicBezTo>
                    <a:pt x="769" y="229"/>
                    <a:pt x="769" y="229"/>
                    <a:pt x="769" y="229"/>
                  </a:cubicBezTo>
                  <a:cubicBezTo>
                    <a:pt x="769" y="431"/>
                    <a:pt x="769" y="431"/>
                    <a:pt x="769" y="431"/>
                  </a:cubicBezTo>
                  <a:cubicBezTo>
                    <a:pt x="826" y="431"/>
                    <a:pt x="826" y="431"/>
                    <a:pt x="826" y="431"/>
                  </a:cubicBezTo>
                  <a:lnTo>
                    <a:pt x="826" y="318"/>
                  </a:lnTo>
                  <a:close/>
                  <a:moveTo>
                    <a:pt x="1158" y="435"/>
                  </a:moveTo>
                  <a:cubicBezTo>
                    <a:pt x="1186" y="435"/>
                    <a:pt x="1205" y="424"/>
                    <a:pt x="1219" y="409"/>
                  </a:cubicBezTo>
                  <a:cubicBezTo>
                    <a:pt x="1219" y="431"/>
                    <a:pt x="1219" y="431"/>
                    <a:pt x="1219" y="431"/>
                  </a:cubicBezTo>
                  <a:cubicBezTo>
                    <a:pt x="1274" y="431"/>
                    <a:pt x="1274" y="431"/>
                    <a:pt x="1274" y="431"/>
                  </a:cubicBezTo>
                  <a:cubicBezTo>
                    <a:pt x="1274" y="314"/>
                    <a:pt x="1274" y="314"/>
                    <a:pt x="1274" y="314"/>
                  </a:cubicBezTo>
                  <a:cubicBezTo>
                    <a:pt x="1274" y="287"/>
                    <a:pt x="1268" y="264"/>
                    <a:pt x="1253" y="249"/>
                  </a:cubicBezTo>
                  <a:cubicBezTo>
                    <a:pt x="1238" y="235"/>
                    <a:pt x="1216" y="227"/>
                    <a:pt x="1184" y="227"/>
                  </a:cubicBezTo>
                  <a:cubicBezTo>
                    <a:pt x="1150" y="227"/>
                    <a:pt x="1128" y="233"/>
                    <a:pt x="1106" y="243"/>
                  </a:cubicBezTo>
                  <a:cubicBezTo>
                    <a:pt x="1120" y="287"/>
                    <a:pt x="1120" y="287"/>
                    <a:pt x="1120" y="287"/>
                  </a:cubicBezTo>
                  <a:cubicBezTo>
                    <a:pt x="1139" y="280"/>
                    <a:pt x="1154" y="276"/>
                    <a:pt x="1176" y="276"/>
                  </a:cubicBezTo>
                  <a:cubicBezTo>
                    <a:pt x="1205" y="276"/>
                    <a:pt x="1219" y="289"/>
                    <a:pt x="1219" y="313"/>
                  </a:cubicBezTo>
                  <a:cubicBezTo>
                    <a:pt x="1219" y="316"/>
                    <a:pt x="1219" y="316"/>
                    <a:pt x="1219" y="316"/>
                  </a:cubicBezTo>
                  <a:cubicBezTo>
                    <a:pt x="1205" y="311"/>
                    <a:pt x="1190" y="308"/>
                    <a:pt x="1170" y="308"/>
                  </a:cubicBezTo>
                  <a:cubicBezTo>
                    <a:pt x="1122" y="308"/>
                    <a:pt x="1089" y="328"/>
                    <a:pt x="1089" y="372"/>
                  </a:cubicBezTo>
                  <a:cubicBezTo>
                    <a:pt x="1089" y="373"/>
                    <a:pt x="1089" y="373"/>
                    <a:pt x="1089" y="373"/>
                  </a:cubicBezTo>
                  <a:cubicBezTo>
                    <a:pt x="1089" y="413"/>
                    <a:pt x="1120" y="435"/>
                    <a:pt x="1158" y="435"/>
                  </a:cubicBezTo>
                  <a:close/>
                  <a:moveTo>
                    <a:pt x="1144" y="370"/>
                  </a:moveTo>
                  <a:cubicBezTo>
                    <a:pt x="1144" y="352"/>
                    <a:pt x="1159" y="342"/>
                    <a:pt x="1184" y="342"/>
                  </a:cubicBezTo>
                  <a:cubicBezTo>
                    <a:pt x="1198" y="342"/>
                    <a:pt x="1210" y="345"/>
                    <a:pt x="1220" y="349"/>
                  </a:cubicBezTo>
                  <a:cubicBezTo>
                    <a:pt x="1220" y="360"/>
                    <a:pt x="1220" y="360"/>
                    <a:pt x="1220" y="360"/>
                  </a:cubicBezTo>
                  <a:cubicBezTo>
                    <a:pt x="1220" y="380"/>
                    <a:pt x="1202" y="395"/>
                    <a:pt x="1175" y="395"/>
                  </a:cubicBezTo>
                  <a:cubicBezTo>
                    <a:pt x="1157" y="395"/>
                    <a:pt x="1144" y="386"/>
                    <a:pt x="1144" y="371"/>
                  </a:cubicBezTo>
                  <a:lnTo>
                    <a:pt x="1144" y="370"/>
                  </a:lnTo>
                  <a:close/>
                  <a:moveTo>
                    <a:pt x="1348" y="356"/>
                  </a:moveTo>
                  <a:cubicBezTo>
                    <a:pt x="1348" y="308"/>
                    <a:pt x="1371" y="285"/>
                    <a:pt x="1409" y="285"/>
                  </a:cubicBezTo>
                  <a:cubicBezTo>
                    <a:pt x="1412" y="285"/>
                    <a:pt x="1412" y="285"/>
                    <a:pt x="1412" y="285"/>
                  </a:cubicBezTo>
                  <a:cubicBezTo>
                    <a:pt x="1412" y="225"/>
                    <a:pt x="1412" y="225"/>
                    <a:pt x="1412" y="225"/>
                  </a:cubicBezTo>
                  <a:cubicBezTo>
                    <a:pt x="1378" y="224"/>
                    <a:pt x="1360" y="242"/>
                    <a:pt x="1348" y="270"/>
                  </a:cubicBezTo>
                  <a:cubicBezTo>
                    <a:pt x="1348" y="229"/>
                    <a:pt x="1348" y="229"/>
                    <a:pt x="1348" y="229"/>
                  </a:cubicBezTo>
                  <a:cubicBezTo>
                    <a:pt x="1291" y="229"/>
                    <a:pt x="1291" y="229"/>
                    <a:pt x="1291" y="229"/>
                  </a:cubicBezTo>
                  <a:cubicBezTo>
                    <a:pt x="1291" y="431"/>
                    <a:pt x="1291" y="431"/>
                    <a:pt x="1291" y="431"/>
                  </a:cubicBezTo>
                  <a:cubicBezTo>
                    <a:pt x="1348" y="431"/>
                    <a:pt x="1348" y="431"/>
                    <a:pt x="1348" y="431"/>
                  </a:cubicBezTo>
                  <a:lnTo>
                    <a:pt x="1348" y="356"/>
                  </a:lnTo>
                  <a:close/>
                  <a:moveTo>
                    <a:pt x="1448" y="374"/>
                  </a:moveTo>
                  <a:cubicBezTo>
                    <a:pt x="1448" y="420"/>
                    <a:pt x="1472" y="434"/>
                    <a:pt x="1507" y="434"/>
                  </a:cubicBezTo>
                  <a:cubicBezTo>
                    <a:pt x="1526" y="434"/>
                    <a:pt x="1540" y="430"/>
                    <a:pt x="1552" y="422"/>
                  </a:cubicBezTo>
                  <a:cubicBezTo>
                    <a:pt x="1552" y="377"/>
                    <a:pt x="1552" y="377"/>
                    <a:pt x="1552" y="377"/>
                  </a:cubicBezTo>
                  <a:cubicBezTo>
                    <a:pt x="1543" y="381"/>
                    <a:pt x="1534" y="384"/>
                    <a:pt x="1524" y="384"/>
                  </a:cubicBezTo>
                  <a:cubicBezTo>
                    <a:pt x="1511" y="384"/>
                    <a:pt x="1505" y="377"/>
                    <a:pt x="1505" y="364"/>
                  </a:cubicBezTo>
                  <a:cubicBezTo>
                    <a:pt x="1505" y="278"/>
                    <a:pt x="1505" y="278"/>
                    <a:pt x="1505" y="278"/>
                  </a:cubicBezTo>
                  <a:cubicBezTo>
                    <a:pt x="1553" y="278"/>
                    <a:pt x="1553" y="278"/>
                    <a:pt x="1553" y="278"/>
                  </a:cubicBezTo>
                  <a:cubicBezTo>
                    <a:pt x="1553" y="229"/>
                    <a:pt x="1553" y="229"/>
                    <a:pt x="1553" y="229"/>
                  </a:cubicBezTo>
                  <a:cubicBezTo>
                    <a:pt x="1505" y="229"/>
                    <a:pt x="1505" y="229"/>
                    <a:pt x="1505" y="229"/>
                  </a:cubicBezTo>
                  <a:cubicBezTo>
                    <a:pt x="1505" y="177"/>
                    <a:pt x="1505" y="177"/>
                    <a:pt x="1505" y="177"/>
                  </a:cubicBezTo>
                  <a:cubicBezTo>
                    <a:pt x="1448" y="177"/>
                    <a:pt x="1448" y="177"/>
                    <a:pt x="1448" y="177"/>
                  </a:cubicBezTo>
                  <a:cubicBezTo>
                    <a:pt x="1448" y="229"/>
                    <a:pt x="1448" y="229"/>
                    <a:pt x="1448" y="229"/>
                  </a:cubicBezTo>
                  <a:cubicBezTo>
                    <a:pt x="1424" y="229"/>
                    <a:pt x="1424" y="229"/>
                    <a:pt x="1424" y="229"/>
                  </a:cubicBezTo>
                  <a:cubicBezTo>
                    <a:pt x="1424" y="278"/>
                    <a:pt x="1424" y="278"/>
                    <a:pt x="1424" y="278"/>
                  </a:cubicBezTo>
                  <a:cubicBezTo>
                    <a:pt x="1448" y="278"/>
                    <a:pt x="1448" y="278"/>
                    <a:pt x="1448" y="278"/>
                  </a:cubicBezTo>
                  <a:lnTo>
                    <a:pt x="1448" y="374"/>
                  </a:lnTo>
                  <a:close/>
                  <a:moveTo>
                    <a:pt x="1666" y="435"/>
                  </a:moveTo>
                  <a:cubicBezTo>
                    <a:pt x="1702" y="435"/>
                    <a:pt x="1729" y="421"/>
                    <a:pt x="1748" y="398"/>
                  </a:cubicBezTo>
                  <a:cubicBezTo>
                    <a:pt x="1715" y="369"/>
                    <a:pt x="1715" y="369"/>
                    <a:pt x="1715" y="369"/>
                  </a:cubicBezTo>
                  <a:cubicBezTo>
                    <a:pt x="1700" y="383"/>
                    <a:pt x="1686" y="389"/>
                    <a:pt x="1666" y="389"/>
                  </a:cubicBezTo>
                  <a:cubicBezTo>
                    <a:pt x="1641" y="389"/>
                    <a:pt x="1623" y="376"/>
                    <a:pt x="1617" y="350"/>
                  </a:cubicBezTo>
                  <a:cubicBezTo>
                    <a:pt x="1758" y="350"/>
                    <a:pt x="1758" y="350"/>
                    <a:pt x="1758" y="350"/>
                  </a:cubicBezTo>
                  <a:cubicBezTo>
                    <a:pt x="1758" y="345"/>
                    <a:pt x="1758" y="339"/>
                    <a:pt x="1758" y="335"/>
                  </a:cubicBezTo>
                  <a:cubicBezTo>
                    <a:pt x="1758" y="277"/>
                    <a:pt x="1727" y="225"/>
                    <a:pt x="1660" y="225"/>
                  </a:cubicBezTo>
                  <a:cubicBezTo>
                    <a:pt x="1601" y="225"/>
                    <a:pt x="1560" y="273"/>
                    <a:pt x="1560" y="330"/>
                  </a:cubicBezTo>
                  <a:cubicBezTo>
                    <a:pt x="1560" y="331"/>
                    <a:pt x="1560" y="331"/>
                    <a:pt x="1560" y="331"/>
                  </a:cubicBezTo>
                  <a:cubicBezTo>
                    <a:pt x="1560" y="393"/>
                    <a:pt x="1605" y="435"/>
                    <a:pt x="1666" y="435"/>
                  </a:cubicBezTo>
                  <a:close/>
                  <a:moveTo>
                    <a:pt x="1660" y="271"/>
                  </a:moveTo>
                  <a:cubicBezTo>
                    <a:pt x="1684" y="271"/>
                    <a:pt x="1699" y="288"/>
                    <a:pt x="1703" y="314"/>
                  </a:cubicBezTo>
                  <a:cubicBezTo>
                    <a:pt x="1616" y="314"/>
                    <a:pt x="1616" y="314"/>
                    <a:pt x="1616" y="314"/>
                  </a:cubicBezTo>
                  <a:cubicBezTo>
                    <a:pt x="1621" y="288"/>
                    <a:pt x="1636" y="271"/>
                    <a:pt x="1660" y="271"/>
                  </a:cubicBezTo>
                  <a:close/>
                  <a:moveTo>
                    <a:pt x="1828" y="356"/>
                  </a:moveTo>
                  <a:cubicBezTo>
                    <a:pt x="1828" y="308"/>
                    <a:pt x="1851" y="285"/>
                    <a:pt x="1889" y="285"/>
                  </a:cubicBezTo>
                  <a:cubicBezTo>
                    <a:pt x="1892" y="285"/>
                    <a:pt x="1892" y="285"/>
                    <a:pt x="1892" y="285"/>
                  </a:cubicBezTo>
                  <a:cubicBezTo>
                    <a:pt x="1892" y="225"/>
                    <a:pt x="1892" y="225"/>
                    <a:pt x="1892" y="225"/>
                  </a:cubicBezTo>
                  <a:cubicBezTo>
                    <a:pt x="1858" y="224"/>
                    <a:pt x="1839" y="242"/>
                    <a:pt x="1828" y="270"/>
                  </a:cubicBezTo>
                  <a:cubicBezTo>
                    <a:pt x="1828" y="229"/>
                    <a:pt x="1828" y="229"/>
                    <a:pt x="1828" y="229"/>
                  </a:cubicBezTo>
                  <a:cubicBezTo>
                    <a:pt x="1770" y="229"/>
                    <a:pt x="1770" y="229"/>
                    <a:pt x="1770" y="229"/>
                  </a:cubicBezTo>
                  <a:cubicBezTo>
                    <a:pt x="1770" y="431"/>
                    <a:pt x="1770" y="431"/>
                    <a:pt x="1770" y="431"/>
                  </a:cubicBezTo>
                  <a:cubicBezTo>
                    <a:pt x="1828" y="431"/>
                    <a:pt x="1828" y="431"/>
                    <a:pt x="1828" y="431"/>
                  </a:cubicBezTo>
                  <a:lnTo>
                    <a:pt x="1828" y="356"/>
                  </a:lnTo>
                  <a:close/>
                  <a:moveTo>
                    <a:pt x="81" y="533"/>
                  </a:moveTo>
                  <a:cubicBezTo>
                    <a:pt x="24" y="533"/>
                    <a:pt x="24" y="533"/>
                    <a:pt x="24" y="533"/>
                  </a:cubicBezTo>
                  <a:cubicBezTo>
                    <a:pt x="24" y="585"/>
                    <a:pt x="24" y="585"/>
                    <a:pt x="24" y="585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24" y="634"/>
                    <a:pt x="24" y="634"/>
                    <a:pt x="24" y="634"/>
                  </a:cubicBezTo>
                  <a:cubicBezTo>
                    <a:pt x="24" y="730"/>
                    <a:pt x="24" y="730"/>
                    <a:pt x="24" y="730"/>
                  </a:cubicBezTo>
                  <a:cubicBezTo>
                    <a:pt x="24" y="776"/>
                    <a:pt x="48" y="790"/>
                    <a:pt x="83" y="790"/>
                  </a:cubicBezTo>
                  <a:cubicBezTo>
                    <a:pt x="102" y="790"/>
                    <a:pt x="116" y="786"/>
                    <a:pt x="128" y="779"/>
                  </a:cubicBezTo>
                  <a:cubicBezTo>
                    <a:pt x="128" y="733"/>
                    <a:pt x="128" y="733"/>
                    <a:pt x="128" y="733"/>
                  </a:cubicBezTo>
                  <a:cubicBezTo>
                    <a:pt x="120" y="737"/>
                    <a:pt x="110" y="740"/>
                    <a:pt x="100" y="740"/>
                  </a:cubicBezTo>
                  <a:cubicBezTo>
                    <a:pt x="87" y="740"/>
                    <a:pt x="81" y="733"/>
                    <a:pt x="81" y="720"/>
                  </a:cubicBezTo>
                  <a:cubicBezTo>
                    <a:pt x="81" y="634"/>
                    <a:pt x="81" y="634"/>
                    <a:pt x="81" y="634"/>
                  </a:cubicBezTo>
                  <a:cubicBezTo>
                    <a:pt x="129" y="634"/>
                    <a:pt x="129" y="634"/>
                    <a:pt x="129" y="634"/>
                  </a:cubicBezTo>
                  <a:cubicBezTo>
                    <a:pt x="129" y="585"/>
                    <a:pt x="129" y="585"/>
                    <a:pt x="129" y="585"/>
                  </a:cubicBezTo>
                  <a:cubicBezTo>
                    <a:pt x="81" y="585"/>
                    <a:pt x="81" y="585"/>
                    <a:pt x="81" y="585"/>
                  </a:cubicBezTo>
                  <a:lnTo>
                    <a:pt x="81" y="533"/>
                  </a:lnTo>
                  <a:close/>
                  <a:moveTo>
                    <a:pt x="237" y="581"/>
                  </a:moveTo>
                  <a:cubicBezTo>
                    <a:pt x="178" y="581"/>
                    <a:pt x="137" y="629"/>
                    <a:pt x="137" y="686"/>
                  </a:cubicBezTo>
                  <a:cubicBezTo>
                    <a:pt x="137" y="687"/>
                    <a:pt x="137" y="687"/>
                    <a:pt x="137" y="687"/>
                  </a:cubicBezTo>
                  <a:cubicBezTo>
                    <a:pt x="137" y="749"/>
                    <a:pt x="182" y="791"/>
                    <a:pt x="243" y="791"/>
                  </a:cubicBezTo>
                  <a:cubicBezTo>
                    <a:pt x="279" y="791"/>
                    <a:pt x="306" y="777"/>
                    <a:pt x="325" y="754"/>
                  </a:cubicBezTo>
                  <a:cubicBezTo>
                    <a:pt x="292" y="725"/>
                    <a:pt x="292" y="725"/>
                    <a:pt x="292" y="725"/>
                  </a:cubicBezTo>
                  <a:cubicBezTo>
                    <a:pt x="277" y="739"/>
                    <a:pt x="263" y="745"/>
                    <a:pt x="243" y="745"/>
                  </a:cubicBezTo>
                  <a:cubicBezTo>
                    <a:pt x="218" y="745"/>
                    <a:pt x="200" y="732"/>
                    <a:pt x="194" y="706"/>
                  </a:cubicBezTo>
                  <a:cubicBezTo>
                    <a:pt x="335" y="706"/>
                    <a:pt x="335" y="706"/>
                    <a:pt x="335" y="706"/>
                  </a:cubicBezTo>
                  <a:cubicBezTo>
                    <a:pt x="335" y="701"/>
                    <a:pt x="335" y="695"/>
                    <a:pt x="335" y="691"/>
                  </a:cubicBezTo>
                  <a:cubicBezTo>
                    <a:pt x="335" y="634"/>
                    <a:pt x="304" y="581"/>
                    <a:pt x="237" y="581"/>
                  </a:cubicBezTo>
                  <a:close/>
                  <a:moveTo>
                    <a:pt x="193" y="670"/>
                  </a:moveTo>
                  <a:cubicBezTo>
                    <a:pt x="198" y="644"/>
                    <a:pt x="213" y="627"/>
                    <a:pt x="237" y="627"/>
                  </a:cubicBezTo>
                  <a:cubicBezTo>
                    <a:pt x="261" y="627"/>
                    <a:pt x="276" y="644"/>
                    <a:pt x="280" y="670"/>
                  </a:cubicBezTo>
                  <a:lnTo>
                    <a:pt x="193" y="670"/>
                  </a:lnTo>
                  <a:close/>
                  <a:moveTo>
                    <a:pt x="452" y="742"/>
                  </a:moveTo>
                  <a:cubicBezTo>
                    <a:pt x="421" y="742"/>
                    <a:pt x="401" y="717"/>
                    <a:pt x="401" y="686"/>
                  </a:cubicBezTo>
                  <a:cubicBezTo>
                    <a:pt x="401" y="686"/>
                    <a:pt x="401" y="686"/>
                    <a:pt x="401" y="686"/>
                  </a:cubicBezTo>
                  <a:cubicBezTo>
                    <a:pt x="401" y="656"/>
                    <a:pt x="421" y="631"/>
                    <a:pt x="450" y="631"/>
                  </a:cubicBezTo>
                  <a:cubicBezTo>
                    <a:pt x="470" y="631"/>
                    <a:pt x="483" y="639"/>
                    <a:pt x="496" y="653"/>
                  </a:cubicBezTo>
                  <a:cubicBezTo>
                    <a:pt x="531" y="615"/>
                    <a:pt x="531" y="615"/>
                    <a:pt x="531" y="615"/>
                  </a:cubicBezTo>
                  <a:cubicBezTo>
                    <a:pt x="512" y="594"/>
                    <a:pt x="488" y="581"/>
                    <a:pt x="450" y="581"/>
                  </a:cubicBezTo>
                  <a:cubicBezTo>
                    <a:pt x="388" y="581"/>
                    <a:pt x="344" y="629"/>
                    <a:pt x="344" y="686"/>
                  </a:cubicBezTo>
                  <a:cubicBezTo>
                    <a:pt x="344" y="687"/>
                    <a:pt x="344" y="687"/>
                    <a:pt x="344" y="687"/>
                  </a:cubicBezTo>
                  <a:cubicBezTo>
                    <a:pt x="344" y="745"/>
                    <a:pt x="389" y="791"/>
                    <a:pt x="449" y="791"/>
                  </a:cubicBezTo>
                  <a:cubicBezTo>
                    <a:pt x="490" y="791"/>
                    <a:pt x="512" y="776"/>
                    <a:pt x="532" y="754"/>
                  </a:cubicBezTo>
                  <a:cubicBezTo>
                    <a:pt x="498" y="721"/>
                    <a:pt x="498" y="721"/>
                    <a:pt x="498" y="721"/>
                  </a:cubicBezTo>
                  <a:cubicBezTo>
                    <a:pt x="485" y="734"/>
                    <a:pt x="471" y="742"/>
                    <a:pt x="452" y="742"/>
                  </a:cubicBezTo>
                  <a:close/>
                  <a:moveTo>
                    <a:pt x="657" y="581"/>
                  </a:moveTo>
                  <a:cubicBezTo>
                    <a:pt x="628" y="581"/>
                    <a:pt x="611" y="597"/>
                    <a:pt x="598" y="614"/>
                  </a:cubicBezTo>
                  <a:cubicBezTo>
                    <a:pt x="598" y="512"/>
                    <a:pt x="598" y="512"/>
                    <a:pt x="598" y="512"/>
                  </a:cubicBezTo>
                  <a:cubicBezTo>
                    <a:pt x="541" y="512"/>
                    <a:pt x="541" y="512"/>
                    <a:pt x="541" y="512"/>
                  </a:cubicBezTo>
                  <a:cubicBezTo>
                    <a:pt x="541" y="787"/>
                    <a:pt x="541" y="787"/>
                    <a:pt x="541" y="787"/>
                  </a:cubicBezTo>
                  <a:cubicBezTo>
                    <a:pt x="598" y="787"/>
                    <a:pt x="598" y="787"/>
                    <a:pt x="598" y="787"/>
                  </a:cubicBezTo>
                  <a:cubicBezTo>
                    <a:pt x="598" y="674"/>
                    <a:pt x="598" y="674"/>
                    <a:pt x="598" y="674"/>
                  </a:cubicBezTo>
                  <a:cubicBezTo>
                    <a:pt x="598" y="647"/>
                    <a:pt x="612" y="633"/>
                    <a:pt x="634" y="633"/>
                  </a:cubicBezTo>
                  <a:cubicBezTo>
                    <a:pt x="656" y="633"/>
                    <a:pt x="669" y="647"/>
                    <a:pt x="669" y="674"/>
                  </a:cubicBezTo>
                  <a:cubicBezTo>
                    <a:pt x="669" y="787"/>
                    <a:pt x="669" y="787"/>
                    <a:pt x="669" y="787"/>
                  </a:cubicBezTo>
                  <a:cubicBezTo>
                    <a:pt x="726" y="787"/>
                    <a:pt x="726" y="787"/>
                    <a:pt x="726" y="787"/>
                  </a:cubicBezTo>
                  <a:cubicBezTo>
                    <a:pt x="726" y="656"/>
                    <a:pt x="726" y="656"/>
                    <a:pt x="726" y="656"/>
                  </a:cubicBezTo>
                  <a:cubicBezTo>
                    <a:pt x="726" y="610"/>
                    <a:pt x="701" y="581"/>
                    <a:pt x="657" y="581"/>
                  </a:cubicBezTo>
                  <a:close/>
                  <a:moveTo>
                    <a:pt x="857" y="581"/>
                  </a:moveTo>
                  <a:cubicBezTo>
                    <a:pt x="828" y="581"/>
                    <a:pt x="811" y="597"/>
                    <a:pt x="798" y="614"/>
                  </a:cubicBezTo>
                  <a:cubicBezTo>
                    <a:pt x="798" y="585"/>
                    <a:pt x="798" y="585"/>
                    <a:pt x="798" y="585"/>
                  </a:cubicBezTo>
                  <a:cubicBezTo>
                    <a:pt x="740" y="585"/>
                    <a:pt x="740" y="585"/>
                    <a:pt x="740" y="585"/>
                  </a:cubicBezTo>
                  <a:cubicBezTo>
                    <a:pt x="740" y="787"/>
                    <a:pt x="740" y="787"/>
                    <a:pt x="740" y="787"/>
                  </a:cubicBezTo>
                  <a:cubicBezTo>
                    <a:pt x="798" y="787"/>
                    <a:pt x="798" y="787"/>
                    <a:pt x="798" y="787"/>
                  </a:cubicBezTo>
                  <a:cubicBezTo>
                    <a:pt x="798" y="674"/>
                    <a:pt x="798" y="674"/>
                    <a:pt x="798" y="674"/>
                  </a:cubicBezTo>
                  <a:cubicBezTo>
                    <a:pt x="798" y="647"/>
                    <a:pt x="812" y="633"/>
                    <a:pt x="833" y="633"/>
                  </a:cubicBezTo>
                  <a:cubicBezTo>
                    <a:pt x="855" y="633"/>
                    <a:pt x="868" y="647"/>
                    <a:pt x="868" y="674"/>
                  </a:cubicBezTo>
                  <a:cubicBezTo>
                    <a:pt x="868" y="787"/>
                    <a:pt x="868" y="787"/>
                    <a:pt x="868" y="787"/>
                  </a:cubicBezTo>
                  <a:cubicBezTo>
                    <a:pt x="925" y="787"/>
                    <a:pt x="925" y="787"/>
                    <a:pt x="925" y="787"/>
                  </a:cubicBezTo>
                  <a:cubicBezTo>
                    <a:pt x="925" y="656"/>
                    <a:pt x="925" y="656"/>
                    <a:pt x="925" y="656"/>
                  </a:cubicBezTo>
                  <a:cubicBezTo>
                    <a:pt x="925" y="610"/>
                    <a:pt x="900" y="581"/>
                    <a:pt x="857" y="581"/>
                  </a:cubicBezTo>
                  <a:close/>
                  <a:moveTo>
                    <a:pt x="1155" y="686"/>
                  </a:moveTo>
                  <a:cubicBezTo>
                    <a:pt x="1155" y="686"/>
                    <a:pt x="1155" y="686"/>
                    <a:pt x="1155" y="686"/>
                  </a:cubicBezTo>
                  <a:cubicBezTo>
                    <a:pt x="1155" y="628"/>
                    <a:pt x="1109" y="581"/>
                    <a:pt x="1047" y="581"/>
                  </a:cubicBezTo>
                  <a:cubicBezTo>
                    <a:pt x="984" y="581"/>
                    <a:pt x="937" y="628"/>
                    <a:pt x="937" y="686"/>
                  </a:cubicBezTo>
                  <a:cubicBezTo>
                    <a:pt x="937" y="687"/>
                    <a:pt x="937" y="687"/>
                    <a:pt x="937" y="687"/>
                  </a:cubicBezTo>
                  <a:cubicBezTo>
                    <a:pt x="937" y="745"/>
                    <a:pt x="983" y="791"/>
                    <a:pt x="1046" y="791"/>
                  </a:cubicBezTo>
                  <a:cubicBezTo>
                    <a:pt x="1109" y="791"/>
                    <a:pt x="1155" y="744"/>
                    <a:pt x="1155" y="686"/>
                  </a:cubicBezTo>
                  <a:close/>
                  <a:moveTo>
                    <a:pt x="993" y="686"/>
                  </a:moveTo>
                  <a:cubicBezTo>
                    <a:pt x="993" y="686"/>
                    <a:pt x="993" y="686"/>
                    <a:pt x="993" y="686"/>
                  </a:cubicBezTo>
                  <a:cubicBezTo>
                    <a:pt x="993" y="656"/>
                    <a:pt x="1013" y="631"/>
                    <a:pt x="1046" y="631"/>
                  </a:cubicBezTo>
                  <a:cubicBezTo>
                    <a:pt x="1077" y="631"/>
                    <a:pt x="1099" y="657"/>
                    <a:pt x="1099" y="686"/>
                  </a:cubicBezTo>
                  <a:cubicBezTo>
                    <a:pt x="1099" y="687"/>
                    <a:pt x="1099" y="687"/>
                    <a:pt x="1099" y="687"/>
                  </a:cubicBezTo>
                  <a:cubicBezTo>
                    <a:pt x="1099" y="717"/>
                    <a:pt x="1079" y="742"/>
                    <a:pt x="1047" y="742"/>
                  </a:cubicBezTo>
                  <a:cubicBezTo>
                    <a:pt x="1015" y="742"/>
                    <a:pt x="993" y="716"/>
                    <a:pt x="993" y="686"/>
                  </a:cubicBezTo>
                  <a:close/>
                  <a:moveTo>
                    <a:pt x="1167" y="787"/>
                  </a:moveTo>
                  <a:cubicBezTo>
                    <a:pt x="1224" y="787"/>
                    <a:pt x="1224" y="787"/>
                    <a:pt x="1224" y="787"/>
                  </a:cubicBezTo>
                  <a:cubicBezTo>
                    <a:pt x="1224" y="512"/>
                    <a:pt x="1224" y="512"/>
                    <a:pt x="1224" y="512"/>
                  </a:cubicBezTo>
                  <a:cubicBezTo>
                    <a:pt x="1167" y="512"/>
                    <a:pt x="1167" y="512"/>
                    <a:pt x="1167" y="512"/>
                  </a:cubicBezTo>
                  <a:lnTo>
                    <a:pt x="1167" y="787"/>
                  </a:lnTo>
                  <a:close/>
                  <a:moveTo>
                    <a:pt x="1345" y="581"/>
                  </a:moveTo>
                  <a:cubicBezTo>
                    <a:pt x="1282" y="581"/>
                    <a:pt x="1235" y="628"/>
                    <a:pt x="1235" y="686"/>
                  </a:cubicBezTo>
                  <a:cubicBezTo>
                    <a:pt x="1235" y="687"/>
                    <a:pt x="1235" y="687"/>
                    <a:pt x="1235" y="687"/>
                  </a:cubicBezTo>
                  <a:cubicBezTo>
                    <a:pt x="1235" y="745"/>
                    <a:pt x="1281" y="791"/>
                    <a:pt x="1344" y="791"/>
                  </a:cubicBezTo>
                  <a:cubicBezTo>
                    <a:pt x="1407" y="791"/>
                    <a:pt x="1453" y="744"/>
                    <a:pt x="1453" y="686"/>
                  </a:cubicBezTo>
                  <a:cubicBezTo>
                    <a:pt x="1453" y="686"/>
                    <a:pt x="1453" y="686"/>
                    <a:pt x="1453" y="686"/>
                  </a:cubicBezTo>
                  <a:cubicBezTo>
                    <a:pt x="1453" y="628"/>
                    <a:pt x="1407" y="581"/>
                    <a:pt x="1345" y="581"/>
                  </a:cubicBezTo>
                  <a:close/>
                  <a:moveTo>
                    <a:pt x="1397" y="687"/>
                  </a:moveTo>
                  <a:cubicBezTo>
                    <a:pt x="1397" y="717"/>
                    <a:pt x="1377" y="742"/>
                    <a:pt x="1345" y="742"/>
                  </a:cubicBezTo>
                  <a:cubicBezTo>
                    <a:pt x="1313" y="742"/>
                    <a:pt x="1292" y="716"/>
                    <a:pt x="1292" y="686"/>
                  </a:cubicBezTo>
                  <a:cubicBezTo>
                    <a:pt x="1292" y="686"/>
                    <a:pt x="1292" y="686"/>
                    <a:pt x="1292" y="686"/>
                  </a:cubicBezTo>
                  <a:cubicBezTo>
                    <a:pt x="1292" y="656"/>
                    <a:pt x="1311" y="631"/>
                    <a:pt x="1344" y="631"/>
                  </a:cubicBezTo>
                  <a:cubicBezTo>
                    <a:pt x="1375" y="631"/>
                    <a:pt x="1397" y="657"/>
                    <a:pt x="1397" y="686"/>
                  </a:cubicBezTo>
                  <a:lnTo>
                    <a:pt x="1397" y="687"/>
                  </a:lnTo>
                  <a:close/>
                  <a:moveTo>
                    <a:pt x="1560" y="802"/>
                  </a:moveTo>
                  <a:cubicBezTo>
                    <a:pt x="1533" y="802"/>
                    <a:pt x="1513" y="795"/>
                    <a:pt x="1492" y="784"/>
                  </a:cubicBezTo>
                  <a:cubicBezTo>
                    <a:pt x="1472" y="827"/>
                    <a:pt x="1472" y="827"/>
                    <a:pt x="1472" y="827"/>
                  </a:cubicBezTo>
                  <a:cubicBezTo>
                    <a:pt x="1498" y="840"/>
                    <a:pt x="1529" y="848"/>
                    <a:pt x="1562" y="848"/>
                  </a:cubicBezTo>
                  <a:cubicBezTo>
                    <a:pt x="1601" y="848"/>
                    <a:pt x="1630" y="840"/>
                    <a:pt x="1649" y="821"/>
                  </a:cubicBezTo>
                  <a:cubicBezTo>
                    <a:pt x="1666" y="804"/>
                    <a:pt x="1674" y="777"/>
                    <a:pt x="1674" y="741"/>
                  </a:cubicBezTo>
                  <a:cubicBezTo>
                    <a:pt x="1674" y="585"/>
                    <a:pt x="1674" y="585"/>
                    <a:pt x="1674" y="585"/>
                  </a:cubicBezTo>
                  <a:cubicBezTo>
                    <a:pt x="1617" y="585"/>
                    <a:pt x="1617" y="585"/>
                    <a:pt x="1617" y="585"/>
                  </a:cubicBezTo>
                  <a:cubicBezTo>
                    <a:pt x="1617" y="611"/>
                    <a:pt x="1617" y="611"/>
                    <a:pt x="1617" y="611"/>
                  </a:cubicBezTo>
                  <a:cubicBezTo>
                    <a:pt x="1602" y="594"/>
                    <a:pt x="1583" y="581"/>
                    <a:pt x="1552" y="581"/>
                  </a:cubicBezTo>
                  <a:cubicBezTo>
                    <a:pt x="1505" y="581"/>
                    <a:pt x="1462" y="615"/>
                    <a:pt x="1462" y="675"/>
                  </a:cubicBezTo>
                  <a:cubicBezTo>
                    <a:pt x="1462" y="676"/>
                    <a:pt x="1462" y="676"/>
                    <a:pt x="1462" y="676"/>
                  </a:cubicBezTo>
                  <a:cubicBezTo>
                    <a:pt x="1462" y="736"/>
                    <a:pt x="1505" y="770"/>
                    <a:pt x="1552" y="770"/>
                  </a:cubicBezTo>
                  <a:cubicBezTo>
                    <a:pt x="1582" y="770"/>
                    <a:pt x="1601" y="758"/>
                    <a:pt x="1618" y="737"/>
                  </a:cubicBezTo>
                  <a:cubicBezTo>
                    <a:pt x="1618" y="747"/>
                    <a:pt x="1618" y="747"/>
                    <a:pt x="1618" y="747"/>
                  </a:cubicBezTo>
                  <a:cubicBezTo>
                    <a:pt x="1618" y="783"/>
                    <a:pt x="1599" y="802"/>
                    <a:pt x="1560" y="802"/>
                  </a:cubicBezTo>
                  <a:close/>
                  <a:moveTo>
                    <a:pt x="1568" y="723"/>
                  </a:moveTo>
                  <a:cubicBezTo>
                    <a:pt x="1541" y="723"/>
                    <a:pt x="1519" y="704"/>
                    <a:pt x="1519" y="676"/>
                  </a:cubicBezTo>
                  <a:cubicBezTo>
                    <a:pt x="1519" y="675"/>
                    <a:pt x="1519" y="675"/>
                    <a:pt x="1519" y="675"/>
                  </a:cubicBezTo>
                  <a:cubicBezTo>
                    <a:pt x="1519" y="648"/>
                    <a:pt x="1541" y="629"/>
                    <a:pt x="1568" y="629"/>
                  </a:cubicBezTo>
                  <a:cubicBezTo>
                    <a:pt x="1596" y="629"/>
                    <a:pt x="1618" y="648"/>
                    <a:pt x="1618" y="675"/>
                  </a:cubicBezTo>
                  <a:cubicBezTo>
                    <a:pt x="1618" y="676"/>
                    <a:pt x="1618" y="676"/>
                    <a:pt x="1618" y="676"/>
                  </a:cubicBezTo>
                  <a:cubicBezTo>
                    <a:pt x="1618" y="704"/>
                    <a:pt x="1596" y="723"/>
                    <a:pt x="1568" y="723"/>
                  </a:cubicBezTo>
                  <a:close/>
                  <a:moveTo>
                    <a:pt x="1790" y="722"/>
                  </a:moveTo>
                  <a:cubicBezTo>
                    <a:pt x="1744" y="585"/>
                    <a:pt x="1744" y="585"/>
                    <a:pt x="1744" y="585"/>
                  </a:cubicBezTo>
                  <a:cubicBezTo>
                    <a:pt x="1684" y="585"/>
                    <a:pt x="1684" y="585"/>
                    <a:pt x="1684" y="585"/>
                  </a:cubicBezTo>
                  <a:cubicBezTo>
                    <a:pt x="1763" y="788"/>
                    <a:pt x="1763" y="788"/>
                    <a:pt x="1763" y="788"/>
                  </a:cubicBezTo>
                  <a:cubicBezTo>
                    <a:pt x="1758" y="798"/>
                    <a:pt x="1753" y="801"/>
                    <a:pt x="1743" y="801"/>
                  </a:cubicBezTo>
                  <a:cubicBezTo>
                    <a:pt x="1735" y="801"/>
                    <a:pt x="1726" y="797"/>
                    <a:pt x="1718" y="793"/>
                  </a:cubicBezTo>
                  <a:cubicBezTo>
                    <a:pt x="1699" y="834"/>
                    <a:pt x="1699" y="834"/>
                    <a:pt x="1699" y="834"/>
                  </a:cubicBezTo>
                  <a:cubicBezTo>
                    <a:pt x="1714" y="843"/>
                    <a:pt x="1729" y="848"/>
                    <a:pt x="1750" y="848"/>
                  </a:cubicBezTo>
                  <a:cubicBezTo>
                    <a:pt x="1784" y="848"/>
                    <a:pt x="1801" y="833"/>
                    <a:pt x="1816" y="792"/>
                  </a:cubicBezTo>
                  <a:cubicBezTo>
                    <a:pt x="1894" y="585"/>
                    <a:pt x="1894" y="585"/>
                    <a:pt x="1894" y="585"/>
                  </a:cubicBezTo>
                  <a:cubicBezTo>
                    <a:pt x="1834" y="585"/>
                    <a:pt x="1834" y="585"/>
                    <a:pt x="1834" y="585"/>
                  </a:cubicBezTo>
                  <a:lnTo>
                    <a:pt x="1790" y="722"/>
                  </a:lnTo>
                  <a:close/>
                  <a:moveTo>
                    <a:pt x="1101" y="965"/>
                  </a:moveTo>
                  <a:cubicBezTo>
                    <a:pt x="1054" y="965"/>
                    <a:pt x="1054" y="965"/>
                    <a:pt x="1054" y="965"/>
                  </a:cubicBezTo>
                  <a:cubicBezTo>
                    <a:pt x="1054" y="957"/>
                    <a:pt x="1054" y="957"/>
                    <a:pt x="1054" y="957"/>
                  </a:cubicBezTo>
                  <a:cubicBezTo>
                    <a:pt x="1054" y="942"/>
                    <a:pt x="1062" y="935"/>
                    <a:pt x="1075" y="935"/>
                  </a:cubicBezTo>
                  <a:cubicBezTo>
                    <a:pt x="1085" y="935"/>
                    <a:pt x="1093" y="937"/>
                    <a:pt x="1101" y="940"/>
                  </a:cubicBezTo>
                  <a:cubicBezTo>
                    <a:pt x="1101" y="893"/>
                    <a:pt x="1101" y="893"/>
                    <a:pt x="1101" y="893"/>
                  </a:cubicBezTo>
                  <a:cubicBezTo>
                    <a:pt x="1091" y="889"/>
                    <a:pt x="1078" y="887"/>
                    <a:pt x="1060" y="887"/>
                  </a:cubicBezTo>
                  <a:cubicBezTo>
                    <a:pt x="1040" y="887"/>
                    <a:pt x="1025" y="892"/>
                    <a:pt x="1014" y="903"/>
                  </a:cubicBezTo>
                  <a:cubicBezTo>
                    <a:pt x="1004" y="914"/>
                    <a:pt x="998" y="930"/>
                    <a:pt x="998" y="952"/>
                  </a:cubicBezTo>
                  <a:cubicBezTo>
                    <a:pt x="998" y="965"/>
                    <a:pt x="998" y="965"/>
                    <a:pt x="998" y="965"/>
                  </a:cubicBezTo>
                  <a:cubicBezTo>
                    <a:pt x="974" y="965"/>
                    <a:pt x="974" y="965"/>
                    <a:pt x="974" y="965"/>
                  </a:cubicBezTo>
                  <a:cubicBezTo>
                    <a:pt x="974" y="1012"/>
                    <a:pt x="974" y="1012"/>
                    <a:pt x="974" y="1012"/>
                  </a:cubicBezTo>
                  <a:cubicBezTo>
                    <a:pt x="998" y="1012"/>
                    <a:pt x="998" y="1012"/>
                    <a:pt x="998" y="1012"/>
                  </a:cubicBezTo>
                  <a:cubicBezTo>
                    <a:pt x="998" y="1165"/>
                    <a:pt x="998" y="1165"/>
                    <a:pt x="998" y="1165"/>
                  </a:cubicBezTo>
                  <a:cubicBezTo>
                    <a:pt x="1055" y="1165"/>
                    <a:pt x="1055" y="1165"/>
                    <a:pt x="1055" y="1165"/>
                  </a:cubicBezTo>
                  <a:cubicBezTo>
                    <a:pt x="1055" y="1012"/>
                    <a:pt x="1055" y="1012"/>
                    <a:pt x="1055" y="1012"/>
                  </a:cubicBezTo>
                  <a:cubicBezTo>
                    <a:pt x="1101" y="1012"/>
                    <a:pt x="1101" y="1012"/>
                    <a:pt x="1101" y="1012"/>
                  </a:cubicBezTo>
                  <a:lnTo>
                    <a:pt x="1101" y="965"/>
                  </a:lnTo>
                  <a:close/>
                  <a:moveTo>
                    <a:pt x="1209" y="959"/>
                  </a:moveTo>
                  <a:cubicBezTo>
                    <a:pt x="1147" y="959"/>
                    <a:pt x="1100" y="1006"/>
                    <a:pt x="1100" y="1064"/>
                  </a:cubicBezTo>
                  <a:cubicBezTo>
                    <a:pt x="1100" y="1065"/>
                    <a:pt x="1100" y="1065"/>
                    <a:pt x="1100" y="1065"/>
                  </a:cubicBezTo>
                  <a:cubicBezTo>
                    <a:pt x="1100" y="1123"/>
                    <a:pt x="1146" y="1169"/>
                    <a:pt x="1209" y="1169"/>
                  </a:cubicBezTo>
                  <a:cubicBezTo>
                    <a:pt x="1272" y="1169"/>
                    <a:pt x="1318" y="1122"/>
                    <a:pt x="1318" y="1064"/>
                  </a:cubicBezTo>
                  <a:cubicBezTo>
                    <a:pt x="1318" y="1063"/>
                    <a:pt x="1318" y="1063"/>
                    <a:pt x="1318" y="1063"/>
                  </a:cubicBezTo>
                  <a:cubicBezTo>
                    <a:pt x="1318" y="1005"/>
                    <a:pt x="1272" y="959"/>
                    <a:pt x="1209" y="959"/>
                  </a:cubicBezTo>
                  <a:close/>
                  <a:moveTo>
                    <a:pt x="1262" y="1065"/>
                  </a:moveTo>
                  <a:cubicBezTo>
                    <a:pt x="1262" y="1095"/>
                    <a:pt x="1242" y="1120"/>
                    <a:pt x="1209" y="1120"/>
                  </a:cubicBezTo>
                  <a:cubicBezTo>
                    <a:pt x="1178" y="1120"/>
                    <a:pt x="1156" y="1094"/>
                    <a:pt x="1156" y="1064"/>
                  </a:cubicBezTo>
                  <a:cubicBezTo>
                    <a:pt x="1156" y="1063"/>
                    <a:pt x="1156" y="1063"/>
                    <a:pt x="1156" y="1063"/>
                  </a:cubicBezTo>
                  <a:cubicBezTo>
                    <a:pt x="1156" y="1034"/>
                    <a:pt x="1176" y="1008"/>
                    <a:pt x="1209" y="1008"/>
                  </a:cubicBezTo>
                  <a:cubicBezTo>
                    <a:pt x="1240" y="1008"/>
                    <a:pt x="1262" y="1034"/>
                    <a:pt x="1262" y="1064"/>
                  </a:cubicBezTo>
                  <a:lnTo>
                    <a:pt x="1262" y="1065"/>
                  </a:lnTo>
                  <a:close/>
                  <a:moveTo>
                    <a:pt x="1389" y="1004"/>
                  </a:moveTo>
                  <a:cubicBezTo>
                    <a:pt x="1389" y="963"/>
                    <a:pt x="1389" y="963"/>
                    <a:pt x="1389" y="963"/>
                  </a:cubicBezTo>
                  <a:cubicBezTo>
                    <a:pt x="1332" y="963"/>
                    <a:pt x="1332" y="963"/>
                    <a:pt x="1332" y="963"/>
                  </a:cubicBezTo>
                  <a:cubicBezTo>
                    <a:pt x="1332" y="1165"/>
                    <a:pt x="1332" y="1165"/>
                    <a:pt x="1332" y="1165"/>
                  </a:cubicBezTo>
                  <a:cubicBezTo>
                    <a:pt x="1389" y="1165"/>
                    <a:pt x="1389" y="1165"/>
                    <a:pt x="1389" y="1165"/>
                  </a:cubicBezTo>
                  <a:cubicBezTo>
                    <a:pt x="1389" y="1090"/>
                    <a:pt x="1389" y="1090"/>
                    <a:pt x="1389" y="1090"/>
                  </a:cubicBezTo>
                  <a:cubicBezTo>
                    <a:pt x="1389" y="1042"/>
                    <a:pt x="1412" y="1019"/>
                    <a:pt x="1450" y="1019"/>
                  </a:cubicBezTo>
                  <a:cubicBezTo>
                    <a:pt x="1453" y="1019"/>
                    <a:pt x="1453" y="1019"/>
                    <a:pt x="1453" y="1019"/>
                  </a:cubicBezTo>
                  <a:cubicBezTo>
                    <a:pt x="1453" y="959"/>
                    <a:pt x="1453" y="959"/>
                    <a:pt x="1453" y="959"/>
                  </a:cubicBezTo>
                  <a:cubicBezTo>
                    <a:pt x="1419" y="958"/>
                    <a:pt x="1400" y="976"/>
                    <a:pt x="1389" y="1004"/>
                  </a:cubicBezTo>
                  <a:close/>
                  <a:moveTo>
                    <a:pt x="1622" y="961"/>
                  </a:moveTo>
                  <a:cubicBezTo>
                    <a:pt x="1588" y="961"/>
                    <a:pt x="1566" y="967"/>
                    <a:pt x="1544" y="977"/>
                  </a:cubicBezTo>
                  <a:cubicBezTo>
                    <a:pt x="1558" y="1020"/>
                    <a:pt x="1558" y="1020"/>
                    <a:pt x="1558" y="1020"/>
                  </a:cubicBezTo>
                  <a:cubicBezTo>
                    <a:pt x="1576" y="1014"/>
                    <a:pt x="1592" y="1010"/>
                    <a:pt x="1614" y="1010"/>
                  </a:cubicBezTo>
                  <a:cubicBezTo>
                    <a:pt x="1642" y="1010"/>
                    <a:pt x="1657" y="1023"/>
                    <a:pt x="1657" y="1046"/>
                  </a:cubicBezTo>
                  <a:cubicBezTo>
                    <a:pt x="1657" y="1050"/>
                    <a:pt x="1657" y="1050"/>
                    <a:pt x="1657" y="1050"/>
                  </a:cubicBezTo>
                  <a:cubicBezTo>
                    <a:pt x="1643" y="1045"/>
                    <a:pt x="1628" y="1042"/>
                    <a:pt x="1608" y="1042"/>
                  </a:cubicBezTo>
                  <a:cubicBezTo>
                    <a:pt x="1560" y="1042"/>
                    <a:pt x="1526" y="1062"/>
                    <a:pt x="1526" y="1106"/>
                  </a:cubicBezTo>
                  <a:cubicBezTo>
                    <a:pt x="1526" y="1107"/>
                    <a:pt x="1526" y="1107"/>
                    <a:pt x="1526" y="1107"/>
                  </a:cubicBezTo>
                  <a:cubicBezTo>
                    <a:pt x="1526" y="1147"/>
                    <a:pt x="1558" y="1168"/>
                    <a:pt x="1596" y="1168"/>
                  </a:cubicBezTo>
                  <a:cubicBezTo>
                    <a:pt x="1624" y="1168"/>
                    <a:pt x="1643" y="1158"/>
                    <a:pt x="1657" y="1143"/>
                  </a:cubicBezTo>
                  <a:cubicBezTo>
                    <a:pt x="1657" y="1165"/>
                    <a:pt x="1657" y="1165"/>
                    <a:pt x="1657" y="1165"/>
                  </a:cubicBezTo>
                  <a:cubicBezTo>
                    <a:pt x="1712" y="1165"/>
                    <a:pt x="1712" y="1165"/>
                    <a:pt x="1712" y="1165"/>
                  </a:cubicBezTo>
                  <a:cubicBezTo>
                    <a:pt x="1712" y="1048"/>
                    <a:pt x="1712" y="1048"/>
                    <a:pt x="1712" y="1048"/>
                  </a:cubicBezTo>
                  <a:cubicBezTo>
                    <a:pt x="1712" y="1020"/>
                    <a:pt x="1705" y="998"/>
                    <a:pt x="1690" y="983"/>
                  </a:cubicBezTo>
                  <a:cubicBezTo>
                    <a:pt x="1676" y="969"/>
                    <a:pt x="1653" y="961"/>
                    <a:pt x="1622" y="961"/>
                  </a:cubicBezTo>
                  <a:close/>
                  <a:moveTo>
                    <a:pt x="1658" y="1094"/>
                  </a:moveTo>
                  <a:cubicBezTo>
                    <a:pt x="1658" y="1114"/>
                    <a:pt x="1640" y="1129"/>
                    <a:pt x="1613" y="1129"/>
                  </a:cubicBezTo>
                  <a:cubicBezTo>
                    <a:pt x="1595" y="1129"/>
                    <a:pt x="1582" y="1120"/>
                    <a:pt x="1582" y="1104"/>
                  </a:cubicBezTo>
                  <a:cubicBezTo>
                    <a:pt x="1582" y="1104"/>
                    <a:pt x="1582" y="1104"/>
                    <a:pt x="1582" y="1104"/>
                  </a:cubicBezTo>
                  <a:cubicBezTo>
                    <a:pt x="1582" y="1086"/>
                    <a:pt x="1597" y="1076"/>
                    <a:pt x="1621" y="1076"/>
                  </a:cubicBezTo>
                  <a:cubicBezTo>
                    <a:pt x="1635" y="1076"/>
                    <a:pt x="1648" y="1079"/>
                    <a:pt x="1658" y="1083"/>
                  </a:cubicBezTo>
                  <a:lnTo>
                    <a:pt x="1658" y="1094"/>
                  </a:lnTo>
                  <a:close/>
                  <a:moveTo>
                    <a:pt x="1736" y="1165"/>
                  </a:moveTo>
                  <a:cubicBezTo>
                    <a:pt x="1793" y="1165"/>
                    <a:pt x="1793" y="1165"/>
                    <a:pt x="1793" y="1165"/>
                  </a:cubicBezTo>
                  <a:cubicBezTo>
                    <a:pt x="1793" y="890"/>
                    <a:pt x="1793" y="890"/>
                    <a:pt x="1793" y="890"/>
                  </a:cubicBezTo>
                  <a:cubicBezTo>
                    <a:pt x="1736" y="890"/>
                    <a:pt x="1736" y="890"/>
                    <a:pt x="1736" y="890"/>
                  </a:cubicBezTo>
                  <a:lnTo>
                    <a:pt x="1736" y="1165"/>
                  </a:lnTo>
                  <a:close/>
                  <a:moveTo>
                    <a:pt x="1817" y="1165"/>
                  </a:moveTo>
                  <a:cubicBezTo>
                    <a:pt x="1874" y="1165"/>
                    <a:pt x="1874" y="1165"/>
                    <a:pt x="1874" y="1165"/>
                  </a:cubicBezTo>
                  <a:cubicBezTo>
                    <a:pt x="1874" y="890"/>
                    <a:pt x="1874" y="890"/>
                    <a:pt x="1874" y="890"/>
                  </a:cubicBezTo>
                  <a:cubicBezTo>
                    <a:pt x="1817" y="890"/>
                    <a:pt x="1817" y="890"/>
                    <a:pt x="1817" y="890"/>
                  </a:cubicBezTo>
                  <a:lnTo>
                    <a:pt x="1817" y="1165"/>
                  </a:lnTo>
                  <a:close/>
                  <a:moveTo>
                    <a:pt x="2086" y="0"/>
                  </a:moveTo>
                  <a:cubicBezTo>
                    <a:pt x="2086" y="1832"/>
                    <a:pt x="2086" y="1832"/>
                    <a:pt x="2086" y="1832"/>
                  </a:cubicBezTo>
                  <a:cubicBezTo>
                    <a:pt x="2697" y="1832"/>
                    <a:pt x="2697" y="1832"/>
                    <a:pt x="2697" y="1832"/>
                  </a:cubicBezTo>
                  <a:cubicBezTo>
                    <a:pt x="2697" y="0"/>
                    <a:pt x="2697" y="0"/>
                    <a:pt x="2697" y="0"/>
                  </a:cubicBezTo>
                  <a:lnTo>
                    <a:pt x="2086" y="0"/>
                  </a:lnTo>
                  <a:close/>
                </a:path>
              </a:pathLst>
            </a:custGeom>
            <a:gradFill flip="none" rotWithShape="1">
              <a:gsLst>
                <a:gs pos="37000">
                  <a:srgbClr val="F2A11F"/>
                </a:gs>
                <a:gs pos="56000">
                  <a:srgbClr val="EC5124"/>
                </a:gs>
                <a:gs pos="83000">
                  <a:srgbClr val="D32A27"/>
                </a:gs>
                <a:gs pos="100000">
                  <a:srgbClr val="7A425E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28F2614-0FCC-4D8C-BC98-D03E162B4F33}"/>
                </a:ext>
              </a:extLst>
            </p:cNvPr>
            <p:cNvGrpSpPr/>
            <p:nvPr userDrawn="1"/>
          </p:nvGrpSpPr>
          <p:grpSpPr>
            <a:xfrm>
              <a:off x="11291887" y="1987551"/>
              <a:ext cx="590550" cy="2868613"/>
              <a:chOff x="11291887" y="1987551"/>
              <a:chExt cx="590550" cy="2868613"/>
            </a:xfrm>
          </p:grpSpPr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4BE4413F-C77A-40BA-9643-97A55AFCF5A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418887" y="3471864"/>
                <a:ext cx="455612" cy="452438"/>
              </a:xfrm>
              <a:custGeom>
                <a:avLst/>
                <a:gdLst>
                  <a:gd name="T0" fmla="*/ 0 w 239"/>
                  <a:gd name="T1" fmla="*/ 96 h 237"/>
                  <a:gd name="T2" fmla="*/ 38 w 239"/>
                  <a:gd name="T3" fmla="*/ 173 h 237"/>
                  <a:gd name="T4" fmla="*/ 38 w 239"/>
                  <a:gd name="T5" fmla="*/ 173 h 237"/>
                  <a:gd name="T6" fmla="*/ 38 w 239"/>
                  <a:gd name="T7" fmla="*/ 173 h 237"/>
                  <a:gd name="T8" fmla="*/ 4 w 239"/>
                  <a:gd name="T9" fmla="*/ 173 h 237"/>
                  <a:gd name="T10" fmla="*/ 4 w 239"/>
                  <a:gd name="T11" fmla="*/ 237 h 237"/>
                  <a:gd name="T12" fmla="*/ 239 w 239"/>
                  <a:gd name="T13" fmla="*/ 237 h 237"/>
                  <a:gd name="T14" fmla="*/ 239 w 239"/>
                  <a:gd name="T15" fmla="*/ 173 h 237"/>
                  <a:gd name="T16" fmla="*/ 105 w 239"/>
                  <a:gd name="T17" fmla="*/ 173 h 237"/>
                  <a:gd name="T18" fmla="*/ 56 w 239"/>
                  <a:gd name="T19" fmla="*/ 119 h 237"/>
                  <a:gd name="T20" fmla="*/ 105 w 239"/>
                  <a:gd name="T21" fmla="*/ 65 h 237"/>
                  <a:gd name="T22" fmla="*/ 239 w 239"/>
                  <a:gd name="T23" fmla="*/ 65 h 237"/>
                  <a:gd name="T24" fmla="*/ 239 w 239"/>
                  <a:gd name="T25" fmla="*/ 0 h 237"/>
                  <a:gd name="T26" fmla="*/ 93 w 239"/>
                  <a:gd name="T27" fmla="*/ 0 h 237"/>
                  <a:gd name="T28" fmla="*/ 0 w 239"/>
                  <a:gd name="T29" fmla="*/ 9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9" h="237">
                    <a:moveTo>
                      <a:pt x="0" y="96"/>
                    </a:moveTo>
                    <a:cubicBezTo>
                      <a:pt x="0" y="123"/>
                      <a:pt x="13" y="154"/>
                      <a:pt x="38" y="173"/>
                    </a:cubicBezTo>
                    <a:cubicBezTo>
                      <a:pt x="38" y="173"/>
                      <a:pt x="38" y="173"/>
                      <a:pt x="38" y="173"/>
                    </a:cubicBezTo>
                    <a:cubicBezTo>
                      <a:pt x="38" y="173"/>
                      <a:pt x="38" y="173"/>
                      <a:pt x="38" y="173"/>
                    </a:cubicBezTo>
                    <a:cubicBezTo>
                      <a:pt x="4" y="173"/>
                      <a:pt x="4" y="173"/>
                      <a:pt x="4" y="173"/>
                    </a:cubicBezTo>
                    <a:cubicBezTo>
                      <a:pt x="4" y="237"/>
                      <a:pt x="4" y="237"/>
                      <a:pt x="4" y="237"/>
                    </a:cubicBezTo>
                    <a:cubicBezTo>
                      <a:pt x="239" y="237"/>
                      <a:pt x="239" y="237"/>
                      <a:pt x="239" y="237"/>
                    </a:cubicBezTo>
                    <a:cubicBezTo>
                      <a:pt x="239" y="173"/>
                      <a:pt x="239" y="173"/>
                      <a:pt x="239" y="173"/>
                    </a:cubicBezTo>
                    <a:cubicBezTo>
                      <a:pt x="105" y="173"/>
                      <a:pt x="105" y="173"/>
                      <a:pt x="105" y="173"/>
                    </a:cubicBezTo>
                    <a:cubicBezTo>
                      <a:pt x="81" y="173"/>
                      <a:pt x="56" y="154"/>
                      <a:pt x="56" y="119"/>
                    </a:cubicBezTo>
                    <a:cubicBezTo>
                      <a:pt x="56" y="93"/>
                      <a:pt x="74" y="65"/>
                      <a:pt x="105" y="65"/>
                    </a:cubicBezTo>
                    <a:cubicBezTo>
                      <a:pt x="239" y="65"/>
                      <a:pt x="239" y="65"/>
                      <a:pt x="239" y="65"/>
                    </a:cubicBezTo>
                    <a:cubicBezTo>
                      <a:pt x="239" y="0"/>
                      <a:pt x="239" y="0"/>
                      <a:pt x="239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39" y="0"/>
                      <a:pt x="0" y="39"/>
                      <a:pt x="0" y="9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8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3CA96921-0134-4138-B35F-24FF949280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425237" y="2452689"/>
                <a:ext cx="449262" cy="506413"/>
              </a:xfrm>
              <a:custGeom>
                <a:avLst/>
                <a:gdLst>
                  <a:gd name="T0" fmla="*/ 0 w 283"/>
                  <a:gd name="T1" fmla="*/ 89 h 319"/>
                  <a:gd name="T2" fmla="*/ 193 w 283"/>
                  <a:gd name="T3" fmla="*/ 159 h 319"/>
                  <a:gd name="T4" fmla="*/ 0 w 283"/>
                  <a:gd name="T5" fmla="*/ 229 h 319"/>
                  <a:gd name="T6" fmla="*/ 0 w 283"/>
                  <a:gd name="T7" fmla="*/ 319 h 319"/>
                  <a:gd name="T8" fmla="*/ 283 w 283"/>
                  <a:gd name="T9" fmla="*/ 202 h 319"/>
                  <a:gd name="T10" fmla="*/ 283 w 283"/>
                  <a:gd name="T11" fmla="*/ 117 h 319"/>
                  <a:gd name="T12" fmla="*/ 0 w 283"/>
                  <a:gd name="T13" fmla="*/ 0 h 319"/>
                  <a:gd name="T14" fmla="*/ 0 w 283"/>
                  <a:gd name="T15" fmla="*/ 89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3" h="319">
                    <a:moveTo>
                      <a:pt x="0" y="89"/>
                    </a:moveTo>
                    <a:lnTo>
                      <a:pt x="193" y="159"/>
                    </a:lnTo>
                    <a:lnTo>
                      <a:pt x="0" y="229"/>
                    </a:lnTo>
                    <a:lnTo>
                      <a:pt x="0" y="319"/>
                    </a:lnTo>
                    <a:lnTo>
                      <a:pt x="283" y="202"/>
                    </a:lnTo>
                    <a:lnTo>
                      <a:pt x="283" y="117"/>
                    </a:lnTo>
                    <a:lnTo>
                      <a:pt x="0" y="0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8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294835C9-5930-4B1D-B981-5AC310AA602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1418887" y="3968751"/>
                <a:ext cx="463550" cy="471488"/>
              </a:xfrm>
              <a:custGeom>
                <a:avLst/>
                <a:gdLst>
                  <a:gd name="T0" fmla="*/ 167 w 243"/>
                  <a:gd name="T1" fmla="*/ 46 h 246"/>
                  <a:gd name="T2" fmla="*/ 192 w 243"/>
                  <a:gd name="T3" fmla="*/ 113 h 246"/>
                  <a:gd name="T4" fmla="*/ 173 w 243"/>
                  <a:gd name="T5" fmla="*/ 165 h 246"/>
                  <a:gd name="T6" fmla="*/ 104 w 243"/>
                  <a:gd name="T7" fmla="*/ 0 h 246"/>
                  <a:gd name="T8" fmla="*/ 39 w 243"/>
                  <a:gd name="T9" fmla="*/ 28 h 246"/>
                  <a:gd name="T10" fmla="*/ 0 w 243"/>
                  <a:gd name="T11" fmla="*/ 121 h 246"/>
                  <a:gd name="T12" fmla="*/ 122 w 243"/>
                  <a:gd name="T13" fmla="*/ 246 h 246"/>
                  <a:gd name="T14" fmla="*/ 243 w 243"/>
                  <a:gd name="T15" fmla="*/ 114 h 246"/>
                  <a:gd name="T16" fmla="*/ 198 w 243"/>
                  <a:gd name="T17" fmla="*/ 5 h 246"/>
                  <a:gd name="T18" fmla="*/ 167 w 243"/>
                  <a:gd name="T19" fmla="*/ 46 h 246"/>
                  <a:gd name="T20" fmla="*/ 75 w 243"/>
                  <a:gd name="T21" fmla="*/ 170 h 246"/>
                  <a:gd name="T22" fmla="*/ 51 w 243"/>
                  <a:gd name="T23" fmla="*/ 120 h 246"/>
                  <a:gd name="T24" fmla="*/ 84 w 243"/>
                  <a:gd name="T25" fmla="*/ 70 h 246"/>
                  <a:gd name="T26" fmla="*/ 131 w 243"/>
                  <a:gd name="T27" fmla="*/ 183 h 246"/>
                  <a:gd name="T28" fmla="*/ 75 w 243"/>
                  <a:gd name="T29" fmla="*/ 17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3" h="246">
                    <a:moveTo>
                      <a:pt x="167" y="46"/>
                    </a:moveTo>
                    <a:cubicBezTo>
                      <a:pt x="187" y="73"/>
                      <a:pt x="192" y="88"/>
                      <a:pt x="192" y="113"/>
                    </a:cubicBezTo>
                    <a:cubicBezTo>
                      <a:pt x="192" y="135"/>
                      <a:pt x="185" y="153"/>
                      <a:pt x="173" y="16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79" y="4"/>
                      <a:pt x="56" y="14"/>
                      <a:pt x="39" y="28"/>
                    </a:cubicBezTo>
                    <a:cubicBezTo>
                      <a:pt x="13" y="50"/>
                      <a:pt x="0" y="82"/>
                      <a:pt x="0" y="121"/>
                    </a:cubicBezTo>
                    <a:cubicBezTo>
                      <a:pt x="0" y="192"/>
                      <a:pt x="52" y="246"/>
                      <a:pt x="122" y="246"/>
                    </a:cubicBezTo>
                    <a:cubicBezTo>
                      <a:pt x="193" y="246"/>
                      <a:pt x="243" y="192"/>
                      <a:pt x="243" y="114"/>
                    </a:cubicBezTo>
                    <a:cubicBezTo>
                      <a:pt x="243" y="70"/>
                      <a:pt x="222" y="26"/>
                      <a:pt x="198" y="5"/>
                    </a:cubicBezTo>
                    <a:lnTo>
                      <a:pt x="167" y="46"/>
                    </a:lnTo>
                    <a:close/>
                    <a:moveTo>
                      <a:pt x="75" y="170"/>
                    </a:moveTo>
                    <a:cubicBezTo>
                      <a:pt x="60" y="159"/>
                      <a:pt x="51" y="141"/>
                      <a:pt x="51" y="120"/>
                    </a:cubicBezTo>
                    <a:cubicBezTo>
                      <a:pt x="51" y="97"/>
                      <a:pt x="65" y="79"/>
                      <a:pt x="84" y="70"/>
                    </a:cubicBezTo>
                    <a:cubicBezTo>
                      <a:pt x="131" y="183"/>
                      <a:pt x="131" y="183"/>
                      <a:pt x="131" y="183"/>
                    </a:cubicBezTo>
                    <a:cubicBezTo>
                      <a:pt x="107" y="186"/>
                      <a:pt x="88" y="180"/>
                      <a:pt x="75" y="1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8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C78C8B28-A3DD-4458-8A59-EE68D1ACDD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291887" y="4451351"/>
                <a:ext cx="582612" cy="404813"/>
              </a:xfrm>
              <a:custGeom>
                <a:avLst/>
                <a:gdLst>
                  <a:gd name="T0" fmla="*/ 296 w 367"/>
                  <a:gd name="T1" fmla="*/ 0 h 255"/>
                  <a:gd name="T2" fmla="*/ 296 w 367"/>
                  <a:gd name="T3" fmla="*/ 177 h 255"/>
                  <a:gd name="T4" fmla="*/ 0 w 367"/>
                  <a:gd name="T5" fmla="*/ 177 h 255"/>
                  <a:gd name="T6" fmla="*/ 0 w 367"/>
                  <a:gd name="T7" fmla="*/ 255 h 255"/>
                  <a:gd name="T8" fmla="*/ 367 w 367"/>
                  <a:gd name="T9" fmla="*/ 255 h 255"/>
                  <a:gd name="T10" fmla="*/ 367 w 367"/>
                  <a:gd name="T11" fmla="*/ 0 h 255"/>
                  <a:gd name="T12" fmla="*/ 296 w 367"/>
                  <a:gd name="T13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7" h="255">
                    <a:moveTo>
                      <a:pt x="296" y="0"/>
                    </a:moveTo>
                    <a:lnTo>
                      <a:pt x="296" y="177"/>
                    </a:lnTo>
                    <a:lnTo>
                      <a:pt x="0" y="177"/>
                    </a:lnTo>
                    <a:lnTo>
                      <a:pt x="0" y="255"/>
                    </a:lnTo>
                    <a:lnTo>
                      <a:pt x="367" y="255"/>
                    </a:lnTo>
                    <a:lnTo>
                      <a:pt x="367" y="0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8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C8D26C51-B040-4FC2-B37F-5972C012FEE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1418887" y="1987551"/>
                <a:ext cx="463550" cy="484188"/>
              </a:xfrm>
              <a:custGeom>
                <a:avLst/>
                <a:gdLst>
                  <a:gd name="T0" fmla="*/ 243 w 243"/>
                  <a:gd name="T1" fmla="*/ 127 h 253"/>
                  <a:gd name="T2" fmla="*/ 122 w 243"/>
                  <a:gd name="T3" fmla="*/ 253 h 253"/>
                  <a:gd name="T4" fmla="*/ 0 w 243"/>
                  <a:gd name="T5" fmla="*/ 126 h 253"/>
                  <a:gd name="T6" fmla="*/ 122 w 243"/>
                  <a:gd name="T7" fmla="*/ 0 h 253"/>
                  <a:gd name="T8" fmla="*/ 243 w 243"/>
                  <a:gd name="T9" fmla="*/ 127 h 253"/>
                  <a:gd name="T10" fmla="*/ 55 w 243"/>
                  <a:gd name="T11" fmla="*/ 127 h 253"/>
                  <a:gd name="T12" fmla="*/ 122 w 243"/>
                  <a:gd name="T13" fmla="*/ 189 h 253"/>
                  <a:gd name="T14" fmla="*/ 188 w 243"/>
                  <a:gd name="T15" fmla="*/ 126 h 253"/>
                  <a:gd name="T16" fmla="*/ 122 w 243"/>
                  <a:gd name="T17" fmla="*/ 64 h 253"/>
                  <a:gd name="T18" fmla="*/ 55 w 243"/>
                  <a:gd name="T19" fmla="*/ 127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3" h="253">
                    <a:moveTo>
                      <a:pt x="243" y="127"/>
                    </a:moveTo>
                    <a:cubicBezTo>
                      <a:pt x="243" y="198"/>
                      <a:pt x="190" y="253"/>
                      <a:pt x="122" y="253"/>
                    </a:cubicBezTo>
                    <a:cubicBezTo>
                      <a:pt x="53" y="253"/>
                      <a:pt x="0" y="197"/>
                      <a:pt x="0" y="126"/>
                    </a:cubicBezTo>
                    <a:cubicBezTo>
                      <a:pt x="0" y="56"/>
                      <a:pt x="53" y="0"/>
                      <a:pt x="122" y="0"/>
                    </a:cubicBezTo>
                    <a:cubicBezTo>
                      <a:pt x="190" y="0"/>
                      <a:pt x="243" y="56"/>
                      <a:pt x="243" y="127"/>
                    </a:cubicBezTo>
                    <a:moveTo>
                      <a:pt x="55" y="127"/>
                    </a:moveTo>
                    <a:cubicBezTo>
                      <a:pt x="55" y="163"/>
                      <a:pt x="83" y="189"/>
                      <a:pt x="122" y="189"/>
                    </a:cubicBezTo>
                    <a:cubicBezTo>
                      <a:pt x="159" y="189"/>
                      <a:pt x="188" y="162"/>
                      <a:pt x="188" y="126"/>
                    </a:cubicBezTo>
                    <a:cubicBezTo>
                      <a:pt x="188" y="90"/>
                      <a:pt x="160" y="64"/>
                      <a:pt x="122" y="64"/>
                    </a:cubicBezTo>
                    <a:cubicBezTo>
                      <a:pt x="85" y="64"/>
                      <a:pt x="55" y="92"/>
                      <a:pt x="55" y="12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8"/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37678D62-51AF-470A-BDE3-8ED3FCCDE0F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1418887" y="2938464"/>
                <a:ext cx="463550" cy="484188"/>
              </a:xfrm>
              <a:custGeom>
                <a:avLst/>
                <a:gdLst>
                  <a:gd name="T0" fmla="*/ 243 w 243"/>
                  <a:gd name="T1" fmla="*/ 127 h 253"/>
                  <a:gd name="T2" fmla="*/ 122 w 243"/>
                  <a:gd name="T3" fmla="*/ 253 h 253"/>
                  <a:gd name="T4" fmla="*/ 0 w 243"/>
                  <a:gd name="T5" fmla="*/ 126 h 253"/>
                  <a:gd name="T6" fmla="*/ 122 w 243"/>
                  <a:gd name="T7" fmla="*/ 0 h 253"/>
                  <a:gd name="T8" fmla="*/ 243 w 243"/>
                  <a:gd name="T9" fmla="*/ 127 h 253"/>
                  <a:gd name="T10" fmla="*/ 55 w 243"/>
                  <a:gd name="T11" fmla="*/ 127 h 253"/>
                  <a:gd name="T12" fmla="*/ 122 w 243"/>
                  <a:gd name="T13" fmla="*/ 189 h 253"/>
                  <a:gd name="T14" fmla="*/ 188 w 243"/>
                  <a:gd name="T15" fmla="*/ 126 h 253"/>
                  <a:gd name="T16" fmla="*/ 122 w 243"/>
                  <a:gd name="T17" fmla="*/ 64 h 253"/>
                  <a:gd name="T18" fmla="*/ 55 w 243"/>
                  <a:gd name="T19" fmla="*/ 127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3" h="253">
                    <a:moveTo>
                      <a:pt x="243" y="127"/>
                    </a:moveTo>
                    <a:cubicBezTo>
                      <a:pt x="243" y="198"/>
                      <a:pt x="190" y="253"/>
                      <a:pt x="122" y="253"/>
                    </a:cubicBezTo>
                    <a:cubicBezTo>
                      <a:pt x="53" y="253"/>
                      <a:pt x="0" y="197"/>
                      <a:pt x="0" y="126"/>
                    </a:cubicBezTo>
                    <a:cubicBezTo>
                      <a:pt x="0" y="56"/>
                      <a:pt x="53" y="0"/>
                      <a:pt x="122" y="0"/>
                    </a:cubicBezTo>
                    <a:cubicBezTo>
                      <a:pt x="190" y="0"/>
                      <a:pt x="243" y="56"/>
                      <a:pt x="243" y="127"/>
                    </a:cubicBezTo>
                    <a:moveTo>
                      <a:pt x="55" y="127"/>
                    </a:moveTo>
                    <a:cubicBezTo>
                      <a:pt x="55" y="163"/>
                      <a:pt x="83" y="189"/>
                      <a:pt x="122" y="189"/>
                    </a:cubicBezTo>
                    <a:cubicBezTo>
                      <a:pt x="159" y="189"/>
                      <a:pt x="188" y="162"/>
                      <a:pt x="188" y="126"/>
                    </a:cubicBezTo>
                    <a:cubicBezTo>
                      <a:pt x="188" y="90"/>
                      <a:pt x="160" y="64"/>
                      <a:pt x="122" y="64"/>
                    </a:cubicBezTo>
                    <a:cubicBezTo>
                      <a:pt x="85" y="64"/>
                      <a:pt x="55" y="92"/>
                      <a:pt x="55" y="12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8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5122995"/>
      </p:ext>
    </p:extLst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80CD9248-0A2C-4050-B347-2980229F11A8}"/>
              </a:ext>
            </a:extLst>
          </p:cNvPr>
          <p:cNvGrpSpPr/>
          <p:nvPr/>
        </p:nvGrpSpPr>
        <p:grpSpPr>
          <a:xfrm rot="16200000">
            <a:off x="372592" y="2655660"/>
            <a:ext cx="6856214" cy="1544890"/>
            <a:chOff x="541049" y="2649538"/>
            <a:chExt cx="9285724" cy="2092325"/>
          </a:xfrm>
          <a:solidFill>
            <a:schemeClr val="bg1"/>
          </a:solidFill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99FEE917-CD84-4C97-B4F9-73DFE2A473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049" y="2809876"/>
              <a:ext cx="963613" cy="1928813"/>
            </a:xfrm>
            <a:custGeom>
              <a:avLst/>
              <a:gdLst>
                <a:gd name="T0" fmla="*/ 57 w 301"/>
                <a:gd name="T1" fmla="*/ 458 h 600"/>
                <a:gd name="T2" fmla="*/ 57 w 301"/>
                <a:gd name="T3" fmla="*/ 235 h 600"/>
                <a:gd name="T4" fmla="*/ 0 w 301"/>
                <a:gd name="T5" fmla="*/ 235 h 600"/>
                <a:gd name="T6" fmla="*/ 0 w 301"/>
                <a:gd name="T7" fmla="*/ 121 h 600"/>
                <a:gd name="T8" fmla="*/ 57 w 301"/>
                <a:gd name="T9" fmla="*/ 121 h 600"/>
                <a:gd name="T10" fmla="*/ 57 w 301"/>
                <a:gd name="T11" fmla="*/ 0 h 600"/>
                <a:gd name="T12" fmla="*/ 190 w 301"/>
                <a:gd name="T13" fmla="*/ 0 h 600"/>
                <a:gd name="T14" fmla="*/ 190 w 301"/>
                <a:gd name="T15" fmla="*/ 121 h 600"/>
                <a:gd name="T16" fmla="*/ 301 w 301"/>
                <a:gd name="T17" fmla="*/ 121 h 600"/>
                <a:gd name="T18" fmla="*/ 301 w 301"/>
                <a:gd name="T19" fmla="*/ 235 h 600"/>
                <a:gd name="T20" fmla="*/ 190 w 301"/>
                <a:gd name="T21" fmla="*/ 235 h 600"/>
                <a:gd name="T22" fmla="*/ 190 w 301"/>
                <a:gd name="T23" fmla="*/ 436 h 600"/>
                <a:gd name="T24" fmla="*/ 233 w 301"/>
                <a:gd name="T25" fmla="*/ 482 h 600"/>
                <a:gd name="T26" fmla="*/ 299 w 301"/>
                <a:gd name="T27" fmla="*/ 465 h 600"/>
                <a:gd name="T28" fmla="*/ 299 w 301"/>
                <a:gd name="T29" fmla="*/ 573 h 600"/>
                <a:gd name="T30" fmla="*/ 194 w 301"/>
                <a:gd name="T31" fmla="*/ 600 h 600"/>
                <a:gd name="T32" fmla="*/ 57 w 301"/>
                <a:gd name="T33" fmla="*/ 45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1" h="600">
                  <a:moveTo>
                    <a:pt x="57" y="458"/>
                  </a:moveTo>
                  <a:cubicBezTo>
                    <a:pt x="57" y="235"/>
                    <a:pt x="57" y="235"/>
                    <a:pt x="57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301" y="121"/>
                    <a:pt x="301" y="121"/>
                    <a:pt x="301" y="121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90" y="436"/>
                    <a:pt x="190" y="436"/>
                    <a:pt x="190" y="436"/>
                  </a:cubicBezTo>
                  <a:cubicBezTo>
                    <a:pt x="190" y="467"/>
                    <a:pt x="203" y="482"/>
                    <a:pt x="233" y="482"/>
                  </a:cubicBezTo>
                  <a:cubicBezTo>
                    <a:pt x="258" y="482"/>
                    <a:pt x="280" y="476"/>
                    <a:pt x="299" y="465"/>
                  </a:cubicBezTo>
                  <a:cubicBezTo>
                    <a:pt x="299" y="573"/>
                    <a:pt x="299" y="573"/>
                    <a:pt x="299" y="573"/>
                  </a:cubicBezTo>
                  <a:cubicBezTo>
                    <a:pt x="271" y="590"/>
                    <a:pt x="239" y="600"/>
                    <a:pt x="194" y="600"/>
                  </a:cubicBezTo>
                  <a:cubicBezTo>
                    <a:pt x="112" y="600"/>
                    <a:pt x="57" y="568"/>
                    <a:pt x="57" y="4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78C9364A-BFFF-4F94-9D90-8A71731D63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08151" y="2649538"/>
              <a:ext cx="1382713" cy="2063750"/>
            </a:xfrm>
            <a:custGeom>
              <a:avLst/>
              <a:gdLst>
                <a:gd name="T0" fmla="*/ 0 w 432"/>
                <a:gd name="T1" fmla="*/ 0 h 642"/>
                <a:gd name="T2" fmla="*/ 134 w 432"/>
                <a:gd name="T3" fmla="*/ 0 h 642"/>
                <a:gd name="T4" fmla="*/ 134 w 432"/>
                <a:gd name="T5" fmla="*/ 237 h 642"/>
                <a:gd name="T6" fmla="*/ 272 w 432"/>
                <a:gd name="T7" fmla="*/ 162 h 642"/>
                <a:gd name="T8" fmla="*/ 432 w 432"/>
                <a:gd name="T9" fmla="*/ 337 h 642"/>
                <a:gd name="T10" fmla="*/ 432 w 432"/>
                <a:gd name="T11" fmla="*/ 642 h 642"/>
                <a:gd name="T12" fmla="*/ 298 w 432"/>
                <a:gd name="T13" fmla="*/ 642 h 642"/>
                <a:gd name="T14" fmla="*/ 298 w 432"/>
                <a:gd name="T15" fmla="*/ 379 h 642"/>
                <a:gd name="T16" fmla="*/ 218 w 432"/>
                <a:gd name="T17" fmla="*/ 283 h 642"/>
                <a:gd name="T18" fmla="*/ 134 w 432"/>
                <a:gd name="T19" fmla="*/ 379 h 642"/>
                <a:gd name="T20" fmla="*/ 134 w 432"/>
                <a:gd name="T21" fmla="*/ 642 h 642"/>
                <a:gd name="T22" fmla="*/ 0 w 432"/>
                <a:gd name="T23" fmla="*/ 642 h 642"/>
                <a:gd name="T24" fmla="*/ 0 w 432"/>
                <a:gd name="T25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642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237"/>
                    <a:pt x="134" y="237"/>
                    <a:pt x="134" y="237"/>
                  </a:cubicBezTo>
                  <a:cubicBezTo>
                    <a:pt x="165" y="198"/>
                    <a:pt x="204" y="162"/>
                    <a:pt x="272" y="162"/>
                  </a:cubicBezTo>
                  <a:cubicBezTo>
                    <a:pt x="373" y="162"/>
                    <a:pt x="432" y="229"/>
                    <a:pt x="432" y="337"/>
                  </a:cubicBezTo>
                  <a:cubicBezTo>
                    <a:pt x="432" y="642"/>
                    <a:pt x="432" y="642"/>
                    <a:pt x="432" y="642"/>
                  </a:cubicBezTo>
                  <a:cubicBezTo>
                    <a:pt x="298" y="642"/>
                    <a:pt x="298" y="642"/>
                    <a:pt x="298" y="642"/>
                  </a:cubicBezTo>
                  <a:cubicBezTo>
                    <a:pt x="298" y="379"/>
                    <a:pt x="298" y="379"/>
                    <a:pt x="298" y="379"/>
                  </a:cubicBezTo>
                  <a:cubicBezTo>
                    <a:pt x="298" y="316"/>
                    <a:pt x="269" y="283"/>
                    <a:pt x="218" y="283"/>
                  </a:cubicBezTo>
                  <a:cubicBezTo>
                    <a:pt x="166" y="283"/>
                    <a:pt x="134" y="316"/>
                    <a:pt x="134" y="379"/>
                  </a:cubicBezTo>
                  <a:cubicBezTo>
                    <a:pt x="134" y="642"/>
                    <a:pt x="134" y="642"/>
                    <a:pt x="134" y="642"/>
                  </a:cubicBezTo>
                  <a:cubicBezTo>
                    <a:pt x="0" y="642"/>
                    <a:pt x="0" y="642"/>
                    <a:pt x="0" y="6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E572E624-9DE1-4F42-A7F5-36B7B8A2F6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61304" y="3179763"/>
              <a:ext cx="1390650" cy="1562100"/>
            </a:xfrm>
            <a:custGeom>
              <a:avLst/>
              <a:gdLst>
                <a:gd name="T0" fmla="*/ 0 w 434"/>
                <a:gd name="T1" fmla="*/ 342 h 486"/>
                <a:gd name="T2" fmla="*/ 0 w 434"/>
                <a:gd name="T3" fmla="*/ 340 h 486"/>
                <a:gd name="T4" fmla="*/ 190 w 434"/>
                <a:gd name="T5" fmla="*/ 189 h 486"/>
                <a:gd name="T6" fmla="*/ 305 w 434"/>
                <a:gd name="T7" fmla="*/ 209 h 486"/>
                <a:gd name="T8" fmla="*/ 305 w 434"/>
                <a:gd name="T9" fmla="*/ 201 h 486"/>
                <a:gd name="T10" fmla="*/ 204 w 434"/>
                <a:gd name="T11" fmla="*/ 115 h 486"/>
                <a:gd name="T12" fmla="*/ 74 w 434"/>
                <a:gd name="T13" fmla="*/ 140 h 486"/>
                <a:gd name="T14" fmla="*/ 40 w 434"/>
                <a:gd name="T15" fmla="*/ 38 h 486"/>
                <a:gd name="T16" fmla="*/ 223 w 434"/>
                <a:gd name="T17" fmla="*/ 0 h 486"/>
                <a:gd name="T18" fmla="*/ 383 w 434"/>
                <a:gd name="T19" fmla="*/ 53 h 486"/>
                <a:gd name="T20" fmla="*/ 434 w 434"/>
                <a:gd name="T21" fmla="*/ 204 h 486"/>
                <a:gd name="T22" fmla="*/ 434 w 434"/>
                <a:gd name="T23" fmla="*/ 477 h 486"/>
                <a:gd name="T24" fmla="*/ 304 w 434"/>
                <a:gd name="T25" fmla="*/ 477 h 486"/>
                <a:gd name="T26" fmla="*/ 304 w 434"/>
                <a:gd name="T27" fmla="*/ 426 h 486"/>
                <a:gd name="T28" fmla="*/ 162 w 434"/>
                <a:gd name="T29" fmla="*/ 486 h 486"/>
                <a:gd name="T30" fmla="*/ 0 w 434"/>
                <a:gd name="T31" fmla="*/ 342 h 486"/>
                <a:gd name="T32" fmla="*/ 307 w 434"/>
                <a:gd name="T33" fmla="*/ 311 h 486"/>
                <a:gd name="T34" fmla="*/ 307 w 434"/>
                <a:gd name="T35" fmla="*/ 287 h 486"/>
                <a:gd name="T36" fmla="*/ 222 w 434"/>
                <a:gd name="T37" fmla="*/ 270 h 486"/>
                <a:gd name="T38" fmla="*/ 129 w 434"/>
                <a:gd name="T39" fmla="*/ 335 h 486"/>
                <a:gd name="T40" fmla="*/ 129 w 434"/>
                <a:gd name="T41" fmla="*/ 336 h 486"/>
                <a:gd name="T42" fmla="*/ 202 w 434"/>
                <a:gd name="T43" fmla="*/ 394 h 486"/>
                <a:gd name="T44" fmla="*/ 307 w 434"/>
                <a:gd name="T45" fmla="*/ 31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4" h="486">
                  <a:moveTo>
                    <a:pt x="0" y="342"/>
                  </a:moveTo>
                  <a:cubicBezTo>
                    <a:pt x="0" y="340"/>
                    <a:pt x="0" y="340"/>
                    <a:pt x="0" y="340"/>
                  </a:cubicBezTo>
                  <a:cubicBezTo>
                    <a:pt x="0" y="237"/>
                    <a:pt x="78" y="189"/>
                    <a:pt x="190" y="189"/>
                  </a:cubicBezTo>
                  <a:cubicBezTo>
                    <a:pt x="237" y="189"/>
                    <a:pt x="272" y="197"/>
                    <a:pt x="305" y="209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5" y="145"/>
                    <a:pt x="271" y="115"/>
                    <a:pt x="204" y="115"/>
                  </a:cubicBezTo>
                  <a:cubicBezTo>
                    <a:pt x="153" y="115"/>
                    <a:pt x="117" y="124"/>
                    <a:pt x="74" y="1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92" y="15"/>
                    <a:pt x="143" y="0"/>
                    <a:pt x="223" y="0"/>
                  </a:cubicBezTo>
                  <a:cubicBezTo>
                    <a:pt x="296" y="0"/>
                    <a:pt x="349" y="20"/>
                    <a:pt x="383" y="53"/>
                  </a:cubicBezTo>
                  <a:cubicBezTo>
                    <a:pt x="418" y="88"/>
                    <a:pt x="434" y="140"/>
                    <a:pt x="434" y="204"/>
                  </a:cubicBezTo>
                  <a:cubicBezTo>
                    <a:pt x="434" y="477"/>
                    <a:pt x="434" y="477"/>
                    <a:pt x="434" y="477"/>
                  </a:cubicBezTo>
                  <a:cubicBezTo>
                    <a:pt x="304" y="477"/>
                    <a:pt x="304" y="477"/>
                    <a:pt x="304" y="477"/>
                  </a:cubicBezTo>
                  <a:cubicBezTo>
                    <a:pt x="304" y="426"/>
                    <a:pt x="304" y="426"/>
                    <a:pt x="304" y="426"/>
                  </a:cubicBezTo>
                  <a:cubicBezTo>
                    <a:pt x="272" y="462"/>
                    <a:pt x="227" y="486"/>
                    <a:pt x="162" y="486"/>
                  </a:cubicBezTo>
                  <a:cubicBezTo>
                    <a:pt x="73" y="486"/>
                    <a:pt x="0" y="435"/>
                    <a:pt x="0" y="342"/>
                  </a:cubicBezTo>
                  <a:close/>
                  <a:moveTo>
                    <a:pt x="307" y="311"/>
                  </a:moveTo>
                  <a:cubicBezTo>
                    <a:pt x="307" y="287"/>
                    <a:pt x="307" y="287"/>
                    <a:pt x="307" y="287"/>
                  </a:cubicBezTo>
                  <a:cubicBezTo>
                    <a:pt x="284" y="277"/>
                    <a:pt x="254" y="270"/>
                    <a:pt x="222" y="270"/>
                  </a:cubicBezTo>
                  <a:cubicBezTo>
                    <a:pt x="164" y="270"/>
                    <a:pt x="129" y="292"/>
                    <a:pt x="129" y="335"/>
                  </a:cubicBezTo>
                  <a:cubicBezTo>
                    <a:pt x="129" y="336"/>
                    <a:pt x="129" y="336"/>
                    <a:pt x="129" y="336"/>
                  </a:cubicBezTo>
                  <a:cubicBezTo>
                    <a:pt x="129" y="372"/>
                    <a:pt x="159" y="394"/>
                    <a:pt x="202" y="394"/>
                  </a:cubicBezTo>
                  <a:cubicBezTo>
                    <a:pt x="265" y="394"/>
                    <a:pt x="307" y="359"/>
                    <a:pt x="307" y="3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DD8A238C-0295-48D1-8872-FE51165DDE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9916" y="3170238"/>
              <a:ext cx="1384300" cy="1543050"/>
            </a:xfrm>
            <a:custGeom>
              <a:avLst/>
              <a:gdLst>
                <a:gd name="T0" fmla="*/ 0 w 432"/>
                <a:gd name="T1" fmla="*/ 9 h 480"/>
                <a:gd name="T2" fmla="*/ 133 w 432"/>
                <a:gd name="T3" fmla="*/ 9 h 480"/>
                <a:gd name="T4" fmla="*/ 133 w 432"/>
                <a:gd name="T5" fmla="*/ 75 h 480"/>
                <a:gd name="T6" fmla="*/ 272 w 432"/>
                <a:gd name="T7" fmla="*/ 0 h 480"/>
                <a:gd name="T8" fmla="*/ 432 w 432"/>
                <a:gd name="T9" fmla="*/ 175 h 480"/>
                <a:gd name="T10" fmla="*/ 432 w 432"/>
                <a:gd name="T11" fmla="*/ 480 h 480"/>
                <a:gd name="T12" fmla="*/ 298 w 432"/>
                <a:gd name="T13" fmla="*/ 480 h 480"/>
                <a:gd name="T14" fmla="*/ 298 w 432"/>
                <a:gd name="T15" fmla="*/ 217 h 480"/>
                <a:gd name="T16" fmla="*/ 217 w 432"/>
                <a:gd name="T17" fmla="*/ 121 h 480"/>
                <a:gd name="T18" fmla="*/ 133 w 432"/>
                <a:gd name="T19" fmla="*/ 217 h 480"/>
                <a:gd name="T20" fmla="*/ 133 w 432"/>
                <a:gd name="T21" fmla="*/ 480 h 480"/>
                <a:gd name="T22" fmla="*/ 0 w 432"/>
                <a:gd name="T23" fmla="*/ 480 h 480"/>
                <a:gd name="T24" fmla="*/ 0 w 432"/>
                <a:gd name="T25" fmla="*/ 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480">
                  <a:moveTo>
                    <a:pt x="0" y="9"/>
                  </a:moveTo>
                  <a:cubicBezTo>
                    <a:pt x="133" y="9"/>
                    <a:pt x="133" y="9"/>
                    <a:pt x="133" y="9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64" y="36"/>
                    <a:pt x="204" y="0"/>
                    <a:pt x="272" y="0"/>
                  </a:cubicBezTo>
                  <a:cubicBezTo>
                    <a:pt x="373" y="0"/>
                    <a:pt x="432" y="67"/>
                    <a:pt x="432" y="175"/>
                  </a:cubicBezTo>
                  <a:cubicBezTo>
                    <a:pt x="432" y="480"/>
                    <a:pt x="432" y="480"/>
                    <a:pt x="432" y="480"/>
                  </a:cubicBezTo>
                  <a:cubicBezTo>
                    <a:pt x="298" y="480"/>
                    <a:pt x="298" y="480"/>
                    <a:pt x="298" y="480"/>
                  </a:cubicBezTo>
                  <a:cubicBezTo>
                    <a:pt x="298" y="217"/>
                    <a:pt x="298" y="217"/>
                    <a:pt x="298" y="217"/>
                  </a:cubicBezTo>
                  <a:cubicBezTo>
                    <a:pt x="298" y="154"/>
                    <a:pt x="268" y="121"/>
                    <a:pt x="217" y="121"/>
                  </a:cubicBezTo>
                  <a:cubicBezTo>
                    <a:pt x="166" y="121"/>
                    <a:pt x="133" y="154"/>
                    <a:pt x="133" y="217"/>
                  </a:cubicBezTo>
                  <a:cubicBezTo>
                    <a:pt x="133" y="480"/>
                    <a:pt x="133" y="480"/>
                    <a:pt x="133" y="480"/>
                  </a:cubicBezTo>
                  <a:cubicBezTo>
                    <a:pt x="0" y="480"/>
                    <a:pt x="0" y="480"/>
                    <a:pt x="0" y="480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6849E95A-0C53-4220-85E0-6DFCEA7D1C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6593" y="2649538"/>
              <a:ext cx="1460500" cy="2063750"/>
            </a:xfrm>
            <a:custGeom>
              <a:avLst/>
              <a:gdLst>
                <a:gd name="T0" fmla="*/ 0 w 920"/>
                <a:gd name="T1" fmla="*/ 0 h 1300"/>
                <a:gd name="T2" fmla="*/ 270 w 920"/>
                <a:gd name="T3" fmla="*/ 0 h 1300"/>
                <a:gd name="T4" fmla="*/ 270 w 920"/>
                <a:gd name="T5" fmla="*/ 692 h 1300"/>
                <a:gd name="T6" fmla="*/ 585 w 920"/>
                <a:gd name="T7" fmla="*/ 346 h 1300"/>
                <a:gd name="T8" fmla="*/ 908 w 920"/>
                <a:gd name="T9" fmla="*/ 346 h 1300"/>
                <a:gd name="T10" fmla="*/ 547 w 920"/>
                <a:gd name="T11" fmla="*/ 721 h 1300"/>
                <a:gd name="T12" fmla="*/ 920 w 920"/>
                <a:gd name="T13" fmla="*/ 1300 h 1300"/>
                <a:gd name="T14" fmla="*/ 609 w 920"/>
                <a:gd name="T15" fmla="*/ 1300 h 1300"/>
                <a:gd name="T16" fmla="*/ 365 w 920"/>
                <a:gd name="T17" fmla="*/ 909 h 1300"/>
                <a:gd name="T18" fmla="*/ 270 w 920"/>
                <a:gd name="T19" fmla="*/ 1010 h 1300"/>
                <a:gd name="T20" fmla="*/ 270 w 920"/>
                <a:gd name="T21" fmla="*/ 1300 h 1300"/>
                <a:gd name="T22" fmla="*/ 0 w 920"/>
                <a:gd name="T23" fmla="*/ 1300 h 1300"/>
                <a:gd name="T24" fmla="*/ 0 w 920"/>
                <a:gd name="T25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0" h="1300">
                  <a:moveTo>
                    <a:pt x="0" y="0"/>
                  </a:moveTo>
                  <a:lnTo>
                    <a:pt x="270" y="0"/>
                  </a:lnTo>
                  <a:lnTo>
                    <a:pt x="270" y="692"/>
                  </a:lnTo>
                  <a:lnTo>
                    <a:pt x="585" y="346"/>
                  </a:lnTo>
                  <a:lnTo>
                    <a:pt x="908" y="346"/>
                  </a:lnTo>
                  <a:lnTo>
                    <a:pt x="547" y="721"/>
                  </a:lnTo>
                  <a:lnTo>
                    <a:pt x="920" y="1300"/>
                  </a:lnTo>
                  <a:lnTo>
                    <a:pt x="609" y="1300"/>
                  </a:lnTo>
                  <a:lnTo>
                    <a:pt x="365" y="909"/>
                  </a:lnTo>
                  <a:lnTo>
                    <a:pt x="270" y="1010"/>
                  </a:lnTo>
                  <a:lnTo>
                    <a:pt x="270" y="1300"/>
                  </a:lnTo>
                  <a:lnTo>
                    <a:pt x="0" y="13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056EAF60-5381-416A-895C-D1FAED9FDF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19896" y="3173413"/>
              <a:ext cx="1227138" cy="1568450"/>
            </a:xfrm>
            <a:custGeom>
              <a:avLst/>
              <a:gdLst>
                <a:gd name="T0" fmla="*/ 0 w 383"/>
                <a:gd name="T1" fmla="*/ 417 h 488"/>
                <a:gd name="T2" fmla="*/ 57 w 383"/>
                <a:gd name="T3" fmla="*/ 329 h 488"/>
                <a:gd name="T4" fmla="*/ 206 w 383"/>
                <a:gd name="T5" fmla="*/ 385 h 488"/>
                <a:gd name="T6" fmla="*/ 262 w 383"/>
                <a:gd name="T7" fmla="*/ 350 h 488"/>
                <a:gd name="T8" fmla="*/ 262 w 383"/>
                <a:gd name="T9" fmla="*/ 348 h 488"/>
                <a:gd name="T10" fmla="*/ 165 w 383"/>
                <a:gd name="T11" fmla="*/ 294 h 488"/>
                <a:gd name="T12" fmla="*/ 24 w 383"/>
                <a:gd name="T13" fmla="*/ 152 h 488"/>
                <a:gd name="T14" fmla="*/ 24 w 383"/>
                <a:gd name="T15" fmla="*/ 150 h 488"/>
                <a:gd name="T16" fmla="*/ 196 w 383"/>
                <a:gd name="T17" fmla="*/ 0 h 488"/>
                <a:gd name="T18" fmla="*/ 372 w 383"/>
                <a:gd name="T19" fmla="*/ 55 h 488"/>
                <a:gd name="T20" fmla="*/ 321 w 383"/>
                <a:gd name="T21" fmla="*/ 147 h 488"/>
                <a:gd name="T22" fmla="*/ 194 w 383"/>
                <a:gd name="T23" fmla="*/ 103 h 488"/>
                <a:gd name="T24" fmla="*/ 144 w 383"/>
                <a:gd name="T25" fmla="*/ 136 h 488"/>
                <a:gd name="T26" fmla="*/ 144 w 383"/>
                <a:gd name="T27" fmla="*/ 138 h 488"/>
                <a:gd name="T28" fmla="*/ 240 w 383"/>
                <a:gd name="T29" fmla="*/ 194 h 488"/>
                <a:gd name="T30" fmla="*/ 383 w 383"/>
                <a:gd name="T31" fmla="*/ 334 h 488"/>
                <a:gd name="T32" fmla="*/ 383 w 383"/>
                <a:gd name="T33" fmla="*/ 336 h 488"/>
                <a:gd name="T34" fmla="*/ 203 w 383"/>
                <a:gd name="T35" fmla="*/ 488 h 488"/>
                <a:gd name="T36" fmla="*/ 0 w 383"/>
                <a:gd name="T37" fmla="*/ 41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3" h="488">
                  <a:moveTo>
                    <a:pt x="0" y="417"/>
                  </a:moveTo>
                  <a:cubicBezTo>
                    <a:pt x="57" y="329"/>
                    <a:pt x="57" y="329"/>
                    <a:pt x="57" y="329"/>
                  </a:cubicBezTo>
                  <a:cubicBezTo>
                    <a:pt x="108" y="366"/>
                    <a:pt x="162" y="385"/>
                    <a:pt x="206" y="385"/>
                  </a:cubicBezTo>
                  <a:cubicBezTo>
                    <a:pt x="245" y="385"/>
                    <a:pt x="262" y="371"/>
                    <a:pt x="262" y="350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2" y="319"/>
                    <a:pt x="217" y="309"/>
                    <a:pt x="165" y="294"/>
                  </a:cubicBezTo>
                  <a:cubicBezTo>
                    <a:pt x="99" y="274"/>
                    <a:pt x="24" y="243"/>
                    <a:pt x="24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4" y="54"/>
                    <a:pt x="101" y="0"/>
                    <a:pt x="196" y="0"/>
                  </a:cubicBezTo>
                  <a:cubicBezTo>
                    <a:pt x="256" y="0"/>
                    <a:pt x="321" y="21"/>
                    <a:pt x="372" y="55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275" y="120"/>
                    <a:pt x="228" y="103"/>
                    <a:pt x="194" y="103"/>
                  </a:cubicBezTo>
                  <a:cubicBezTo>
                    <a:pt x="161" y="103"/>
                    <a:pt x="144" y="118"/>
                    <a:pt x="144" y="136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64"/>
                    <a:pt x="189" y="176"/>
                    <a:pt x="240" y="194"/>
                  </a:cubicBezTo>
                  <a:cubicBezTo>
                    <a:pt x="306" y="216"/>
                    <a:pt x="383" y="248"/>
                    <a:pt x="383" y="33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83" y="440"/>
                    <a:pt x="305" y="488"/>
                    <a:pt x="203" y="488"/>
                  </a:cubicBezTo>
                  <a:cubicBezTo>
                    <a:pt x="137" y="488"/>
                    <a:pt x="63" y="466"/>
                    <a:pt x="0" y="4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60" name="Oval 11">
              <a:extLst>
                <a:ext uri="{FF2B5EF4-FFF2-40B4-BE49-F238E27FC236}">
                  <a16:creationId xmlns:a16="http://schemas.microsoft.com/office/drawing/2014/main" id="{0154DA0C-208D-4580-AFAD-81B221FB1E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82260" y="4167188"/>
              <a:ext cx="544513" cy="546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F1F6355-08A9-4C09-B618-1C445A02E219}"/>
              </a:ext>
            </a:extLst>
          </p:cNvPr>
          <p:cNvGrpSpPr/>
          <p:nvPr/>
        </p:nvGrpSpPr>
        <p:grpSpPr>
          <a:xfrm>
            <a:off x="7045327" y="1676401"/>
            <a:ext cx="5145087" cy="3505200"/>
            <a:chOff x="7045325" y="1676401"/>
            <a:chExt cx="5145087" cy="3505200"/>
          </a:xfrm>
        </p:grpSpPr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B42EB7FA-FF17-4B14-9DA1-B0E656D461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45325" y="1676401"/>
              <a:ext cx="5145087" cy="3505200"/>
            </a:xfrm>
            <a:custGeom>
              <a:avLst/>
              <a:gdLst>
                <a:gd name="T0" fmla="*/ 717 w 2697"/>
                <a:gd name="T1" fmla="*/ 241 h 1832"/>
                <a:gd name="T2" fmla="*/ 698 w 2697"/>
                <a:gd name="T3" fmla="*/ 358 h 1832"/>
                <a:gd name="T4" fmla="*/ 755 w 2697"/>
                <a:gd name="T5" fmla="*/ 353 h 1832"/>
                <a:gd name="T6" fmla="*/ 952 w 2697"/>
                <a:gd name="T7" fmla="*/ 431 h 1832"/>
                <a:gd name="T8" fmla="*/ 1077 w 2697"/>
                <a:gd name="T9" fmla="*/ 299 h 1832"/>
                <a:gd name="T10" fmla="*/ 769 w 2697"/>
                <a:gd name="T11" fmla="*/ 229 h 1832"/>
                <a:gd name="T12" fmla="*/ 1219 w 2697"/>
                <a:gd name="T13" fmla="*/ 431 h 1832"/>
                <a:gd name="T14" fmla="*/ 1120 w 2697"/>
                <a:gd name="T15" fmla="*/ 287 h 1832"/>
                <a:gd name="T16" fmla="*/ 1089 w 2697"/>
                <a:gd name="T17" fmla="*/ 373 h 1832"/>
                <a:gd name="T18" fmla="*/ 1175 w 2697"/>
                <a:gd name="T19" fmla="*/ 395 h 1832"/>
                <a:gd name="T20" fmla="*/ 1412 w 2697"/>
                <a:gd name="T21" fmla="*/ 225 h 1832"/>
                <a:gd name="T22" fmla="*/ 1348 w 2697"/>
                <a:gd name="T23" fmla="*/ 356 h 1832"/>
                <a:gd name="T24" fmla="*/ 1505 w 2697"/>
                <a:gd name="T25" fmla="*/ 364 h 1832"/>
                <a:gd name="T26" fmla="*/ 1448 w 2697"/>
                <a:gd name="T27" fmla="*/ 177 h 1832"/>
                <a:gd name="T28" fmla="*/ 1666 w 2697"/>
                <a:gd name="T29" fmla="*/ 435 h 1832"/>
                <a:gd name="T30" fmla="*/ 1758 w 2697"/>
                <a:gd name="T31" fmla="*/ 335 h 1832"/>
                <a:gd name="T32" fmla="*/ 1703 w 2697"/>
                <a:gd name="T33" fmla="*/ 314 h 1832"/>
                <a:gd name="T34" fmla="*/ 1892 w 2697"/>
                <a:gd name="T35" fmla="*/ 225 h 1832"/>
                <a:gd name="T36" fmla="*/ 1828 w 2697"/>
                <a:gd name="T37" fmla="*/ 356 h 1832"/>
                <a:gd name="T38" fmla="*/ 24 w 2697"/>
                <a:gd name="T39" fmla="*/ 634 h 1832"/>
                <a:gd name="T40" fmla="*/ 81 w 2697"/>
                <a:gd name="T41" fmla="*/ 720 h 1832"/>
                <a:gd name="T42" fmla="*/ 237 w 2697"/>
                <a:gd name="T43" fmla="*/ 581 h 1832"/>
                <a:gd name="T44" fmla="*/ 243 w 2697"/>
                <a:gd name="T45" fmla="*/ 745 h 1832"/>
                <a:gd name="T46" fmla="*/ 237 w 2697"/>
                <a:gd name="T47" fmla="*/ 627 h 1832"/>
                <a:gd name="T48" fmla="*/ 450 w 2697"/>
                <a:gd name="T49" fmla="*/ 631 h 1832"/>
                <a:gd name="T50" fmla="*/ 449 w 2697"/>
                <a:gd name="T51" fmla="*/ 791 h 1832"/>
                <a:gd name="T52" fmla="*/ 598 w 2697"/>
                <a:gd name="T53" fmla="*/ 512 h 1832"/>
                <a:gd name="T54" fmla="*/ 669 w 2697"/>
                <a:gd name="T55" fmla="*/ 674 h 1832"/>
                <a:gd name="T56" fmla="*/ 798 w 2697"/>
                <a:gd name="T57" fmla="*/ 614 h 1832"/>
                <a:gd name="T58" fmla="*/ 833 w 2697"/>
                <a:gd name="T59" fmla="*/ 633 h 1832"/>
                <a:gd name="T60" fmla="*/ 1155 w 2697"/>
                <a:gd name="T61" fmla="*/ 686 h 1832"/>
                <a:gd name="T62" fmla="*/ 1155 w 2697"/>
                <a:gd name="T63" fmla="*/ 686 h 1832"/>
                <a:gd name="T64" fmla="*/ 1047 w 2697"/>
                <a:gd name="T65" fmla="*/ 742 h 1832"/>
                <a:gd name="T66" fmla="*/ 1167 w 2697"/>
                <a:gd name="T67" fmla="*/ 787 h 1832"/>
                <a:gd name="T68" fmla="*/ 1453 w 2697"/>
                <a:gd name="T69" fmla="*/ 686 h 1832"/>
                <a:gd name="T70" fmla="*/ 1344 w 2697"/>
                <a:gd name="T71" fmla="*/ 631 h 1832"/>
                <a:gd name="T72" fmla="*/ 1562 w 2697"/>
                <a:gd name="T73" fmla="*/ 848 h 1832"/>
                <a:gd name="T74" fmla="*/ 1552 w 2697"/>
                <a:gd name="T75" fmla="*/ 581 h 1832"/>
                <a:gd name="T76" fmla="*/ 1560 w 2697"/>
                <a:gd name="T77" fmla="*/ 802 h 1832"/>
                <a:gd name="T78" fmla="*/ 1618 w 2697"/>
                <a:gd name="T79" fmla="*/ 676 h 1832"/>
                <a:gd name="T80" fmla="*/ 1743 w 2697"/>
                <a:gd name="T81" fmla="*/ 801 h 1832"/>
                <a:gd name="T82" fmla="*/ 1834 w 2697"/>
                <a:gd name="T83" fmla="*/ 585 h 1832"/>
                <a:gd name="T84" fmla="*/ 1101 w 2697"/>
                <a:gd name="T85" fmla="*/ 940 h 1832"/>
                <a:gd name="T86" fmla="*/ 974 w 2697"/>
                <a:gd name="T87" fmla="*/ 965 h 1832"/>
                <a:gd name="T88" fmla="*/ 1101 w 2697"/>
                <a:gd name="T89" fmla="*/ 1012 h 1832"/>
                <a:gd name="T90" fmla="*/ 1318 w 2697"/>
                <a:gd name="T91" fmla="*/ 1064 h 1832"/>
                <a:gd name="T92" fmla="*/ 1156 w 2697"/>
                <a:gd name="T93" fmla="*/ 1063 h 1832"/>
                <a:gd name="T94" fmla="*/ 1332 w 2697"/>
                <a:gd name="T95" fmla="*/ 963 h 1832"/>
                <a:gd name="T96" fmla="*/ 1453 w 2697"/>
                <a:gd name="T97" fmla="*/ 959 h 1832"/>
                <a:gd name="T98" fmla="*/ 1657 w 2697"/>
                <a:gd name="T99" fmla="*/ 1046 h 1832"/>
                <a:gd name="T100" fmla="*/ 1657 w 2697"/>
                <a:gd name="T101" fmla="*/ 1143 h 1832"/>
                <a:gd name="T102" fmla="*/ 1658 w 2697"/>
                <a:gd name="T103" fmla="*/ 1094 h 1832"/>
                <a:gd name="T104" fmla="*/ 1658 w 2697"/>
                <a:gd name="T105" fmla="*/ 1094 h 1832"/>
                <a:gd name="T106" fmla="*/ 1817 w 2697"/>
                <a:gd name="T107" fmla="*/ 1165 h 1832"/>
                <a:gd name="T108" fmla="*/ 2086 w 2697"/>
                <a:gd name="T109" fmla="*/ 1832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97" h="1832">
                  <a:moveTo>
                    <a:pt x="755" y="352"/>
                  </a:moveTo>
                  <a:cubicBezTo>
                    <a:pt x="755" y="306"/>
                    <a:pt x="725" y="287"/>
                    <a:pt x="672" y="273"/>
                  </a:cubicBezTo>
                  <a:cubicBezTo>
                    <a:pt x="626" y="261"/>
                    <a:pt x="615" y="256"/>
                    <a:pt x="615" y="238"/>
                  </a:cubicBezTo>
                  <a:cubicBezTo>
                    <a:pt x="615" y="238"/>
                    <a:pt x="615" y="238"/>
                    <a:pt x="615" y="238"/>
                  </a:cubicBezTo>
                  <a:cubicBezTo>
                    <a:pt x="615" y="225"/>
                    <a:pt x="626" y="215"/>
                    <a:pt x="649" y="215"/>
                  </a:cubicBezTo>
                  <a:cubicBezTo>
                    <a:pt x="671" y="215"/>
                    <a:pt x="694" y="224"/>
                    <a:pt x="717" y="241"/>
                  </a:cubicBezTo>
                  <a:cubicBezTo>
                    <a:pt x="747" y="197"/>
                    <a:pt x="747" y="197"/>
                    <a:pt x="747" y="197"/>
                  </a:cubicBezTo>
                  <a:cubicBezTo>
                    <a:pt x="720" y="175"/>
                    <a:pt x="688" y="163"/>
                    <a:pt x="649" y="163"/>
                  </a:cubicBezTo>
                  <a:cubicBezTo>
                    <a:pt x="595" y="163"/>
                    <a:pt x="557" y="195"/>
                    <a:pt x="557" y="243"/>
                  </a:cubicBezTo>
                  <a:cubicBezTo>
                    <a:pt x="557" y="244"/>
                    <a:pt x="557" y="244"/>
                    <a:pt x="557" y="244"/>
                  </a:cubicBezTo>
                  <a:cubicBezTo>
                    <a:pt x="557" y="296"/>
                    <a:pt x="591" y="311"/>
                    <a:pt x="644" y="324"/>
                  </a:cubicBezTo>
                  <a:cubicBezTo>
                    <a:pt x="688" y="335"/>
                    <a:pt x="698" y="343"/>
                    <a:pt x="698" y="358"/>
                  </a:cubicBezTo>
                  <a:cubicBezTo>
                    <a:pt x="698" y="358"/>
                    <a:pt x="698" y="358"/>
                    <a:pt x="698" y="358"/>
                  </a:cubicBezTo>
                  <a:cubicBezTo>
                    <a:pt x="698" y="374"/>
                    <a:pt x="683" y="383"/>
                    <a:pt x="659" y="383"/>
                  </a:cubicBezTo>
                  <a:cubicBezTo>
                    <a:pt x="629" y="383"/>
                    <a:pt x="605" y="371"/>
                    <a:pt x="581" y="351"/>
                  </a:cubicBezTo>
                  <a:cubicBezTo>
                    <a:pt x="547" y="392"/>
                    <a:pt x="547" y="392"/>
                    <a:pt x="547" y="392"/>
                  </a:cubicBezTo>
                  <a:cubicBezTo>
                    <a:pt x="578" y="421"/>
                    <a:pt x="618" y="435"/>
                    <a:pt x="658" y="435"/>
                  </a:cubicBezTo>
                  <a:cubicBezTo>
                    <a:pt x="715" y="435"/>
                    <a:pt x="755" y="405"/>
                    <a:pt x="755" y="353"/>
                  </a:cubicBezTo>
                  <a:lnTo>
                    <a:pt x="755" y="352"/>
                  </a:lnTo>
                  <a:close/>
                  <a:moveTo>
                    <a:pt x="826" y="318"/>
                  </a:moveTo>
                  <a:cubicBezTo>
                    <a:pt x="826" y="291"/>
                    <a:pt x="839" y="277"/>
                    <a:pt x="861" y="277"/>
                  </a:cubicBezTo>
                  <a:cubicBezTo>
                    <a:pt x="882" y="277"/>
                    <a:pt x="894" y="291"/>
                    <a:pt x="894" y="318"/>
                  </a:cubicBezTo>
                  <a:cubicBezTo>
                    <a:pt x="894" y="431"/>
                    <a:pt x="894" y="431"/>
                    <a:pt x="894" y="431"/>
                  </a:cubicBezTo>
                  <a:cubicBezTo>
                    <a:pt x="952" y="431"/>
                    <a:pt x="952" y="431"/>
                    <a:pt x="952" y="431"/>
                  </a:cubicBezTo>
                  <a:cubicBezTo>
                    <a:pt x="952" y="318"/>
                    <a:pt x="952" y="318"/>
                    <a:pt x="952" y="318"/>
                  </a:cubicBezTo>
                  <a:cubicBezTo>
                    <a:pt x="952" y="291"/>
                    <a:pt x="965" y="277"/>
                    <a:pt x="986" y="277"/>
                  </a:cubicBezTo>
                  <a:cubicBezTo>
                    <a:pt x="1008" y="277"/>
                    <a:pt x="1020" y="291"/>
                    <a:pt x="1020" y="318"/>
                  </a:cubicBezTo>
                  <a:cubicBezTo>
                    <a:pt x="1020" y="431"/>
                    <a:pt x="1020" y="431"/>
                    <a:pt x="1020" y="431"/>
                  </a:cubicBezTo>
                  <a:cubicBezTo>
                    <a:pt x="1077" y="431"/>
                    <a:pt x="1077" y="431"/>
                    <a:pt x="1077" y="431"/>
                  </a:cubicBezTo>
                  <a:cubicBezTo>
                    <a:pt x="1077" y="299"/>
                    <a:pt x="1077" y="299"/>
                    <a:pt x="1077" y="299"/>
                  </a:cubicBezTo>
                  <a:cubicBezTo>
                    <a:pt x="1077" y="251"/>
                    <a:pt x="1051" y="225"/>
                    <a:pt x="1009" y="225"/>
                  </a:cubicBezTo>
                  <a:cubicBezTo>
                    <a:pt x="981" y="225"/>
                    <a:pt x="960" y="236"/>
                    <a:pt x="943" y="257"/>
                  </a:cubicBezTo>
                  <a:cubicBezTo>
                    <a:pt x="932" y="237"/>
                    <a:pt x="912" y="225"/>
                    <a:pt x="886" y="225"/>
                  </a:cubicBezTo>
                  <a:cubicBezTo>
                    <a:pt x="857" y="225"/>
                    <a:pt x="839" y="241"/>
                    <a:pt x="826" y="258"/>
                  </a:cubicBezTo>
                  <a:cubicBezTo>
                    <a:pt x="826" y="229"/>
                    <a:pt x="826" y="229"/>
                    <a:pt x="826" y="229"/>
                  </a:cubicBezTo>
                  <a:cubicBezTo>
                    <a:pt x="769" y="229"/>
                    <a:pt x="769" y="229"/>
                    <a:pt x="769" y="229"/>
                  </a:cubicBezTo>
                  <a:cubicBezTo>
                    <a:pt x="769" y="431"/>
                    <a:pt x="769" y="431"/>
                    <a:pt x="769" y="431"/>
                  </a:cubicBezTo>
                  <a:cubicBezTo>
                    <a:pt x="826" y="431"/>
                    <a:pt x="826" y="431"/>
                    <a:pt x="826" y="431"/>
                  </a:cubicBezTo>
                  <a:lnTo>
                    <a:pt x="826" y="318"/>
                  </a:lnTo>
                  <a:close/>
                  <a:moveTo>
                    <a:pt x="1158" y="435"/>
                  </a:moveTo>
                  <a:cubicBezTo>
                    <a:pt x="1186" y="435"/>
                    <a:pt x="1205" y="424"/>
                    <a:pt x="1219" y="409"/>
                  </a:cubicBezTo>
                  <a:cubicBezTo>
                    <a:pt x="1219" y="431"/>
                    <a:pt x="1219" y="431"/>
                    <a:pt x="1219" y="431"/>
                  </a:cubicBezTo>
                  <a:cubicBezTo>
                    <a:pt x="1274" y="431"/>
                    <a:pt x="1274" y="431"/>
                    <a:pt x="1274" y="431"/>
                  </a:cubicBezTo>
                  <a:cubicBezTo>
                    <a:pt x="1274" y="314"/>
                    <a:pt x="1274" y="314"/>
                    <a:pt x="1274" y="314"/>
                  </a:cubicBezTo>
                  <a:cubicBezTo>
                    <a:pt x="1274" y="287"/>
                    <a:pt x="1268" y="264"/>
                    <a:pt x="1253" y="249"/>
                  </a:cubicBezTo>
                  <a:cubicBezTo>
                    <a:pt x="1238" y="235"/>
                    <a:pt x="1216" y="227"/>
                    <a:pt x="1184" y="227"/>
                  </a:cubicBezTo>
                  <a:cubicBezTo>
                    <a:pt x="1150" y="227"/>
                    <a:pt x="1128" y="233"/>
                    <a:pt x="1106" y="243"/>
                  </a:cubicBezTo>
                  <a:cubicBezTo>
                    <a:pt x="1120" y="287"/>
                    <a:pt x="1120" y="287"/>
                    <a:pt x="1120" y="287"/>
                  </a:cubicBezTo>
                  <a:cubicBezTo>
                    <a:pt x="1139" y="280"/>
                    <a:pt x="1154" y="276"/>
                    <a:pt x="1176" y="276"/>
                  </a:cubicBezTo>
                  <a:cubicBezTo>
                    <a:pt x="1205" y="276"/>
                    <a:pt x="1219" y="289"/>
                    <a:pt x="1219" y="313"/>
                  </a:cubicBezTo>
                  <a:cubicBezTo>
                    <a:pt x="1219" y="316"/>
                    <a:pt x="1219" y="316"/>
                    <a:pt x="1219" y="316"/>
                  </a:cubicBezTo>
                  <a:cubicBezTo>
                    <a:pt x="1205" y="311"/>
                    <a:pt x="1190" y="308"/>
                    <a:pt x="1170" y="308"/>
                  </a:cubicBezTo>
                  <a:cubicBezTo>
                    <a:pt x="1122" y="308"/>
                    <a:pt x="1089" y="328"/>
                    <a:pt x="1089" y="372"/>
                  </a:cubicBezTo>
                  <a:cubicBezTo>
                    <a:pt x="1089" y="373"/>
                    <a:pt x="1089" y="373"/>
                    <a:pt x="1089" y="373"/>
                  </a:cubicBezTo>
                  <a:cubicBezTo>
                    <a:pt x="1089" y="413"/>
                    <a:pt x="1120" y="435"/>
                    <a:pt x="1158" y="435"/>
                  </a:cubicBezTo>
                  <a:close/>
                  <a:moveTo>
                    <a:pt x="1144" y="370"/>
                  </a:moveTo>
                  <a:cubicBezTo>
                    <a:pt x="1144" y="352"/>
                    <a:pt x="1159" y="342"/>
                    <a:pt x="1184" y="342"/>
                  </a:cubicBezTo>
                  <a:cubicBezTo>
                    <a:pt x="1198" y="342"/>
                    <a:pt x="1210" y="345"/>
                    <a:pt x="1220" y="349"/>
                  </a:cubicBezTo>
                  <a:cubicBezTo>
                    <a:pt x="1220" y="360"/>
                    <a:pt x="1220" y="360"/>
                    <a:pt x="1220" y="360"/>
                  </a:cubicBezTo>
                  <a:cubicBezTo>
                    <a:pt x="1220" y="380"/>
                    <a:pt x="1202" y="395"/>
                    <a:pt x="1175" y="395"/>
                  </a:cubicBezTo>
                  <a:cubicBezTo>
                    <a:pt x="1157" y="395"/>
                    <a:pt x="1144" y="386"/>
                    <a:pt x="1144" y="371"/>
                  </a:cubicBezTo>
                  <a:lnTo>
                    <a:pt x="1144" y="370"/>
                  </a:lnTo>
                  <a:close/>
                  <a:moveTo>
                    <a:pt x="1348" y="356"/>
                  </a:moveTo>
                  <a:cubicBezTo>
                    <a:pt x="1348" y="308"/>
                    <a:pt x="1371" y="285"/>
                    <a:pt x="1409" y="285"/>
                  </a:cubicBezTo>
                  <a:cubicBezTo>
                    <a:pt x="1412" y="285"/>
                    <a:pt x="1412" y="285"/>
                    <a:pt x="1412" y="285"/>
                  </a:cubicBezTo>
                  <a:cubicBezTo>
                    <a:pt x="1412" y="225"/>
                    <a:pt x="1412" y="225"/>
                    <a:pt x="1412" y="225"/>
                  </a:cubicBezTo>
                  <a:cubicBezTo>
                    <a:pt x="1378" y="224"/>
                    <a:pt x="1360" y="242"/>
                    <a:pt x="1348" y="270"/>
                  </a:cubicBezTo>
                  <a:cubicBezTo>
                    <a:pt x="1348" y="229"/>
                    <a:pt x="1348" y="229"/>
                    <a:pt x="1348" y="229"/>
                  </a:cubicBezTo>
                  <a:cubicBezTo>
                    <a:pt x="1291" y="229"/>
                    <a:pt x="1291" y="229"/>
                    <a:pt x="1291" y="229"/>
                  </a:cubicBezTo>
                  <a:cubicBezTo>
                    <a:pt x="1291" y="431"/>
                    <a:pt x="1291" y="431"/>
                    <a:pt x="1291" y="431"/>
                  </a:cubicBezTo>
                  <a:cubicBezTo>
                    <a:pt x="1348" y="431"/>
                    <a:pt x="1348" y="431"/>
                    <a:pt x="1348" y="431"/>
                  </a:cubicBezTo>
                  <a:lnTo>
                    <a:pt x="1348" y="356"/>
                  </a:lnTo>
                  <a:close/>
                  <a:moveTo>
                    <a:pt x="1448" y="374"/>
                  </a:moveTo>
                  <a:cubicBezTo>
                    <a:pt x="1448" y="420"/>
                    <a:pt x="1472" y="434"/>
                    <a:pt x="1507" y="434"/>
                  </a:cubicBezTo>
                  <a:cubicBezTo>
                    <a:pt x="1526" y="434"/>
                    <a:pt x="1540" y="430"/>
                    <a:pt x="1552" y="422"/>
                  </a:cubicBezTo>
                  <a:cubicBezTo>
                    <a:pt x="1552" y="377"/>
                    <a:pt x="1552" y="377"/>
                    <a:pt x="1552" y="377"/>
                  </a:cubicBezTo>
                  <a:cubicBezTo>
                    <a:pt x="1543" y="381"/>
                    <a:pt x="1534" y="384"/>
                    <a:pt x="1524" y="384"/>
                  </a:cubicBezTo>
                  <a:cubicBezTo>
                    <a:pt x="1511" y="384"/>
                    <a:pt x="1505" y="377"/>
                    <a:pt x="1505" y="364"/>
                  </a:cubicBezTo>
                  <a:cubicBezTo>
                    <a:pt x="1505" y="278"/>
                    <a:pt x="1505" y="278"/>
                    <a:pt x="1505" y="278"/>
                  </a:cubicBezTo>
                  <a:cubicBezTo>
                    <a:pt x="1553" y="278"/>
                    <a:pt x="1553" y="278"/>
                    <a:pt x="1553" y="278"/>
                  </a:cubicBezTo>
                  <a:cubicBezTo>
                    <a:pt x="1553" y="229"/>
                    <a:pt x="1553" y="229"/>
                    <a:pt x="1553" y="229"/>
                  </a:cubicBezTo>
                  <a:cubicBezTo>
                    <a:pt x="1505" y="229"/>
                    <a:pt x="1505" y="229"/>
                    <a:pt x="1505" y="229"/>
                  </a:cubicBezTo>
                  <a:cubicBezTo>
                    <a:pt x="1505" y="177"/>
                    <a:pt x="1505" y="177"/>
                    <a:pt x="1505" y="177"/>
                  </a:cubicBezTo>
                  <a:cubicBezTo>
                    <a:pt x="1448" y="177"/>
                    <a:pt x="1448" y="177"/>
                    <a:pt x="1448" y="177"/>
                  </a:cubicBezTo>
                  <a:cubicBezTo>
                    <a:pt x="1448" y="229"/>
                    <a:pt x="1448" y="229"/>
                    <a:pt x="1448" y="229"/>
                  </a:cubicBezTo>
                  <a:cubicBezTo>
                    <a:pt x="1424" y="229"/>
                    <a:pt x="1424" y="229"/>
                    <a:pt x="1424" y="229"/>
                  </a:cubicBezTo>
                  <a:cubicBezTo>
                    <a:pt x="1424" y="278"/>
                    <a:pt x="1424" y="278"/>
                    <a:pt x="1424" y="278"/>
                  </a:cubicBezTo>
                  <a:cubicBezTo>
                    <a:pt x="1448" y="278"/>
                    <a:pt x="1448" y="278"/>
                    <a:pt x="1448" y="278"/>
                  </a:cubicBezTo>
                  <a:lnTo>
                    <a:pt x="1448" y="374"/>
                  </a:lnTo>
                  <a:close/>
                  <a:moveTo>
                    <a:pt x="1666" y="435"/>
                  </a:moveTo>
                  <a:cubicBezTo>
                    <a:pt x="1702" y="435"/>
                    <a:pt x="1729" y="421"/>
                    <a:pt x="1748" y="398"/>
                  </a:cubicBezTo>
                  <a:cubicBezTo>
                    <a:pt x="1715" y="369"/>
                    <a:pt x="1715" y="369"/>
                    <a:pt x="1715" y="369"/>
                  </a:cubicBezTo>
                  <a:cubicBezTo>
                    <a:pt x="1700" y="383"/>
                    <a:pt x="1686" y="389"/>
                    <a:pt x="1666" y="389"/>
                  </a:cubicBezTo>
                  <a:cubicBezTo>
                    <a:pt x="1641" y="389"/>
                    <a:pt x="1623" y="376"/>
                    <a:pt x="1617" y="350"/>
                  </a:cubicBezTo>
                  <a:cubicBezTo>
                    <a:pt x="1758" y="350"/>
                    <a:pt x="1758" y="350"/>
                    <a:pt x="1758" y="350"/>
                  </a:cubicBezTo>
                  <a:cubicBezTo>
                    <a:pt x="1758" y="345"/>
                    <a:pt x="1758" y="339"/>
                    <a:pt x="1758" y="335"/>
                  </a:cubicBezTo>
                  <a:cubicBezTo>
                    <a:pt x="1758" y="277"/>
                    <a:pt x="1727" y="225"/>
                    <a:pt x="1660" y="225"/>
                  </a:cubicBezTo>
                  <a:cubicBezTo>
                    <a:pt x="1601" y="225"/>
                    <a:pt x="1560" y="273"/>
                    <a:pt x="1560" y="330"/>
                  </a:cubicBezTo>
                  <a:cubicBezTo>
                    <a:pt x="1560" y="331"/>
                    <a:pt x="1560" y="331"/>
                    <a:pt x="1560" y="331"/>
                  </a:cubicBezTo>
                  <a:cubicBezTo>
                    <a:pt x="1560" y="393"/>
                    <a:pt x="1605" y="435"/>
                    <a:pt x="1666" y="435"/>
                  </a:cubicBezTo>
                  <a:close/>
                  <a:moveTo>
                    <a:pt x="1660" y="271"/>
                  </a:moveTo>
                  <a:cubicBezTo>
                    <a:pt x="1684" y="271"/>
                    <a:pt x="1699" y="288"/>
                    <a:pt x="1703" y="314"/>
                  </a:cubicBezTo>
                  <a:cubicBezTo>
                    <a:pt x="1616" y="314"/>
                    <a:pt x="1616" y="314"/>
                    <a:pt x="1616" y="314"/>
                  </a:cubicBezTo>
                  <a:cubicBezTo>
                    <a:pt x="1621" y="288"/>
                    <a:pt x="1636" y="271"/>
                    <a:pt x="1660" y="271"/>
                  </a:cubicBezTo>
                  <a:close/>
                  <a:moveTo>
                    <a:pt x="1828" y="356"/>
                  </a:moveTo>
                  <a:cubicBezTo>
                    <a:pt x="1828" y="308"/>
                    <a:pt x="1851" y="285"/>
                    <a:pt x="1889" y="285"/>
                  </a:cubicBezTo>
                  <a:cubicBezTo>
                    <a:pt x="1892" y="285"/>
                    <a:pt x="1892" y="285"/>
                    <a:pt x="1892" y="285"/>
                  </a:cubicBezTo>
                  <a:cubicBezTo>
                    <a:pt x="1892" y="225"/>
                    <a:pt x="1892" y="225"/>
                    <a:pt x="1892" y="225"/>
                  </a:cubicBezTo>
                  <a:cubicBezTo>
                    <a:pt x="1858" y="224"/>
                    <a:pt x="1839" y="242"/>
                    <a:pt x="1828" y="270"/>
                  </a:cubicBezTo>
                  <a:cubicBezTo>
                    <a:pt x="1828" y="229"/>
                    <a:pt x="1828" y="229"/>
                    <a:pt x="1828" y="229"/>
                  </a:cubicBezTo>
                  <a:cubicBezTo>
                    <a:pt x="1770" y="229"/>
                    <a:pt x="1770" y="229"/>
                    <a:pt x="1770" y="229"/>
                  </a:cubicBezTo>
                  <a:cubicBezTo>
                    <a:pt x="1770" y="431"/>
                    <a:pt x="1770" y="431"/>
                    <a:pt x="1770" y="431"/>
                  </a:cubicBezTo>
                  <a:cubicBezTo>
                    <a:pt x="1828" y="431"/>
                    <a:pt x="1828" y="431"/>
                    <a:pt x="1828" y="431"/>
                  </a:cubicBezTo>
                  <a:lnTo>
                    <a:pt x="1828" y="356"/>
                  </a:lnTo>
                  <a:close/>
                  <a:moveTo>
                    <a:pt x="81" y="533"/>
                  </a:moveTo>
                  <a:cubicBezTo>
                    <a:pt x="24" y="533"/>
                    <a:pt x="24" y="533"/>
                    <a:pt x="24" y="533"/>
                  </a:cubicBezTo>
                  <a:cubicBezTo>
                    <a:pt x="24" y="585"/>
                    <a:pt x="24" y="585"/>
                    <a:pt x="24" y="585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24" y="634"/>
                    <a:pt x="24" y="634"/>
                    <a:pt x="24" y="634"/>
                  </a:cubicBezTo>
                  <a:cubicBezTo>
                    <a:pt x="24" y="730"/>
                    <a:pt x="24" y="730"/>
                    <a:pt x="24" y="730"/>
                  </a:cubicBezTo>
                  <a:cubicBezTo>
                    <a:pt x="24" y="776"/>
                    <a:pt x="48" y="790"/>
                    <a:pt x="83" y="790"/>
                  </a:cubicBezTo>
                  <a:cubicBezTo>
                    <a:pt x="102" y="790"/>
                    <a:pt x="116" y="786"/>
                    <a:pt x="128" y="779"/>
                  </a:cubicBezTo>
                  <a:cubicBezTo>
                    <a:pt x="128" y="733"/>
                    <a:pt x="128" y="733"/>
                    <a:pt x="128" y="733"/>
                  </a:cubicBezTo>
                  <a:cubicBezTo>
                    <a:pt x="120" y="737"/>
                    <a:pt x="110" y="740"/>
                    <a:pt x="100" y="740"/>
                  </a:cubicBezTo>
                  <a:cubicBezTo>
                    <a:pt x="87" y="740"/>
                    <a:pt x="81" y="733"/>
                    <a:pt x="81" y="720"/>
                  </a:cubicBezTo>
                  <a:cubicBezTo>
                    <a:pt x="81" y="634"/>
                    <a:pt x="81" y="634"/>
                    <a:pt x="81" y="634"/>
                  </a:cubicBezTo>
                  <a:cubicBezTo>
                    <a:pt x="129" y="634"/>
                    <a:pt x="129" y="634"/>
                    <a:pt x="129" y="634"/>
                  </a:cubicBezTo>
                  <a:cubicBezTo>
                    <a:pt x="129" y="585"/>
                    <a:pt x="129" y="585"/>
                    <a:pt x="129" y="585"/>
                  </a:cubicBezTo>
                  <a:cubicBezTo>
                    <a:pt x="81" y="585"/>
                    <a:pt x="81" y="585"/>
                    <a:pt x="81" y="585"/>
                  </a:cubicBezTo>
                  <a:lnTo>
                    <a:pt x="81" y="533"/>
                  </a:lnTo>
                  <a:close/>
                  <a:moveTo>
                    <a:pt x="237" y="581"/>
                  </a:moveTo>
                  <a:cubicBezTo>
                    <a:pt x="178" y="581"/>
                    <a:pt x="137" y="629"/>
                    <a:pt x="137" y="686"/>
                  </a:cubicBezTo>
                  <a:cubicBezTo>
                    <a:pt x="137" y="687"/>
                    <a:pt x="137" y="687"/>
                    <a:pt x="137" y="687"/>
                  </a:cubicBezTo>
                  <a:cubicBezTo>
                    <a:pt x="137" y="749"/>
                    <a:pt x="182" y="791"/>
                    <a:pt x="243" y="791"/>
                  </a:cubicBezTo>
                  <a:cubicBezTo>
                    <a:pt x="279" y="791"/>
                    <a:pt x="306" y="777"/>
                    <a:pt x="325" y="754"/>
                  </a:cubicBezTo>
                  <a:cubicBezTo>
                    <a:pt x="292" y="725"/>
                    <a:pt x="292" y="725"/>
                    <a:pt x="292" y="725"/>
                  </a:cubicBezTo>
                  <a:cubicBezTo>
                    <a:pt x="277" y="739"/>
                    <a:pt x="263" y="745"/>
                    <a:pt x="243" y="745"/>
                  </a:cubicBezTo>
                  <a:cubicBezTo>
                    <a:pt x="218" y="745"/>
                    <a:pt x="200" y="732"/>
                    <a:pt x="194" y="706"/>
                  </a:cubicBezTo>
                  <a:cubicBezTo>
                    <a:pt x="335" y="706"/>
                    <a:pt x="335" y="706"/>
                    <a:pt x="335" y="706"/>
                  </a:cubicBezTo>
                  <a:cubicBezTo>
                    <a:pt x="335" y="701"/>
                    <a:pt x="335" y="695"/>
                    <a:pt x="335" y="691"/>
                  </a:cubicBezTo>
                  <a:cubicBezTo>
                    <a:pt x="335" y="634"/>
                    <a:pt x="304" y="581"/>
                    <a:pt x="237" y="581"/>
                  </a:cubicBezTo>
                  <a:close/>
                  <a:moveTo>
                    <a:pt x="193" y="670"/>
                  </a:moveTo>
                  <a:cubicBezTo>
                    <a:pt x="198" y="644"/>
                    <a:pt x="213" y="627"/>
                    <a:pt x="237" y="627"/>
                  </a:cubicBezTo>
                  <a:cubicBezTo>
                    <a:pt x="261" y="627"/>
                    <a:pt x="276" y="644"/>
                    <a:pt x="280" y="670"/>
                  </a:cubicBezTo>
                  <a:lnTo>
                    <a:pt x="193" y="670"/>
                  </a:lnTo>
                  <a:close/>
                  <a:moveTo>
                    <a:pt x="452" y="742"/>
                  </a:moveTo>
                  <a:cubicBezTo>
                    <a:pt x="421" y="742"/>
                    <a:pt x="401" y="717"/>
                    <a:pt x="401" y="686"/>
                  </a:cubicBezTo>
                  <a:cubicBezTo>
                    <a:pt x="401" y="686"/>
                    <a:pt x="401" y="686"/>
                    <a:pt x="401" y="686"/>
                  </a:cubicBezTo>
                  <a:cubicBezTo>
                    <a:pt x="401" y="656"/>
                    <a:pt x="421" y="631"/>
                    <a:pt x="450" y="631"/>
                  </a:cubicBezTo>
                  <a:cubicBezTo>
                    <a:pt x="470" y="631"/>
                    <a:pt x="483" y="639"/>
                    <a:pt x="496" y="653"/>
                  </a:cubicBezTo>
                  <a:cubicBezTo>
                    <a:pt x="531" y="615"/>
                    <a:pt x="531" y="615"/>
                    <a:pt x="531" y="615"/>
                  </a:cubicBezTo>
                  <a:cubicBezTo>
                    <a:pt x="512" y="594"/>
                    <a:pt x="488" y="581"/>
                    <a:pt x="450" y="581"/>
                  </a:cubicBezTo>
                  <a:cubicBezTo>
                    <a:pt x="388" y="581"/>
                    <a:pt x="344" y="629"/>
                    <a:pt x="344" y="686"/>
                  </a:cubicBezTo>
                  <a:cubicBezTo>
                    <a:pt x="344" y="687"/>
                    <a:pt x="344" y="687"/>
                    <a:pt x="344" y="687"/>
                  </a:cubicBezTo>
                  <a:cubicBezTo>
                    <a:pt x="344" y="745"/>
                    <a:pt x="389" y="791"/>
                    <a:pt x="449" y="791"/>
                  </a:cubicBezTo>
                  <a:cubicBezTo>
                    <a:pt x="490" y="791"/>
                    <a:pt x="512" y="776"/>
                    <a:pt x="532" y="754"/>
                  </a:cubicBezTo>
                  <a:cubicBezTo>
                    <a:pt x="498" y="721"/>
                    <a:pt x="498" y="721"/>
                    <a:pt x="498" y="721"/>
                  </a:cubicBezTo>
                  <a:cubicBezTo>
                    <a:pt x="485" y="734"/>
                    <a:pt x="471" y="742"/>
                    <a:pt x="452" y="742"/>
                  </a:cubicBezTo>
                  <a:close/>
                  <a:moveTo>
                    <a:pt x="657" y="581"/>
                  </a:moveTo>
                  <a:cubicBezTo>
                    <a:pt x="628" y="581"/>
                    <a:pt x="611" y="597"/>
                    <a:pt x="598" y="614"/>
                  </a:cubicBezTo>
                  <a:cubicBezTo>
                    <a:pt x="598" y="512"/>
                    <a:pt x="598" y="512"/>
                    <a:pt x="598" y="512"/>
                  </a:cubicBezTo>
                  <a:cubicBezTo>
                    <a:pt x="541" y="512"/>
                    <a:pt x="541" y="512"/>
                    <a:pt x="541" y="512"/>
                  </a:cubicBezTo>
                  <a:cubicBezTo>
                    <a:pt x="541" y="787"/>
                    <a:pt x="541" y="787"/>
                    <a:pt x="541" y="787"/>
                  </a:cubicBezTo>
                  <a:cubicBezTo>
                    <a:pt x="598" y="787"/>
                    <a:pt x="598" y="787"/>
                    <a:pt x="598" y="787"/>
                  </a:cubicBezTo>
                  <a:cubicBezTo>
                    <a:pt x="598" y="674"/>
                    <a:pt x="598" y="674"/>
                    <a:pt x="598" y="674"/>
                  </a:cubicBezTo>
                  <a:cubicBezTo>
                    <a:pt x="598" y="647"/>
                    <a:pt x="612" y="633"/>
                    <a:pt x="634" y="633"/>
                  </a:cubicBezTo>
                  <a:cubicBezTo>
                    <a:pt x="656" y="633"/>
                    <a:pt x="669" y="647"/>
                    <a:pt x="669" y="674"/>
                  </a:cubicBezTo>
                  <a:cubicBezTo>
                    <a:pt x="669" y="787"/>
                    <a:pt x="669" y="787"/>
                    <a:pt x="669" y="787"/>
                  </a:cubicBezTo>
                  <a:cubicBezTo>
                    <a:pt x="726" y="787"/>
                    <a:pt x="726" y="787"/>
                    <a:pt x="726" y="787"/>
                  </a:cubicBezTo>
                  <a:cubicBezTo>
                    <a:pt x="726" y="656"/>
                    <a:pt x="726" y="656"/>
                    <a:pt x="726" y="656"/>
                  </a:cubicBezTo>
                  <a:cubicBezTo>
                    <a:pt x="726" y="610"/>
                    <a:pt x="701" y="581"/>
                    <a:pt x="657" y="581"/>
                  </a:cubicBezTo>
                  <a:close/>
                  <a:moveTo>
                    <a:pt x="857" y="581"/>
                  </a:moveTo>
                  <a:cubicBezTo>
                    <a:pt x="828" y="581"/>
                    <a:pt x="811" y="597"/>
                    <a:pt x="798" y="614"/>
                  </a:cubicBezTo>
                  <a:cubicBezTo>
                    <a:pt x="798" y="585"/>
                    <a:pt x="798" y="585"/>
                    <a:pt x="798" y="585"/>
                  </a:cubicBezTo>
                  <a:cubicBezTo>
                    <a:pt x="740" y="585"/>
                    <a:pt x="740" y="585"/>
                    <a:pt x="740" y="585"/>
                  </a:cubicBezTo>
                  <a:cubicBezTo>
                    <a:pt x="740" y="787"/>
                    <a:pt x="740" y="787"/>
                    <a:pt x="740" y="787"/>
                  </a:cubicBezTo>
                  <a:cubicBezTo>
                    <a:pt x="798" y="787"/>
                    <a:pt x="798" y="787"/>
                    <a:pt x="798" y="787"/>
                  </a:cubicBezTo>
                  <a:cubicBezTo>
                    <a:pt x="798" y="674"/>
                    <a:pt x="798" y="674"/>
                    <a:pt x="798" y="674"/>
                  </a:cubicBezTo>
                  <a:cubicBezTo>
                    <a:pt x="798" y="647"/>
                    <a:pt x="812" y="633"/>
                    <a:pt x="833" y="633"/>
                  </a:cubicBezTo>
                  <a:cubicBezTo>
                    <a:pt x="855" y="633"/>
                    <a:pt x="868" y="647"/>
                    <a:pt x="868" y="674"/>
                  </a:cubicBezTo>
                  <a:cubicBezTo>
                    <a:pt x="868" y="787"/>
                    <a:pt x="868" y="787"/>
                    <a:pt x="868" y="787"/>
                  </a:cubicBezTo>
                  <a:cubicBezTo>
                    <a:pt x="925" y="787"/>
                    <a:pt x="925" y="787"/>
                    <a:pt x="925" y="787"/>
                  </a:cubicBezTo>
                  <a:cubicBezTo>
                    <a:pt x="925" y="656"/>
                    <a:pt x="925" y="656"/>
                    <a:pt x="925" y="656"/>
                  </a:cubicBezTo>
                  <a:cubicBezTo>
                    <a:pt x="925" y="610"/>
                    <a:pt x="900" y="581"/>
                    <a:pt x="857" y="581"/>
                  </a:cubicBezTo>
                  <a:close/>
                  <a:moveTo>
                    <a:pt x="1155" y="686"/>
                  </a:moveTo>
                  <a:cubicBezTo>
                    <a:pt x="1155" y="686"/>
                    <a:pt x="1155" y="686"/>
                    <a:pt x="1155" y="686"/>
                  </a:cubicBezTo>
                  <a:cubicBezTo>
                    <a:pt x="1155" y="628"/>
                    <a:pt x="1109" y="581"/>
                    <a:pt x="1047" y="581"/>
                  </a:cubicBezTo>
                  <a:cubicBezTo>
                    <a:pt x="984" y="581"/>
                    <a:pt x="937" y="628"/>
                    <a:pt x="937" y="686"/>
                  </a:cubicBezTo>
                  <a:cubicBezTo>
                    <a:pt x="937" y="687"/>
                    <a:pt x="937" y="687"/>
                    <a:pt x="937" y="687"/>
                  </a:cubicBezTo>
                  <a:cubicBezTo>
                    <a:pt x="937" y="745"/>
                    <a:pt x="983" y="791"/>
                    <a:pt x="1046" y="791"/>
                  </a:cubicBezTo>
                  <a:cubicBezTo>
                    <a:pt x="1109" y="791"/>
                    <a:pt x="1155" y="744"/>
                    <a:pt x="1155" y="686"/>
                  </a:cubicBezTo>
                  <a:close/>
                  <a:moveTo>
                    <a:pt x="993" y="686"/>
                  </a:moveTo>
                  <a:cubicBezTo>
                    <a:pt x="993" y="686"/>
                    <a:pt x="993" y="686"/>
                    <a:pt x="993" y="686"/>
                  </a:cubicBezTo>
                  <a:cubicBezTo>
                    <a:pt x="993" y="656"/>
                    <a:pt x="1013" y="631"/>
                    <a:pt x="1046" y="631"/>
                  </a:cubicBezTo>
                  <a:cubicBezTo>
                    <a:pt x="1077" y="631"/>
                    <a:pt x="1099" y="657"/>
                    <a:pt x="1099" y="686"/>
                  </a:cubicBezTo>
                  <a:cubicBezTo>
                    <a:pt x="1099" y="687"/>
                    <a:pt x="1099" y="687"/>
                    <a:pt x="1099" y="687"/>
                  </a:cubicBezTo>
                  <a:cubicBezTo>
                    <a:pt x="1099" y="717"/>
                    <a:pt x="1079" y="742"/>
                    <a:pt x="1047" y="742"/>
                  </a:cubicBezTo>
                  <a:cubicBezTo>
                    <a:pt x="1015" y="742"/>
                    <a:pt x="993" y="716"/>
                    <a:pt x="993" y="686"/>
                  </a:cubicBezTo>
                  <a:close/>
                  <a:moveTo>
                    <a:pt x="1167" y="787"/>
                  </a:moveTo>
                  <a:cubicBezTo>
                    <a:pt x="1224" y="787"/>
                    <a:pt x="1224" y="787"/>
                    <a:pt x="1224" y="787"/>
                  </a:cubicBezTo>
                  <a:cubicBezTo>
                    <a:pt x="1224" y="512"/>
                    <a:pt x="1224" y="512"/>
                    <a:pt x="1224" y="512"/>
                  </a:cubicBezTo>
                  <a:cubicBezTo>
                    <a:pt x="1167" y="512"/>
                    <a:pt x="1167" y="512"/>
                    <a:pt x="1167" y="512"/>
                  </a:cubicBezTo>
                  <a:lnTo>
                    <a:pt x="1167" y="787"/>
                  </a:lnTo>
                  <a:close/>
                  <a:moveTo>
                    <a:pt x="1345" y="581"/>
                  </a:moveTo>
                  <a:cubicBezTo>
                    <a:pt x="1282" y="581"/>
                    <a:pt x="1235" y="628"/>
                    <a:pt x="1235" y="686"/>
                  </a:cubicBezTo>
                  <a:cubicBezTo>
                    <a:pt x="1235" y="687"/>
                    <a:pt x="1235" y="687"/>
                    <a:pt x="1235" y="687"/>
                  </a:cubicBezTo>
                  <a:cubicBezTo>
                    <a:pt x="1235" y="745"/>
                    <a:pt x="1281" y="791"/>
                    <a:pt x="1344" y="791"/>
                  </a:cubicBezTo>
                  <a:cubicBezTo>
                    <a:pt x="1407" y="791"/>
                    <a:pt x="1453" y="744"/>
                    <a:pt x="1453" y="686"/>
                  </a:cubicBezTo>
                  <a:cubicBezTo>
                    <a:pt x="1453" y="686"/>
                    <a:pt x="1453" y="686"/>
                    <a:pt x="1453" y="686"/>
                  </a:cubicBezTo>
                  <a:cubicBezTo>
                    <a:pt x="1453" y="628"/>
                    <a:pt x="1407" y="581"/>
                    <a:pt x="1345" y="581"/>
                  </a:cubicBezTo>
                  <a:close/>
                  <a:moveTo>
                    <a:pt x="1397" y="687"/>
                  </a:moveTo>
                  <a:cubicBezTo>
                    <a:pt x="1397" y="717"/>
                    <a:pt x="1377" y="742"/>
                    <a:pt x="1345" y="742"/>
                  </a:cubicBezTo>
                  <a:cubicBezTo>
                    <a:pt x="1313" y="742"/>
                    <a:pt x="1292" y="716"/>
                    <a:pt x="1292" y="686"/>
                  </a:cubicBezTo>
                  <a:cubicBezTo>
                    <a:pt x="1292" y="686"/>
                    <a:pt x="1292" y="686"/>
                    <a:pt x="1292" y="686"/>
                  </a:cubicBezTo>
                  <a:cubicBezTo>
                    <a:pt x="1292" y="656"/>
                    <a:pt x="1311" y="631"/>
                    <a:pt x="1344" y="631"/>
                  </a:cubicBezTo>
                  <a:cubicBezTo>
                    <a:pt x="1375" y="631"/>
                    <a:pt x="1397" y="657"/>
                    <a:pt x="1397" y="686"/>
                  </a:cubicBezTo>
                  <a:lnTo>
                    <a:pt x="1397" y="687"/>
                  </a:lnTo>
                  <a:close/>
                  <a:moveTo>
                    <a:pt x="1560" y="802"/>
                  </a:moveTo>
                  <a:cubicBezTo>
                    <a:pt x="1533" y="802"/>
                    <a:pt x="1513" y="795"/>
                    <a:pt x="1492" y="784"/>
                  </a:cubicBezTo>
                  <a:cubicBezTo>
                    <a:pt x="1472" y="827"/>
                    <a:pt x="1472" y="827"/>
                    <a:pt x="1472" y="827"/>
                  </a:cubicBezTo>
                  <a:cubicBezTo>
                    <a:pt x="1498" y="840"/>
                    <a:pt x="1529" y="848"/>
                    <a:pt x="1562" y="848"/>
                  </a:cubicBezTo>
                  <a:cubicBezTo>
                    <a:pt x="1601" y="848"/>
                    <a:pt x="1630" y="840"/>
                    <a:pt x="1649" y="821"/>
                  </a:cubicBezTo>
                  <a:cubicBezTo>
                    <a:pt x="1666" y="804"/>
                    <a:pt x="1674" y="777"/>
                    <a:pt x="1674" y="741"/>
                  </a:cubicBezTo>
                  <a:cubicBezTo>
                    <a:pt x="1674" y="585"/>
                    <a:pt x="1674" y="585"/>
                    <a:pt x="1674" y="585"/>
                  </a:cubicBezTo>
                  <a:cubicBezTo>
                    <a:pt x="1617" y="585"/>
                    <a:pt x="1617" y="585"/>
                    <a:pt x="1617" y="585"/>
                  </a:cubicBezTo>
                  <a:cubicBezTo>
                    <a:pt x="1617" y="611"/>
                    <a:pt x="1617" y="611"/>
                    <a:pt x="1617" y="611"/>
                  </a:cubicBezTo>
                  <a:cubicBezTo>
                    <a:pt x="1602" y="594"/>
                    <a:pt x="1583" y="581"/>
                    <a:pt x="1552" y="581"/>
                  </a:cubicBezTo>
                  <a:cubicBezTo>
                    <a:pt x="1505" y="581"/>
                    <a:pt x="1462" y="615"/>
                    <a:pt x="1462" y="675"/>
                  </a:cubicBezTo>
                  <a:cubicBezTo>
                    <a:pt x="1462" y="676"/>
                    <a:pt x="1462" y="676"/>
                    <a:pt x="1462" y="676"/>
                  </a:cubicBezTo>
                  <a:cubicBezTo>
                    <a:pt x="1462" y="736"/>
                    <a:pt x="1505" y="770"/>
                    <a:pt x="1552" y="770"/>
                  </a:cubicBezTo>
                  <a:cubicBezTo>
                    <a:pt x="1582" y="770"/>
                    <a:pt x="1601" y="758"/>
                    <a:pt x="1618" y="737"/>
                  </a:cubicBezTo>
                  <a:cubicBezTo>
                    <a:pt x="1618" y="747"/>
                    <a:pt x="1618" y="747"/>
                    <a:pt x="1618" y="747"/>
                  </a:cubicBezTo>
                  <a:cubicBezTo>
                    <a:pt x="1618" y="783"/>
                    <a:pt x="1599" y="802"/>
                    <a:pt x="1560" y="802"/>
                  </a:cubicBezTo>
                  <a:close/>
                  <a:moveTo>
                    <a:pt x="1568" y="723"/>
                  </a:moveTo>
                  <a:cubicBezTo>
                    <a:pt x="1541" y="723"/>
                    <a:pt x="1519" y="704"/>
                    <a:pt x="1519" y="676"/>
                  </a:cubicBezTo>
                  <a:cubicBezTo>
                    <a:pt x="1519" y="675"/>
                    <a:pt x="1519" y="675"/>
                    <a:pt x="1519" y="675"/>
                  </a:cubicBezTo>
                  <a:cubicBezTo>
                    <a:pt x="1519" y="648"/>
                    <a:pt x="1541" y="629"/>
                    <a:pt x="1568" y="629"/>
                  </a:cubicBezTo>
                  <a:cubicBezTo>
                    <a:pt x="1596" y="629"/>
                    <a:pt x="1618" y="648"/>
                    <a:pt x="1618" y="675"/>
                  </a:cubicBezTo>
                  <a:cubicBezTo>
                    <a:pt x="1618" y="676"/>
                    <a:pt x="1618" y="676"/>
                    <a:pt x="1618" y="676"/>
                  </a:cubicBezTo>
                  <a:cubicBezTo>
                    <a:pt x="1618" y="704"/>
                    <a:pt x="1596" y="723"/>
                    <a:pt x="1568" y="723"/>
                  </a:cubicBezTo>
                  <a:close/>
                  <a:moveTo>
                    <a:pt x="1790" y="722"/>
                  </a:moveTo>
                  <a:cubicBezTo>
                    <a:pt x="1744" y="585"/>
                    <a:pt x="1744" y="585"/>
                    <a:pt x="1744" y="585"/>
                  </a:cubicBezTo>
                  <a:cubicBezTo>
                    <a:pt x="1684" y="585"/>
                    <a:pt x="1684" y="585"/>
                    <a:pt x="1684" y="585"/>
                  </a:cubicBezTo>
                  <a:cubicBezTo>
                    <a:pt x="1763" y="788"/>
                    <a:pt x="1763" y="788"/>
                    <a:pt x="1763" y="788"/>
                  </a:cubicBezTo>
                  <a:cubicBezTo>
                    <a:pt x="1758" y="798"/>
                    <a:pt x="1753" y="801"/>
                    <a:pt x="1743" y="801"/>
                  </a:cubicBezTo>
                  <a:cubicBezTo>
                    <a:pt x="1735" y="801"/>
                    <a:pt x="1726" y="797"/>
                    <a:pt x="1718" y="793"/>
                  </a:cubicBezTo>
                  <a:cubicBezTo>
                    <a:pt x="1699" y="834"/>
                    <a:pt x="1699" y="834"/>
                    <a:pt x="1699" y="834"/>
                  </a:cubicBezTo>
                  <a:cubicBezTo>
                    <a:pt x="1714" y="843"/>
                    <a:pt x="1729" y="848"/>
                    <a:pt x="1750" y="848"/>
                  </a:cubicBezTo>
                  <a:cubicBezTo>
                    <a:pt x="1784" y="848"/>
                    <a:pt x="1801" y="833"/>
                    <a:pt x="1816" y="792"/>
                  </a:cubicBezTo>
                  <a:cubicBezTo>
                    <a:pt x="1894" y="585"/>
                    <a:pt x="1894" y="585"/>
                    <a:pt x="1894" y="585"/>
                  </a:cubicBezTo>
                  <a:cubicBezTo>
                    <a:pt x="1834" y="585"/>
                    <a:pt x="1834" y="585"/>
                    <a:pt x="1834" y="585"/>
                  </a:cubicBezTo>
                  <a:lnTo>
                    <a:pt x="1790" y="722"/>
                  </a:lnTo>
                  <a:close/>
                  <a:moveTo>
                    <a:pt x="1101" y="965"/>
                  </a:moveTo>
                  <a:cubicBezTo>
                    <a:pt x="1054" y="965"/>
                    <a:pt x="1054" y="965"/>
                    <a:pt x="1054" y="965"/>
                  </a:cubicBezTo>
                  <a:cubicBezTo>
                    <a:pt x="1054" y="957"/>
                    <a:pt x="1054" y="957"/>
                    <a:pt x="1054" y="957"/>
                  </a:cubicBezTo>
                  <a:cubicBezTo>
                    <a:pt x="1054" y="942"/>
                    <a:pt x="1062" y="935"/>
                    <a:pt x="1075" y="935"/>
                  </a:cubicBezTo>
                  <a:cubicBezTo>
                    <a:pt x="1085" y="935"/>
                    <a:pt x="1093" y="937"/>
                    <a:pt x="1101" y="940"/>
                  </a:cubicBezTo>
                  <a:cubicBezTo>
                    <a:pt x="1101" y="893"/>
                    <a:pt x="1101" y="893"/>
                    <a:pt x="1101" y="893"/>
                  </a:cubicBezTo>
                  <a:cubicBezTo>
                    <a:pt x="1091" y="889"/>
                    <a:pt x="1078" y="887"/>
                    <a:pt x="1060" y="887"/>
                  </a:cubicBezTo>
                  <a:cubicBezTo>
                    <a:pt x="1040" y="887"/>
                    <a:pt x="1025" y="892"/>
                    <a:pt x="1014" y="903"/>
                  </a:cubicBezTo>
                  <a:cubicBezTo>
                    <a:pt x="1004" y="914"/>
                    <a:pt x="998" y="930"/>
                    <a:pt x="998" y="952"/>
                  </a:cubicBezTo>
                  <a:cubicBezTo>
                    <a:pt x="998" y="965"/>
                    <a:pt x="998" y="965"/>
                    <a:pt x="998" y="965"/>
                  </a:cubicBezTo>
                  <a:cubicBezTo>
                    <a:pt x="974" y="965"/>
                    <a:pt x="974" y="965"/>
                    <a:pt x="974" y="965"/>
                  </a:cubicBezTo>
                  <a:cubicBezTo>
                    <a:pt x="974" y="1012"/>
                    <a:pt x="974" y="1012"/>
                    <a:pt x="974" y="1012"/>
                  </a:cubicBezTo>
                  <a:cubicBezTo>
                    <a:pt x="998" y="1012"/>
                    <a:pt x="998" y="1012"/>
                    <a:pt x="998" y="1012"/>
                  </a:cubicBezTo>
                  <a:cubicBezTo>
                    <a:pt x="998" y="1165"/>
                    <a:pt x="998" y="1165"/>
                    <a:pt x="998" y="1165"/>
                  </a:cubicBezTo>
                  <a:cubicBezTo>
                    <a:pt x="1055" y="1165"/>
                    <a:pt x="1055" y="1165"/>
                    <a:pt x="1055" y="1165"/>
                  </a:cubicBezTo>
                  <a:cubicBezTo>
                    <a:pt x="1055" y="1012"/>
                    <a:pt x="1055" y="1012"/>
                    <a:pt x="1055" y="1012"/>
                  </a:cubicBezTo>
                  <a:cubicBezTo>
                    <a:pt x="1101" y="1012"/>
                    <a:pt x="1101" y="1012"/>
                    <a:pt x="1101" y="1012"/>
                  </a:cubicBezTo>
                  <a:lnTo>
                    <a:pt x="1101" y="965"/>
                  </a:lnTo>
                  <a:close/>
                  <a:moveTo>
                    <a:pt x="1209" y="959"/>
                  </a:moveTo>
                  <a:cubicBezTo>
                    <a:pt x="1147" y="959"/>
                    <a:pt x="1100" y="1006"/>
                    <a:pt x="1100" y="1064"/>
                  </a:cubicBezTo>
                  <a:cubicBezTo>
                    <a:pt x="1100" y="1065"/>
                    <a:pt x="1100" y="1065"/>
                    <a:pt x="1100" y="1065"/>
                  </a:cubicBezTo>
                  <a:cubicBezTo>
                    <a:pt x="1100" y="1123"/>
                    <a:pt x="1146" y="1169"/>
                    <a:pt x="1209" y="1169"/>
                  </a:cubicBezTo>
                  <a:cubicBezTo>
                    <a:pt x="1272" y="1169"/>
                    <a:pt x="1318" y="1122"/>
                    <a:pt x="1318" y="1064"/>
                  </a:cubicBezTo>
                  <a:cubicBezTo>
                    <a:pt x="1318" y="1063"/>
                    <a:pt x="1318" y="1063"/>
                    <a:pt x="1318" y="1063"/>
                  </a:cubicBezTo>
                  <a:cubicBezTo>
                    <a:pt x="1318" y="1005"/>
                    <a:pt x="1272" y="959"/>
                    <a:pt x="1209" y="959"/>
                  </a:cubicBezTo>
                  <a:close/>
                  <a:moveTo>
                    <a:pt x="1262" y="1065"/>
                  </a:moveTo>
                  <a:cubicBezTo>
                    <a:pt x="1262" y="1095"/>
                    <a:pt x="1242" y="1120"/>
                    <a:pt x="1209" y="1120"/>
                  </a:cubicBezTo>
                  <a:cubicBezTo>
                    <a:pt x="1178" y="1120"/>
                    <a:pt x="1156" y="1094"/>
                    <a:pt x="1156" y="1064"/>
                  </a:cubicBezTo>
                  <a:cubicBezTo>
                    <a:pt x="1156" y="1063"/>
                    <a:pt x="1156" y="1063"/>
                    <a:pt x="1156" y="1063"/>
                  </a:cubicBezTo>
                  <a:cubicBezTo>
                    <a:pt x="1156" y="1034"/>
                    <a:pt x="1176" y="1008"/>
                    <a:pt x="1209" y="1008"/>
                  </a:cubicBezTo>
                  <a:cubicBezTo>
                    <a:pt x="1240" y="1008"/>
                    <a:pt x="1262" y="1034"/>
                    <a:pt x="1262" y="1064"/>
                  </a:cubicBezTo>
                  <a:lnTo>
                    <a:pt x="1262" y="1065"/>
                  </a:lnTo>
                  <a:close/>
                  <a:moveTo>
                    <a:pt x="1389" y="1004"/>
                  </a:moveTo>
                  <a:cubicBezTo>
                    <a:pt x="1389" y="963"/>
                    <a:pt x="1389" y="963"/>
                    <a:pt x="1389" y="963"/>
                  </a:cubicBezTo>
                  <a:cubicBezTo>
                    <a:pt x="1332" y="963"/>
                    <a:pt x="1332" y="963"/>
                    <a:pt x="1332" y="963"/>
                  </a:cubicBezTo>
                  <a:cubicBezTo>
                    <a:pt x="1332" y="1165"/>
                    <a:pt x="1332" y="1165"/>
                    <a:pt x="1332" y="1165"/>
                  </a:cubicBezTo>
                  <a:cubicBezTo>
                    <a:pt x="1389" y="1165"/>
                    <a:pt x="1389" y="1165"/>
                    <a:pt x="1389" y="1165"/>
                  </a:cubicBezTo>
                  <a:cubicBezTo>
                    <a:pt x="1389" y="1090"/>
                    <a:pt x="1389" y="1090"/>
                    <a:pt x="1389" y="1090"/>
                  </a:cubicBezTo>
                  <a:cubicBezTo>
                    <a:pt x="1389" y="1042"/>
                    <a:pt x="1412" y="1019"/>
                    <a:pt x="1450" y="1019"/>
                  </a:cubicBezTo>
                  <a:cubicBezTo>
                    <a:pt x="1453" y="1019"/>
                    <a:pt x="1453" y="1019"/>
                    <a:pt x="1453" y="1019"/>
                  </a:cubicBezTo>
                  <a:cubicBezTo>
                    <a:pt x="1453" y="959"/>
                    <a:pt x="1453" y="959"/>
                    <a:pt x="1453" y="959"/>
                  </a:cubicBezTo>
                  <a:cubicBezTo>
                    <a:pt x="1419" y="958"/>
                    <a:pt x="1400" y="976"/>
                    <a:pt x="1389" y="1004"/>
                  </a:cubicBezTo>
                  <a:close/>
                  <a:moveTo>
                    <a:pt x="1622" y="961"/>
                  </a:moveTo>
                  <a:cubicBezTo>
                    <a:pt x="1588" y="961"/>
                    <a:pt x="1566" y="967"/>
                    <a:pt x="1544" y="977"/>
                  </a:cubicBezTo>
                  <a:cubicBezTo>
                    <a:pt x="1558" y="1020"/>
                    <a:pt x="1558" y="1020"/>
                    <a:pt x="1558" y="1020"/>
                  </a:cubicBezTo>
                  <a:cubicBezTo>
                    <a:pt x="1576" y="1014"/>
                    <a:pt x="1592" y="1010"/>
                    <a:pt x="1614" y="1010"/>
                  </a:cubicBezTo>
                  <a:cubicBezTo>
                    <a:pt x="1642" y="1010"/>
                    <a:pt x="1657" y="1023"/>
                    <a:pt x="1657" y="1046"/>
                  </a:cubicBezTo>
                  <a:cubicBezTo>
                    <a:pt x="1657" y="1050"/>
                    <a:pt x="1657" y="1050"/>
                    <a:pt x="1657" y="1050"/>
                  </a:cubicBezTo>
                  <a:cubicBezTo>
                    <a:pt x="1643" y="1045"/>
                    <a:pt x="1628" y="1042"/>
                    <a:pt x="1608" y="1042"/>
                  </a:cubicBezTo>
                  <a:cubicBezTo>
                    <a:pt x="1560" y="1042"/>
                    <a:pt x="1526" y="1062"/>
                    <a:pt x="1526" y="1106"/>
                  </a:cubicBezTo>
                  <a:cubicBezTo>
                    <a:pt x="1526" y="1107"/>
                    <a:pt x="1526" y="1107"/>
                    <a:pt x="1526" y="1107"/>
                  </a:cubicBezTo>
                  <a:cubicBezTo>
                    <a:pt x="1526" y="1147"/>
                    <a:pt x="1558" y="1168"/>
                    <a:pt x="1596" y="1168"/>
                  </a:cubicBezTo>
                  <a:cubicBezTo>
                    <a:pt x="1624" y="1168"/>
                    <a:pt x="1643" y="1158"/>
                    <a:pt x="1657" y="1143"/>
                  </a:cubicBezTo>
                  <a:cubicBezTo>
                    <a:pt x="1657" y="1165"/>
                    <a:pt x="1657" y="1165"/>
                    <a:pt x="1657" y="1165"/>
                  </a:cubicBezTo>
                  <a:cubicBezTo>
                    <a:pt x="1712" y="1165"/>
                    <a:pt x="1712" y="1165"/>
                    <a:pt x="1712" y="1165"/>
                  </a:cubicBezTo>
                  <a:cubicBezTo>
                    <a:pt x="1712" y="1048"/>
                    <a:pt x="1712" y="1048"/>
                    <a:pt x="1712" y="1048"/>
                  </a:cubicBezTo>
                  <a:cubicBezTo>
                    <a:pt x="1712" y="1020"/>
                    <a:pt x="1705" y="998"/>
                    <a:pt x="1690" y="983"/>
                  </a:cubicBezTo>
                  <a:cubicBezTo>
                    <a:pt x="1676" y="969"/>
                    <a:pt x="1653" y="961"/>
                    <a:pt x="1622" y="961"/>
                  </a:cubicBezTo>
                  <a:close/>
                  <a:moveTo>
                    <a:pt x="1658" y="1094"/>
                  </a:moveTo>
                  <a:cubicBezTo>
                    <a:pt x="1658" y="1114"/>
                    <a:pt x="1640" y="1129"/>
                    <a:pt x="1613" y="1129"/>
                  </a:cubicBezTo>
                  <a:cubicBezTo>
                    <a:pt x="1595" y="1129"/>
                    <a:pt x="1582" y="1120"/>
                    <a:pt x="1582" y="1104"/>
                  </a:cubicBezTo>
                  <a:cubicBezTo>
                    <a:pt x="1582" y="1104"/>
                    <a:pt x="1582" y="1104"/>
                    <a:pt x="1582" y="1104"/>
                  </a:cubicBezTo>
                  <a:cubicBezTo>
                    <a:pt x="1582" y="1086"/>
                    <a:pt x="1597" y="1076"/>
                    <a:pt x="1621" y="1076"/>
                  </a:cubicBezTo>
                  <a:cubicBezTo>
                    <a:pt x="1635" y="1076"/>
                    <a:pt x="1648" y="1079"/>
                    <a:pt x="1658" y="1083"/>
                  </a:cubicBezTo>
                  <a:lnTo>
                    <a:pt x="1658" y="1094"/>
                  </a:lnTo>
                  <a:close/>
                  <a:moveTo>
                    <a:pt x="1736" y="1165"/>
                  </a:moveTo>
                  <a:cubicBezTo>
                    <a:pt x="1793" y="1165"/>
                    <a:pt x="1793" y="1165"/>
                    <a:pt x="1793" y="1165"/>
                  </a:cubicBezTo>
                  <a:cubicBezTo>
                    <a:pt x="1793" y="890"/>
                    <a:pt x="1793" y="890"/>
                    <a:pt x="1793" y="890"/>
                  </a:cubicBezTo>
                  <a:cubicBezTo>
                    <a:pt x="1736" y="890"/>
                    <a:pt x="1736" y="890"/>
                    <a:pt x="1736" y="890"/>
                  </a:cubicBezTo>
                  <a:lnTo>
                    <a:pt x="1736" y="1165"/>
                  </a:lnTo>
                  <a:close/>
                  <a:moveTo>
                    <a:pt x="1817" y="1165"/>
                  </a:moveTo>
                  <a:cubicBezTo>
                    <a:pt x="1874" y="1165"/>
                    <a:pt x="1874" y="1165"/>
                    <a:pt x="1874" y="1165"/>
                  </a:cubicBezTo>
                  <a:cubicBezTo>
                    <a:pt x="1874" y="890"/>
                    <a:pt x="1874" y="890"/>
                    <a:pt x="1874" y="890"/>
                  </a:cubicBezTo>
                  <a:cubicBezTo>
                    <a:pt x="1817" y="890"/>
                    <a:pt x="1817" y="890"/>
                    <a:pt x="1817" y="890"/>
                  </a:cubicBezTo>
                  <a:lnTo>
                    <a:pt x="1817" y="1165"/>
                  </a:lnTo>
                  <a:close/>
                  <a:moveTo>
                    <a:pt x="2086" y="0"/>
                  </a:moveTo>
                  <a:cubicBezTo>
                    <a:pt x="2086" y="1832"/>
                    <a:pt x="2086" y="1832"/>
                    <a:pt x="2086" y="1832"/>
                  </a:cubicBezTo>
                  <a:cubicBezTo>
                    <a:pt x="2697" y="1832"/>
                    <a:pt x="2697" y="1832"/>
                    <a:pt x="2697" y="1832"/>
                  </a:cubicBezTo>
                  <a:cubicBezTo>
                    <a:pt x="2697" y="0"/>
                    <a:pt x="2697" y="0"/>
                    <a:pt x="2697" y="0"/>
                  </a:cubicBezTo>
                  <a:lnTo>
                    <a:pt x="2086" y="0"/>
                  </a:lnTo>
                  <a:close/>
                </a:path>
              </a:pathLst>
            </a:custGeom>
            <a:gradFill flip="none" rotWithShape="1">
              <a:gsLst>
                <a:gs pos="37000">
                  <a:srgbClr val="F2A11F"/>
                </a:gs>
                <a:gs pos="56000">
                  <a:srgbClr val="EC5124"/>
                </a:gs>
                <a:gs pos="83000">
                  <a:srgbClr val="D32A27"/>
                </a:gs>
                <a:gs pos="100000">
                  <a:srgbClr val="7A425E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6EECAC4-C77C-49AB-B254-48D8B0737DBE}"/>
                </a:ext>
              </a:extLst>
            </p:cNvPr>
            <p:cNvGrpSpPr/>
            <p:nvPr userDrawn="1"/>
          </p:nvGrpSpPr>
          <p:grpSpPr>
            <a:xfrm>
              <a:off x="11291887" y="1987551"/>
              <a:ext cx="590550" cy="2868613"/>
              <a:chOff x="11291887" y="1987551"/>
              <a:chExt cx="590550" cy="2868613"/>
            </a:xfrm>
          </p:grpSpPr>
          <p:sp>
            <p:nvSpPr>
              <p:cNvPr id="108" name="Freeform 6">
                <a:extLst>
                  <a:ext uri="{FF2B5EF4-FFF2-40B4-BE49-F238E27FC236}">
                    <a16:creationId xmlns:a16="http://schemas.microsoft.com/office/drawing/2014/main" id="{D00C9BBA-FC7E-4243-8134-0B959E4BB2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418887" y="3471864"/>
                <a:ext cx="455612" cy="452438"/>
              </a:xfrm>
              <a:custGeom>
                <a:avLst/>
                <a:gdLst>
                  <a:gd name="T0" fmla="*/ 0 w 239"/>
                  <a:gd name="T1" fmla="*/ 96 h 237"/>
                  <a:gd name="T2" fmla="*/ 38 w 239"/>
                  <a:gd name="T3" fmla="*/ 173 h 237"/>
                  <a:gd name="T4" fmla="*/ 38 w 239"/>
                  <a:gd name="T5" fmla="*/ 173 h 237"/>
                  <a:gd name="T6" fmla="*/ 38 w 239"/>
                  <a:gd name="T7" fmla="*/ 173 h 237"/>
                  <a:gd name="T8" fmla="*/ 4 w 239"/>
                  <a:gd name="T9" fmla="*/ 173 h 237"/>
                  <a:gd name="T10" fmla="*/ 4 w 239"/>
                  <a:gd name="T11" fmla="*/ 237 h 237"/>
                  <a:gd name="T12" fmla="*/ 239 w 239"/>
                  <a:gd name="T13" fmla="*/ 237 h 237"/>
                  <a:gd name="T14" fmla="*/ 239 w 239"/>
                  <a:gd name="T15" fmla="*/ 173 h 237"/>
                  <a:gd name="T16" fmla="*/ 105 w 239"/>
                  <a:gd name="T17" fmla="*/ 173 h 237"/>
                  <a:gd name="T18" fmla="*/ 56 w 239"/>
                  <a:gd name="T19" fmla="*/ 119 h 237"/>
                  <a:gd name="T20" fmla="*/ 105 w 239"/>
                  <a:gd name="T21" fmla="*/ 65 h 237"/>
                  <a:gd name="T22" fmla="*/ 239 w 239"/>
                  <a:gd name="T23" fmla="*/ 65 h 237"/>
                  <a:gd name="T24" fmla="*/ 239 w 239"/>
                  <a:gd name="T25" fmla="*/ 0 h 237"/>
                  <a:gd name="T26" fmla="*/ 93 w 239"/>
                  <a:gd name="T27" fmla="*/ 0 h 237"/>
                  <a:gd name="T28" fmla="*/ 0 w 239"/>
                  <a:gd name="T29" fmla="*/ 9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9" h="237">
                    <a:moveTo>
                      <a:pt x="0" y="96"/>
                    </a:moveTo>
                    <a:cubicBezTo>
                      <a:pt x="0" y="123"/>
                      <a:pt x="13" y="154"/>
                      <a:pt x="38" y="173"/>
                    </a:cubicBezTo>
                    <a:cubicBezTo>
                      <a:pt x="38" y="173"/>
                      <a:pt x="38" y="173"/>
                      <a:pt x="38" y="173"/>
                    </a:cubicBezTo>
                    <a:cubicBezTo>
                      <a:pt x="38" y="173"/>
                      <a:pt x="38" y="173"/>
                      <a:pt x="38" y="173"/>
                    </a:cubicBezTo>
                    <a:cubicBezTo>
                      <a:pt x="4" y="173"/>
                      <a:pt x="4" y="173"/>
                      <a:pt x="4" y="173"/>
                    </a:cubicBezTo>
                    <a:cubicBezTo>
                      <a:pt x="4" y="237"/>
                      <a:pt x="4" y="237"/>
                      <a:pt x="4" y="237"/>
                    </a:cubicBezTo>
                    <a:cubicBezTo>
                      <a:pt x="239" y="237"/>
                      <a:pt x="239" y="237"/>
                      <a:pt x="239" y="237"/>
                    </a:cubicBezTo>
                    <a:cubicBezTo>
                      <a:pt x="239" y="173"/>
                      <a:pt x="239" y="173"/>
                      <a:pt x="239" y="173"/>
                    </a:cubicBezTo>
                    <a:cubicBezTo>
                      <a:pt x="105" y="173"/>
                      <a:pt x="105" y="173"/>
                      <a:pt x="105" y="173"/>
                    </a:cubicBezTo>
                    <a:cubicBezTo>
                      <a:pt x="81" y="173"/>
                      <a:pt x="56" y="154"/>
                      <a:pt x="56" y="119"/>
                    </a:cubicBezTo>
                    <a:cubicBezTo>
                      <a:pt x="56" y="93"/>
                      <a:pt x="74" y="65"/>
                      <a:pt x="105" y="65"/>
                    </a:cubicBezTo>
                    <a:cubicBezTo>
                      <a:pt x="239" y="65"/>
                      <a:pt x="239" y="65"/>
                      <a:pt x="239" y="65"/>
                    </a:cubicBezTo>
                    <a:cubicBezTo>
                      <a:pt x="239" y="0"/>
                      <a:pt x="239" y="0"/>
                      <a:pt x="239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39" y="0"/>
                      <a:pt x="0" y="39"/>
                      <a:pt x="0" y="9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8"/>
              </a:p>
            </p:txBody>
          </p:sp>
          <p:sp>
            <p:nvSpPr>
              <p:cNvPr id="109" name="Freeform 7">
                <a:extLst>
                  <a:ext uri="{FF2B5EF4-FFF2-40B4-BE49-F238E27FC236}">
                    <a16:creationId xmlns:a16="http://schemas.microsoft.com/office/drawing/2014/main" id="{F71F105A-138E-453C-A355-31EA2B0C8B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425237" y="2452689"/>
                <a:ext cx="449262" cy="506413"/>
              </a:xfrm>
              <a:custGeom>
                <a:avLst/>
                <a:gdLst>
                  <a:gd name="T0" fmla="*/ 0 w 283"/>
                  <a:gd name="T1" fmla="*/ 89 h 319"/>
                  <a:gd name="T2" fmla="*/ 193 w 283"/>
                  <a:gd name="T3" fmla="*/ 159 h 319"/>
                  <a:gd name="T4" fmla="*/ 0 w 283"/>
                  <a:gd name="T5" fmla="*/ 229 h 319"/>
                  <a:gd name="T6" fmla="*/ 0 w 283"/>
                  <a:gd name="T7" fmla="*/ 319 h 319"/>
                  <a:gd name="T8" fmla="*/ 283 w 283"/>
                  <a:gd name="T9" fmla="*/ 202 h 319"/>
                  <a:gd name="T10" fmla="*/ 283 w 283"/>
                  <a:gd name="T11" fmla="*/ 117 h 319"/>
                  <a:gd name="T12" fmla="*/ 0 w 283"/>
                  <a:gd name="T13" fmla="*/ 0 h 319"/>
                  <a:gd name="T14" fmla="*/ 0 w 283"/>
                  <a:gd name="T15" fmla="*/ 89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3" h="319">
                    <a:moveTo>
                      <a:pt x="0" y="89"/>
                    </a:moveTo>
                    <a:lnTo>
                      <a:pt x="193" y="159"/>
                    </a:lnTo>
                    <a:lnTo>
                      <a:pt x="0" y="229"/>
                    </a:lnTo>
                    <a:lnTo>
                      <a:pt x="0" y="319"/>
                    </a:lnTo>
                    <a:lnTo>
                      <a:pt x="283" y="202"/>
                    </a:lnTo>
                    <a:lnTo>
                      <a:pt x="283" y="117"/>
                    </a:lnTo>
                    <a:lnTo>
                      <a:pt x="0" y="0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8"/>
              </a:p>
            </p:txBody>
          </p:sp>
          <p:sp>
            <p:nvSpPr>
              <p:cNvPr id="110" name="Freeform 8">
                <a:extLst>
                  <a:ext uri="{FF2B5EF4-FFF2-40B4-BE49-F238E27FC236}">
                    <a16:creationId xmlns:a16="http://schemas.microsoft.com/office/drawing/2014/main" id="{49854997-23FD-4E3C-82E8-D973E90ABF3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1418887" y="3968751"/>
                <a:ext cx="463550" cy="471488"/>
              </a:xfrm>
              <a:custGeom>
                <a:avLst/>
                <a:gdLst>
                  <a:gd name="T0" fmla="*/ 167 w 243"/>
                  <a:gd name="T1" fmla="*/ 46 h 246"/>
                  <a:gd name="T2" fmla="*/ 192 w 243"/>
                  <a:gd name="T3" fmla="*/ 113 h 246"/>
                  <a:gd name="T4" fmla="*/ 173 w 243"/>
                  <a:gd name="T5" fmla="*/ 165 h 246"/>
                  <a:gd name="T6" fmla="*/ 104 w 243"/>
                  <a:gd name="T7" fmla="*/ 0 h 246"/>
                  <a:gd name="T8" fmla="*/ 39 w 243"/>
                  <a:gd name="T9" fmla="*/ 28 h 246"/>
                  <a:gd name="T10" fmla="*/ 0 w 243"/>
                  <a:gd name="T11" fmla="*/ 121 h 246"/>
                  <a:gd name="T12" fmla="*/ 122 w 243"/>
                  <a:gd name="T13" fmla="*/ 246 h 246"/>
                  <a:gd name="T14" fmla="*/ 243 w 243"/>
                  <a:gd name="T15" fmla="*/ 114 h 246"/>
                  <a:gd name="T16" fmla="*/ 198 w 243"/>
                  <a:gd name="T17" fmla="*/ 5 h 246"/>
                  <a:gd name="T18" fmla="*/ 167 w 243"/>
                  <a:gd name="T19" fmla="*/ 46 h 246"/>
                  <a:gd name="T20" fmla="*/ 75 w 243"/>
                  <a:gd name="T21" fmla="*/ 170 h 246"/>
                  <a:gd name="T22" fmla="*/ 51 w 243"/>
                  <a:gd name="T23" fmla="*/ 120 h 246"/>
                  <a:gd name="T24" fmla="*/ 84 w 243"/>
                  <a:gd name="T25" fmla="*/ 70 h 246"/>
                  <a:gd name="T26" fmla="*/ 131 w 243"/>
                  <a:gd name="T27" fmla="*/ 183 h 246"/>
                  <a:gd name="T28" fmla="*/ 75 w 243"/>
                  <a:gd name="T29" fmla="*/ 17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3" h="246">
                    <a:moveTo>
                      <a:pt x="167" y="46"/>
                    </a:moveTo>
                    <a:cubicBezTo>
                      <a:pt x="187" y="73"/>
                      <a:pt x="192" y="88"/>
                      <a:pt x="192" y="113"/>
                    </a:cubicBezTo>
                    <a:cubicBezTo>
                      <a:pt x="192" y="135"/>
                      <a:pt x="185" y="153"/>
                      <a:pt x="173" y="16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79" y="4"/>
                      <a:pt x="56" y="14"/>
                      <a:pt x="39" y="28"/>
                    </a:cubicBezTo>
                    <a:cubicBezTo>
                      <a:pt x="13" y="50"/>
                      <a:pt x="0" y="82"/>
                      <a:pt x="0" y="121"/>
                    </a:cubicBezTo>
                    <a:cubicBezTo>
                      <a:pt x="0" y="192"/>
                      <a:pt x="52" y="246"/>
                      <a:pt x="122" y="246"/>
                    </a:cubicBezTo>
                    <a:cubicBezTo>
                      <a:pt x="193" y="246"/>
                      <a:pt x="243" y="192"/>
                      <a:pt x="243" y="114"/>
                    </a:cubicBezTo>
                    <a:cubicBezTo>
                      <a:pt x="243" y="70"/>
                      <a:pt x="222" y="26"/>
                      <a:pt x="198" y="5"/>
                    </a:cubicBezTo>
                    <a:lnTo>
                      <a:pt x="167" y="46"/>
                    </a:lnTo>
                    <a:close/>
                    <a:moveTo>
                      <a:pt x="75" y="170"/>
                    </a:moveTo>
                    <a:cubicBezTo>
                      <a:pt x="60" y="159"/>
                      <a:pt x="51" y="141"/>
                      <a:pt x="51" y="120"/>
                    </a:cubicBezTo>
                    <a:cubicBezTo>
                      <a:pt x="51" y="97"/>
                      <a:pt x="65" y="79"/>
                      <a:pt x="84" y="70"/>
                    </a:cubicBezTo>
                    <a:cubicBezTo>
                      <a:pt x="131" y="183"/>
                      <a:pt x="131" y="183"/>
                      <a:pt x="131" y="183"/>
                    </a:cubicBezTo>
                    <a:cubicBezTo>
                      <a:pt x="107" y="186"/>
                      <a:pt x="88" y="180"/>
                      <a:pt x="75" y="1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8"/>
              </a:p>
            </p:txBody>
          </p:sp>
          <p:sp>
            <p:nvSpPr>
              <p:cNvPr id="111" name="Freeform 9">
                <a:extLst>
                  <a:ext uri="{FF2B5EF4-FFF2-40B4-BE49-F238E27FC236}">
                    <a16:creationId xmlns:a16="http://schemas.microsoft.com/office/drawing/2014/main" id="{DFC48EA1-BF0E-478F-9540-C906E2ADBE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291887" y="4451351"/>
                <a:ext cx="582612" cy="404813"/>
              </a:xfrm>
              <a:custGeom>
                <a:avLst/>
                <a:gdLst>
                  <a:gd name="T0" fmla="*/ 296 w 367"/>
                  <a:gd name="T1" fmla="*/ 0 h 255"/>
                  <a:gd name="T2" fmla="*/ 296 w 367"/>
                  <a:gd name="T3" fmla="*/ 177 h 255"/>
                  <a:gd name="T4" fmla="*/ 0 w 367"/>
                  <a:gd name="T5" fmla="*/ 177 h 255"/>
                  <a:gd name="T6" fmla="*/ 0 w 367"/>
                  <a:gd name="T7" fmla="*/ 255 h 255"/>
                  <a:gd name="T8" fmla="*/ 367 w 367"/>
                  <a:gd name="T9" fmla="*/ 255 h 255"/>
                  <a:gd name="T10" fmla="*/ 367 w 367"/>
                  <a:gd name="T11" fmla="*/ 0 h 255"/>
                  <a:gd name="T12" fmla="*/ 296 w 367"/>
                  <a:gd name="T13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7" h="255">
                    <a:moveTo>
                      <a:pt x="296" y="0"/>
                    </a:moveTo>
                    <a:lnTo>
                      <a:pt x="296" y="177"/>
                    </a:lnTo>
                    <a:lnTo>
                      <a:pt x="0" y="177"/>
                    </a:lnTo>
                    <a:lnTo>
                      <a:pt x="0" y="255"/>
                    </a:lnTo>
                    <a:lnTo>
                      <a:pt x="367" y="255"/>
                    </a:lnTo>
                    <a:lnTo>
                      <a:pt x="367" y="0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8"/>
              </a:p>
            </p:txBody>
          </p:sp>
          <p:sp>
            <p:nvSpPr>
              <p:cNvPr id="112" name="Freeform 10">
                <a:extLst>
                  <a:ext uri="{FF2B5EF4-FFF2-40B4-BE49-F238E27FC236}">
                    <a16:creationId xmlns:a16="http://schemas.microsoft.com/office/drawing/2014/main" id="{66D58043-225E-4AF1-86C5-EAC10AA263B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1418887" y="1987551"/>
                <a:ext cx="463550" cy="484188"/>
              </a:xfrm>
              <a:custGeom>
                <a:avLst/>
                <a:gdLst>
                  <a:gd name="T0" fmla="*/ 243 w 243"/>
                  <a:gd name="T1" fmla="*/ 127 h 253"/>
                  <a:gd name="T2" fmla="*/ 122 w 243"/>
                  <a:gd name="T3" fmla="*/ 253 h 253"/>
                  <a:gd name="T4" fmla="*/ 0 w 243"/>
                  <a:gd name="T5" fmla="*/ 126 h 253"/>
                  <a:gd name="T6" fmla="*/ 122 w 243"/>
                  <a:gd name="T7" fmla="*/ 0 h 253"/>
                  <a:gd name="T8" fmla="*/ 243 w 243"/>
                  <a:gd name="T9" fmla="*/ 127 h 253"/>
                  <a:gd name="T10" fmla="*/ 55 w 243"/>
                  <a:gd name="T11" fmla="*/ 127 h 253"/>
                  <a:gd name="T12" fmla="*/ 122 w 243"/>
                  <a:gd name="T13" fmla="*/ 189 h 253"/>
                  <a:gd name="T14" fmla="*/ 188 w 243"/>
                  <a:gd name="T15" fmla="*/ 126 h 253"/>
                  <a:gd name="T16" fmla="*/ 122 w 243"/>
                  <a:gd name="T17" fmla="*/ 64 h 253"/>
                  <a:gd name="T18" fmla="*/ 55 w 243"/>
                  <a:gd name="T19" fmla="*/ 127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3" h="253">
                    <a:moveTo>
                      <a:pt x="243" y="127"/>
                    </a:moveTo>
                    <a:cubicBezTo>
                      <a:pt x="243" y="198"/>
                      <a:pt x="190" y="253"/>
                      <a:pt x="122" y="253"/>
                    </a:cubicBezTo>
                    <a:cubicBezTo>
                      <a:pt x="53" y="253"/>
                      <a:pt x="0" y="197"/>
                      <a:pt x="0" y="126"/>
                    </a:cubicBezTo>
                    <a:cubicBezTo>
                      <a:pt x="0" y="56"/>
                      <a:pt x="53" y="0"/>
                      <a:pt x="122" y="0"/>
                    </a:cubicBezTo>
                    <a:cubicBezTo>
                      <a:pt x="190" y="0"/>
                      <a:pt x="243" y="56"/>
                      <a:pt x="243" y="127"/>
                    </a:cubicBezTo>
                    <a:moveTo>
                      <a:pt x="55" y="127"/>
                    </a:moveTo>
                    <a:cubicBezTo>
                      <a:pt x="55" y="163"/>
                      <a:pt x="83" y="189"/>
                      <a:pt x="122" y="189"/>
                    </a:cubicBezTo>
                    <a:cubicBezTo>
                      <a:pt x="159" y="189"/>
                      <a:pt x="188" y="162"/>
                      <a:pt x="188" y="126"/>
                    </a:cubicBezTo>
                    <a:cubicBezTo>
                      <a:pt x="188" y="90"/>
                      <a:pt x="160" y="64"/>
                      <a:pt x="122" y="64"/>
                    </a:cubicBezTo>
                    <a:cubicBezTo>
                      <a:pt x="85" y="64"/>
                      <a:pt x="55" y="92"/>
                      <a:pt x="55" y="12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8"/>
              </a:p>
            </p:txBody>
          </p:sp>
          <p:sp>
            <p:nvSpPr>
              <p:cNvPr id="113" name="Freeform 11">
                <a:extLst>
                  <a:ext uri="{FF2B5EF4-FFF2-40B4-BE49-F238E27FC236}">
                    <a16:creationId xmlns:a16="http://schemas.microsoft.com/office/drawing/2014/main" id="{3EDD390D-BF7B-4689-9B90-0E8DC4C75E1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1418887" y="2938464"/>
                <a:ext cx="463550" cy="484188"/>
              </a:xfrm>
              <a:custGeom>
                <a:avLst/>
                <a:gdLst>
                  <a:gd name="T0" fmla="*/ 243 w 243"/>
                  <a:gd name="T1" fmla="*/ 127 h 253"/>
                  <a:gd name="T2" fmla="*/ 122 w 243"/>
                  <a:gd name="T3" fmla="*/ 253 h 253"/>
                  <a:gd name="T4" fmla="*/ 0 w 243"/>
                  <a:gd name="T5" fmla="*/ 126 h 253"/>
                  <a:gd name="T6" fmla="*/ 122 w 243"/>
                  <a:gd name="T7" fmla="*/ 0 h 253"/>
                  <a:gd name="T8" fmla="*/ 243 w 243"/>
                  <a:gd name="T9" fmla="*/ 127 h 253"/>
                  <a:gd name="T10" fmla="*/ 55 w 243"/>
                  <a:gd name="T11" fmla="*/ 127 h 253"/>
                  <a:gd name="T12" fmla="*/ 122 w 243"/>
                  <a:gd name="T13" fmla="*/ 189 h 253"/>
                  <a:gd name="T14" fmla="*/ 188 w 243"/>
                  <a:gd name="T15" fmla="*/ 126 h 253"/>
                  <a:gd name="T16" fmla="*/ 122 w 243"/>
                  <a:gd name="T17" fmla="*/ 64 h 253"/>
                  <a:gd name="T18" fmla="*/ 55 w 243"/>
                  <a:gd name="T19" fmla="*/ 127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3" h="253">
                    <a:moveTo>
                      <a:pt x="243" y="127"/>
                    </a:moveTo>
                    <a:cubicBezTo>
                      <a:pt x="243" y="198"/>
                      <a:pt x="190" y="253"/>
                      <a:pt x="122" y="253"/>
                    </a:cubicBezTo>
                    <a:cubicBezTo>
                      <a:pt x="53" y="253"/>
                      <a:pt x="0" y="197"/>
                      <a:pt x="0" y="126"/>
                    </a:cubicBezTo>
                    <a:cubicBezTo>
                      <a:pt x="0" y="56"/>
                      <a:pt x="53" y="0"/>
                      <a:pt x="122" y="0"/>
                    </a:cubicBezTo>
                    <a:cubicBezTo>
                      <a:pt x="190" y="0"/>
                      <a:pt x="243" y="56"/>
                      <a:pt x="243" y="127"/>
                    </a:cubicBezTo>
                    <a:moveTo>
                      <a:pt x="55" y="127"/>
                    </a:moveTo>
                    <a:cubicBezTo>
                      <a:pt x="55" y="163"/>
                      <a:pt x="83" y="189"/>
                      <a:pt x="122" y="189"/>
                    </a:cubicBezTo>
                    <a:cubicBezTo>
                      <a:pt x="159" y="189"/>
                      <a:pt x="188" y="162"/>
                      <a:pt x="188" y="126"/>
                    </a:cubicBezTo>
                    <a:cubicBezTo>
                      <a:pt x="188" y="90"/>
                      <a:pt x="160" y="64"/>
                      <a:pt x="122" y="64"/>
                    </a:cubicBezTo>
                    <a:cubicBezTo>
                      <a:pt x="85" y="64"/>
                      <a:pt x="55" y="92"/>
                      <a:pt x="55" y="12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8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9322638"/>
      </p:ext>
    </p:extLst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8088A-735A-4CBC-B31C-30702EC8D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4" y="1122363"/>
            <a:ext cx="9141619" cy="2387600"/>
          </a:xfrm>
        </p:spPr>
        <p:txBody>
          <a:bodyPr anchor="b"/>
          <a:lstStyle>
            <a:lvl1pPr algn="ctr">
              <a:defRPr sz="599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748627-F746-49A8-BDB3-8AF03B8B8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4" y="3602038"/>
            <a:ext cx="9141619" cy="1655762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926" indent="0" algn="ctr">
              <a:buNone/>
              <a:defRPr sz="1998"/>
            </a:lvl2pPr>
            <a:lvl3pPr marL="913852" indent="0" algn="ctr">
              <a:buNone/>
              <a:defRPr sz="1798"/>
            </a:lvl3pPr>
            <a:lvl4pPr marL="1370778" indent="0" algn="ctr">
              <a:buNone/>
              <a:defRPr sz="1600"/>
            </a:lvl4pPr>
            <a:lvl5pPr marL="1827703" indent="0" algn="ctr">
              <a:buNone/>
              <a:defRPr sz="1600"/>
            </a:lvl5pPr>
            <a:lvl6pPr marL="2284628" indent="0" algn="ctr">
              <a:buNone/>
              <a:defRPr sz="1600"/>
            </a:lvl6pPr>
            <a:lvl7pPr marL="2741554" indent="0" algn="ctr">
              <a:buNone/>
              <a:defRPr sz="1600"/>
            </a:lvl7pPr>
            <a:lvl8pPr marL="3198480" indent="0" algn="ctr">
              <a:buNone/>
              <a:defRPr sz="1600"/>
            </a:lvl8pPr>
            <a:lvl9pPr marL="365540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DF646-526D-414B-87C0-D1B45E42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B18C-D781-40B2-81C5-BED54C2CB645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92439-BE2E-48BF-8AC8-66093E8F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CE32-E445-4B8C-AF51-35E26F5F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185F-01CD-452F-9CE1-37870AEFF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760412" y="931563"/>
            <a:ext cx="10671048" cy="26161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68001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5B6443-4299-282C-565B-68E5F97027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3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Only_Black"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760412" y="931563"/>
            <a:ext cx="10671048" cy="26161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71048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96FD5-38BC-1E97-5513-17F333DF59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10E5A7-B9D3-4A2B-DE64-11D11241AC78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153D81-7548-F581-513D-B7CD48FD363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2984EA1-BF8F-D5A5-11B3-9FD6DD75D1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303FC84A-8F52-5F1D-38A9-C64EE5C6B5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51547846-5B73-A894-F0B4-466A292FE8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9F5F64D-B9AA-2AAA-21F6-2CAF46B091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093FA7E-6243-55E3-A1D8-E9A2E7479C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882876AE-214A-F90F-FAE5-C3E50982F4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75EC1C0B-EC3B-C973-9828-360528AEB9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2260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71048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60413" y="1308880"/>
            <a:ext cx="10671048" cy="478712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C5559F-D4D6-DA53-A720-07C2A2D68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16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C5559F-D4D6-DA53-A720-07C2A2D68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28">
            <a:extLst>
              <a:ext uri="{FF2B5EF4-FFF2-40B4-BE49-F238E27FC236}">
                <a16:creationId xmlns:a16="http://schemas.microsoft.com/office/drawing/2014/main" id="{4D06AA26-F915-4482-943C-39E44C973F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71048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A67503-2ED6-44DE-98E0-2006F15675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237" y="1144588"/>
            <a:ext cx="1263650" cy="1511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AA124289-2FC5-49CB-AA11-01D5543A68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3791" y="1144588"/>
            <a:ext cx="1263650" cy="1511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71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7">
            <a:extLst>
              <a:ext uri="{FF2B5EF4-FFF2-40B4-BE49-F238E27FC236}">
                <a16:creationId xmlns:a16="http://schemas.microsoft.com/office/drawing/2014/main" id="{F91207CA-3BE9-4C17-8CC2-5FD0216FF7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69529" y="6400800"/>
            <a:ext cx="438912" cy="155448"/>
          </a:xfrm>
        </p:spPr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9" name="Picture Placeholder 3">
            <a:extLst>
              <a:ext uri="{FF2B5EF4-FFF2-40B4-BE49-F238E27FC236}">
                <a16:creationId xmlns:a16="http://schemas.microsoft.com/office/drawing/2014/main" id="{071DFB7E-59D3-44DE-8996-FAE5A47FF11D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765237" y="1144457"/>
            <a:ext cx="1263650" cy="1511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90" name="Title 28">
            <a:extLst>
              <a:ext uri="{FF2B5EF4-FFF2-40B4-BE49-F238E27FC236}">
                <a16:creationId xmlns:a16="http://schemas.microsoft.com/office/drawing/2014/main" id="{BBA47EC1-ECF7-4028-8512-0085B63E617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760412" y="442528"/>
            <a:ext cx="10671048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3" name="Picture Placeholder 3">
            <a:extLst>
              <a:ext uri="{FF2B5EF4-FFF2-40B4-BE49-F238E27FC236}">
                <a16:creationId xmlns:a16="http://schemas.microsoft.com/office/drawing/2014/main" id="{97942604-6A6D-4300-9F5E-F665021CDD91}"/>
              </a:ext>
            </a:extLst>
          </p:cNvPr>
          <p:cNvSpPr>
            <a:spLocks noGrp="1"/>
          </p:cNvSpPr>
          <p:nvPr userDrawn="1">
            <p:ph type="pic" sz="quarter" idx="12"/>
          </p:nvPr>
        </p:nvSpPr>
        <p:spPr>
          <a:xfrm>
            <a:off x="765237" y="2867087"/>
            <a:ext cx="1263650" cy="1511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94" name="Picture Placeholder 3">
            <a:extLst>
              <a:ext uri="{FF2B5EF4-FFF2-40B4-BE49-F238E27FC236}">
                <a16:creationId xmlns:a16="http://schemas.microsoft.com/office/drawing/2014/main" id="{AA2E7F24-9350-4567-945B-9474BC4996F5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765237" y="4589717"/>
            <a:ext cx="1263650" cy="1511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98" name="Picture Placeholder 3">
            <a:extLst>
              <a:ext uri="{FF2B5EF4-FFF2-40B4-BE49-F238E27FC236}">
                <a16:creationId xmlns:a16="http://schemas.microsoft.com/office/drawing/2014/main" id="{A79280A8-55A4-44A0-B321-26E1046FFB5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2363" y="1144457"/>
            <a:ext cx="1263650" cy="1511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99" name="Picture Placeholder 3">
            <a:extLst>
              <a:ext uri="{FF2B5EF4-FFF2-40B4-BE49-F238E27FC236}">
                <a16:creationId xmlns:a16="http://schemas.microsoft.com/office/drawing/2014/main" id="{B7DDBE6E-17A6-42A7-9C9B-D064BB45CE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22363" y="2867087"/>
            <a:ext cx="1263650" cy="1511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00" name="Picture Placeholder 3">
            <a:extLst>
              <a:ext uri="{FF2B5EF4-FFF2-40B4-BE49-F238E27FC236}">
                <a16:creationId xmlns:a16="http://schemas.microsoft.com/office/drawing/2014/main" id="{BA9A3BED-9269-49B7-B2AF-6027C5A396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22363" y="4589717"/>
            <a:ext cx="1263650" cy="1511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11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319A93-1EE8-4DF0-8C0F-BA2E40F23D79}"/>
              </a:ext>
            </a:extLst>
          </p:cNvPr>
          <p:cNvCxnSpPr>
            <a:cxnSpLocks/>
          </p:cNvCxnSpPr>
          <p:nvPr userDrawn="1"/>
        </p:nvCxnSpPr>
        <p:spPr>
          <a:xfrm>
            <a:off x="5679200" y="2343150"/>
            <a:ext cx="0" cy="591618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3C8B807-1945-4D9E-B448-C1E97436D660}"/>
              </a:ext>
            </a:extLst>
          </p:cNvPr>
          <p:cNvCxnSpPr>
            <a:cxnSpLocks/>
          </p:cNvCxnSpPr>
          <p:nvPr userDrawn="1"/>
        </p:nvCxnSpPr>
        <p:spPr>
          <a:xfrm>
            <a:off x="1152375" y="2704148"/>
            <a:ext cx="0" cy="23062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2703DD-1A37-453B-892F-8C17D1969445}"/>
              </a:ext>
            </a:extLst>
          </p:cNvPr>
          <p:cNvCxnSpPr>
            <a:cxnSpLocks/>
          </p:cNvCxnSpPr>
          <p:nvPr userDrawn="1"/>
        </p:nvCxnSpPr>
        <p:spPr>
          <a:xfrm>
            <a:off x="3409771" y="2720181"/>
            <a:ext cx="0" cy="214587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54B372-2AE9-4F06-AB8D-563121DAED07}"/>
              </a:ext>
            </a:extLst>
          </p:cNvPr>
          <p:cNvCxnSpPr>
            <a:cxnSpLocks/>
          </p:cNvCxnSpPr>
          <p:nvPr userDrawn="1"/>
        </p:nvCxnSpPr>
        <p:spPr>
          <a:xfrm>
            <a:off x="7932922" y="2720181"/>
            <a:ext cx="0" cy="214587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AB52C25-74F9-41DD-8CB1-FED7D59A9D4E}"/>
              </a:ext>
            </a:extLst>
          </p:cNvPr>
          <p:cNvCxnSpPr>
            <a:cxnSpLocks/>
          </p:cNvCxnSpPr>
          <p:nvPr userDrawn="1"/>
        </p:nvCxnSpPr>
        <p:spPr>
          <a:xfrm>
            <a:off x="10181319" y="2704148"/>
            <a:ext cx="0" cy="23062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F9FF1D9-795C-4CBA-B6AD-0D44C487DF2B}"/>
              </a:ext>
            </a:extLst>
          </p:cNvPr>
          <p:cNvCxnSpPr>
            <a:cxnSpLocks/>
          </p:cNvCxnSpPr>
          <p:nvPr userDrawn="1"/>
        </p:nvCxnSpPr>
        <p:spPr>
          <a:xfrm>
            <a:off x="1152375" y="2711965"/>
            <a:ext cx="902894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AA6CBBA-3F36-4849-8752-93C041F6423F}"/>
              </a:ext>
            </a:extLst>
          </p:cNvPr>
          <p:cNvSpPr/>
          <p:nvPr userDrawn="1"/>
        </p:nvSpPr>
        <p:spPr>
          <a:xfrm>
            <a:off x="4842164" y="1973897"/>
            <a:ext cx="1674072" cy="3600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400" dirty="0">
                <a:solidFill>
                  <a:srgbClr val="1E0113"/>
                </a:solidFill>
                <a:latin typeface="Arial"/>
              </a:rPr>
            </a:br>
            <a:r>
              <a:rPr lang="en-US" sz="12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2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85AFB8-023B-4759-BD5F-6073003FD8E0}"/>
              </a:ext>
            </a:extLst>
          </p:cNvPr>
          <p:cNvSpPr/>
          <p:nvPr userDrawn="1"/>
        </p:nvSpPr>
        <p:spPr>
          <a:xfrm>
            <a:off x="303306" y="3719621"/>
            <a:ext cx="1674072" cy="3600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400" dirty="0">
                <a:solidFill>
                  <a:srgbClr val="1E0113"/>
                </a:solidFill>
                <a:latin typeface="Arial"/>
              </a:rPr>
            </a:br>
            <a:r>
              <a:rPr lang="en-US" sz="12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2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618C1B6-F9C7-4982-A888-0B0BB5F00D51}"/>
              </a:ext>
            </a:extLst>
          </p:cNvPr>
          <p:cNvSpPr/>
          <p:nvPr userDrawn="1"/>
        </p:nvSpPr>
        <p:spPr>
          <a:xfrm>
            <a:off x="2572735" y="3719621"/>
            <a:ext cx="1674072" cy="3600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400" dirty="0">
                <a:solidFill>
                  <a:srgbClr val="1E0113"/>
                </a:solidFill>
                <a:latin typeface="Arial"/>
              </a:rPr>
            </a:br>
            <a:r>
              <a:rPr lang="en-US" sz="12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2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68CDBCA-61FA-4B54-A0E6-14E1BA521845}"/>
              </a:ext>
            </a:extLst>
          </p:cNvPr>
          <p:cNvSpPr/>
          <p:nvPr userDrawn="1"/>
        </p:nvSpPr>
        <p:spPr>
          <a:xfrm>
            <a:off x="4842164" y="3719621"/>
            <a:ext cx="1674072" cy="3600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400" dirty="0">
                <a:solidFill>
                  <a:srgbClr val="1E0113"/>
                </a:solidFill>
                <a:latin typeface="Arial"/>
              </a:rPr>
            </a:br>
            <a:r>
              <a:rPr lang="en-US" sz="12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2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B29C83C2-A111-43E1-8F3B-989F7BF56538}"/>
              </a:ext>
            </a:extLst>
          </p:cNvPr>
          <p:cNvSpPr/>
          <p:nvPr userDrawn="1"/>
        </p:nvSpPr>
        <p:spPr>
          <a:xfrm>
            <a:off x="7090646" y="3719621"/>
            <a:ext cx="1674072" cy="3600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400" dirty="0">
                <a:solidFill>
                  <a:srgbClr val="1E0113"/>
                </a:solidFill>
                <a:latin typeface="Arial"/>
              </a:rPr>
            </a:br>
            <a:r>
              <a:rPr lang="en-US" sz="12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2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932D43CA-F312-44A4-BF7E-B6F2CA37B861}"/>
              </a:ext>
            </a:extLst>
          </p:cNvPr>
          <p:cNvSpPr/>
          <p:nvPr userDrawn="1"/>
        </p:nvSpPr>
        <p:spPr>
          <a:xfrm>
            <a:off x="9339129" y="3719621"/>
            <a:ext cx="1674072" cy="3600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400" dirty="0">
                <a:solidFill>
                  <a:srgbClr val="1E0113"/>
                </a:solidFill>
                <a:latin typeface="Arial"/>
              </a:rPr>
            </a:br>
            <a:r>
              <a:rPr lang="en-US" sz="12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2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76" name="Slide Number Placeholder 7">
            <a:extLst>
              <a:ext uri="{FF2B5EF4-FFF2-40B4-BE49-F238E27FC236}">
                <a16:creationId xmlns:a16="http://schemas.microsoft.com/office/drawing/2014/main" id="{F107877D-C19A-4401-ABC7-138FE32BF944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1669529" y="6400800"/>
            <a:ext cx="438912" cy="155448"/>
          </a:xfrm>
        </p:spPr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235E94D-CADF-4E5F-B8F0-84363353F63B}"/>
              </a:ext>
            </a:extLst>
          </p:cNvPr>
          <p:cNvCxnSpPr>
            <a:cxnSpLocks/>
          </p:cNvCxnSpPr>
          <p:nvPr userDrawn="1"/>
        </p:nvCxnSpPr>
        <p:spPr>
          <a:xfrm>
            <a:off x="7932922" y="4102322"/>
            <a:ext cx="0" cy="1743307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E54939A-84E9-4F35-9FF6-945AACB3302A}"/>
              </a:ext>
            </a:extLst>
          </p:cNvPr>
          <p:cNvSpPr/>
          <p:nvPr userDrawn="1"/>
        </p:nvSpPr>
        <p:spPr>
          <a:xfrm>
            <a:off x="8261241" y="4327112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D7329E0-5381-4C80-AE9A-23F76C2D2451}"/>
              </a:ext>
            </a:extLst>
          </p:cNvPr>
          <p:cNvCxnSpPr>
            <a:cxnSpLocks/>
          </p:cNvCxnSpPr>
          <p:nvPr userDrawn="1"/>
        </p:nvCxnSpPr>
        <p:spPr>
          <a:xfrm>
            <a:off x="7932922" y="4398782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E1EB878-546E-4D96-B99A-6B1BD9CF7961}"/>
              </a:ext>
            </a:extLst>
          </p:cNvPr>
          <p:cNvCxnSpPr>
            <a:cxnSpLocks/>
          </p:cNvCxnSpPr>
          <p:nvPr userDrawn="1"/>
        </p:nvCxnSpPr>
        <p:spPr>
          <a:xfrm>
            <a:off x="7932922" y="4896330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379056A-852E-461F-A9C2-F37AE0D8CEB5}"/>
              </a:ext>
            </a:extLst>
          </p:cNvPr>
          <p:cNvCxnSpPr>
            <a:cxnSpLocks/>
          </p:cNvCxnSpPr>
          <p:nvPr userDrawn="1"/>
        </p:nvCxnSpPr>
        <p:spPr>
          <a:xfrm>
            <a:off x="7932922" y="5393878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09D283C-6BDB-4C50-810F-D38B1FF3EB87}"/>
              </a:ext>
            </a:extLst>
          </p:cNvPr>
          <p:cNvCxnSpPr>
            <a:cxnSpLocks/>
          </p:cNvCxnSpPr>
          <p:nvPr userDrawn="1"/>
        </p:nvCxnSpPr>
        <p:spPr>
          <a:xfrm>
            <a:off x="7932922" y="5837085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CA3AF6A-064E-4CF7-8800-782A153C4091}"/>
              </a:ext>
            </a:extLst>
          </p:cNvPr>
          <p:cNvCxnSpPr>
            <a:cxnSpLocks/>
          </p:cNvCxnSpPr>
          <p:nvPr userDrawn="1"/>
        </p:nvCxnSpPr>
        <p:spPr>
          <a:xfrm>
            <a:off x="10169884" y="4102322"/>
            <a:ext cx="0" cy="1743307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171AD49-684D-4404-A099-CE9057C88BDA}"/>
              </a:ext>
            </a:extLst>
          </p:cNvPr>
          <p:cNvCxnSpPr>
            <a:cxnSpLocks/>
          </p:cNvCxnSpPr>
          <p:nvPr userDrawn="1"/>
        </p:nvCxnSpPr>
        <p:spPr>
          <a:xfrm>
            <a:off x="10169884" y="4398782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77B6B83-CEBC-446E-8E83-75F5C9E54A66}"/>
              </a:ext>
            </a:extLst>
          </p:cNvPr>
          <p:cNvCxnSpPr>
            <a:cxnSpLocks/>
          </p:cNvCxnSpPr>
          <p:nvPr userDrawn="1"/>
        </p:nvCxnSpPr>
        <p:spPr>
          <a:xfrm>
            <a:off x="10169884" y="4896330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82D054B-E82B-4044-8240-C7D57E9344E3}"/>
              </a:ext>
            </a:extLst>
          </p:cNvPr>
          <p:cNvCxnSpPr>
            <a:cxnSpLocks/>
          </p:cNvCxnSpPr>
          <p:nvPr userDrawn="1"/>
        </p:nvCxnSpPr>
        <p:spPr>
          <a:xfrm>
            <a:off x="10169884" y="5393878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659EEAF-FE97-4EDC-AFD1-7D7918C1EB14}"/>
              </a:ext>
            </a:extLst>
          </p:cNvPr>
          <p:cNvCxnSpPr>
            <a:cxnSpLocks/>
          </p:cNvCxnSpPr>
          <p:nvPr userDrawn="1"/>
        </p:nvCxnSpPr>
        <p:spPr>
          <a:xfrm>
            <a:off x="10169884" y="5837085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D2C173A-8552-4DAA-A229-AE750AB4A8C7}"/>
              </a:ext>
            </a:extLst>
          </p:cNvPr>
          <p:cNvSpPr/>
          <p:nvPr userDrawn="1"/>
        </p:nvSpPr>
        <p:spPr>
          <a:xfrm>
            <a:off x="8261241" y="4824660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8FF8F61F-5A07-46CE-A2CD-1CA373021F6B}"/>
              </a:ext>
            </a:extLst>
          </p:cNvPr>
          <p:cNvSpPr/>
          <p:nvPr userDrawn="1"/>
        </p:nvSpPr>
        <p:spPr>
          <a:xfrm>
            <a:off x="8261241" y="5322208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EDF20F4C-C6C0-4C6C-B41B-1C4A23D39EEC}"/>
              </a:ext>
            </a:extLst>
          </p:cNvPr>
          <p:cNvSpPr/>
          <p:nvPr userDrawn="1"/>
        </p:nvSpPr>
        <p:spPr>
          <a:xfrm>
            <a:off x="8261241" y="5757433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D8FF5578-D6DA-416C-B327-EE7602BDA77A}"/>
              </a:ext>
            </a:extLst>
          </p:cNvPr>
          <p:cNvSpPr/>
          <p:nvPr userDrawn="1"/>
        </p:nvSpPr>
        <p:spPr>
          <a:xfrm>
            <a:off x="10498202" y="4327112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3439945D-FF95-43C7-8BA3-BC3D4BC84D1B}"/>
              </a:ext>
            </a:extLst>
          </p:cNvPr>
          <p:cNvSpPr/>
          <p:nvPr userDrawn="1"/>
        </p:nvSpPr>
        <p:spPr>
          <a:xfrm>
            <a:off x="10498202" y="4824660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21B8EF45-066D-4642-86E2-B7A9D45254C6}"/>
              </a:ext>
            </a:extLst>
          </p:cNvPr>
          <p:cNvSpPr/>
          <p:nvPr userDrawn="1"/>
        </p:nvSpPr>
        <p:spPr>
          <a:xfrm>
            <a:off x="10498202" y="5322208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C9943FDD-4199-42F0-B408-8B80A0E3EF00}"/>
              </a:ext>
            </a:extLst>
          </p:cNvPr>
          <p:cNvSpPr/>
          <p:nvPr userDrawn="1"/>
        </p:nvSpPr>
        <p:spPr>
          <a:xfrm>
            <a:off x="10498202" y="5757433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9DB669D-48B5-4377-8380-97FC300434B8}"/>
              </a:ext>
            </a:extLst>
          </p:cNvPr>
          <p:cNvCxnSpPr>
            <a:cxnSpLocks/>
          </p:cNvCxnSpPr>
          <p:nvPr userDrawn="1"/>
        </p:nvCxnSpPr>
        <p:spPr>
          <a:xfrm>
            <a:off x="5673956" y="4102322"/>
            <a:ext cx="0" cy="1743307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271E7A89-C33E-4C14-B9CA-5E8D883DCB02}"/>
              </a:ext>
            </a:extLst>
          </p:cNvPr>
          <p:cNvSpPr/>
          <p:nvPr userDrawn="1"/>
        </p:nvSpPr>
        <p:spPr>
          <a:xfrm>
            <a:off x="6002275" y="4327112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2E0D984-07AE-448D-9C7E-50B02F8E444D}"/>
              </a:ext>
            </a:extLst>
          </p:cNvPr>
          <p:cNvCxnSpPr>
            <a:cxnSpLocks/>
          </p:cNvCxnSpPr>
          <p:nvPr userDrawn="1"/>
        </p:nvCxnSpPr>
        <p:spPr>
          <a:xfrm>
            <a:off x="5673956" y="4398782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606C868-A2D2-47ED-B76C-FE2B86DEE401}"/>
              </a:ext>
            </a:extLst>
          </p:cNvPr>
          <p:cNvCxnSpPr>
            <a:cxnSpLocks/>
          </p:cNvCxnSpPr>
          <p:nvPr userDrawn="1"/>
        </p:nvCxnSpPr>
        <p:spPr>
          <a:xfrm>
            <a:off x="5673956" y="4896330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B1CFCD3-6AA4-4835-8E33-10369F558C39}"/>
              </a:ext>
            </a:extLst>
          </p:cNvPr>
          <p:cNvCxnSpPr>
            <a:cxnSpLocks/>
          </p:cNvCxnSpPr>
          <p:nvPr userDrawn="1"/>
        </p:nvCxnSpPr>
        <p:spPr>
          <a:xfrm>
            <a:off x="5673956" y="5393878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B99BA7C-7499-4F69-8217-0E2BF8AC24B9}"/>
              </a:ext>
            </a:extLst>
          </p:cNvPr>
          <p:cNvCxnSpPr>
            <a:cxnSpLocks/>
          </p:cNvCxnSpPr>
          <p:nvPr userDrawn="1"/>
        </p:nvCxnSpPr>
        <p:spPr>
          <a:xfrm>
            <a:off x="5673956" y="5837085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375A1060-ACC9-4B1B-8683-8E04F12B2625}"/>
              </a:ext>
            </a:extLst>
          </p:cNvPr>
          <p:cNvSpPr/>
          <p:nvPr userDrawn="1"/>
        </p:nvSpPr>
        <p:spPr>
          <a:xfrm>
            <a:off x="6002275" y="4824660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60DF18DC-F5B6-454F-A388-1611F2BC55CD}"/>
              </a:ext>
            </a:extLst>
          </p:cNvPr>
          <p:cNvSpPr/>
          <p:nvPr userDrawn="1"/>
        </p:nvSpPr>
        <p:spPr>
          <a:xfrm>
            <a:off x="6002275" y="5322208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3860DDE8-748E-4E50-83C8-2C503A20F0A3}"/>
              </a:ext>
            </a:extLst>
          </p:cNvPr>
          <p:cNvSpPr/>
          <p:nvPr userDrawn="1"/>
        </p:nvSpPr>
        <p:spPr>
          <a:xfrm>
            <a:off x="6002275" y="5757433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D3C215E-595B-4A6C-8498-393A7D361A98}"/>
              </a:ext>
            </a:extLst>
          </p:cNvPr>
          <p:cNvCxnSpPr>
            <a:cxnSpLocks/>
          </p:cNvCxnSpPr>
          <p:nvPr userDrawn="1"/>
        </p:nvCxnSpPr>
        <p:spPr>
          <a:xfrm>
            <a:off x="3411575" y="4102322"/>
            <a:ext cx="0" cy="1743307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F4E58212-6224-478E-97B7-818E7C23EBF9}"/>
              </a:ext>
            </a:extLst>
          </p:cNvPr>
          <p:cNvSpPr/>
          <p:nvPr userDrawn="1"/>
        </p:nvSpPr>
        <p:spPr>
          <a:xfrm>
            <a:off x="3739894" y="4327112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BD77DC3-4CA6-49B9-B9B3-B5732A273B3D}"/>
              </a:ext>
            </a:extLst>
          </p:cNvPr>
          <p:cNvCxnSpPr>
            <a:cxnSpLocks/>
          </p:cNvCxnSpPr>
          <p:nvPr userDrawn="1"/>
        </p:nvCxnSpPr>
        <p:spPr>
          <a:xfrm>
            <a:off x="3411575" y="4398782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FEE2FD7-2D0B-40A3-B9DD-1C5D61F30E00}"/>
              </a:ext>
            </a:extLst>
          </p:cNvPr>
          <p:cNvCxnSpPr>
            <a:cxnSpLocks/>
          </p:cNvCxnSpPr>
          <p:nvPr userDrawn="1"/>
        </p:nvCxnSpPr>
        <p:spPr>
          <a:xfrm>
            <a:off x="3411575" y="4896330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D256505-D8BB-4851-8136-344B9E4AF664}"/>
              </a:ext>
            </a:extLst>
          </p:cNvPr>
          <p:cNvCxnSpPr>
            <a:cxnSpLocks/>
          </p:cNvCxnSpPr>
          <p:nvPr userDrawn="1"/>
        </p:nvCxnSpPr>
        <p:spPr>
          <a:xfrm>
            <a:off x="3411575" y="5393878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D9595AA-BF17-4EA3-BD5B-E20BF54BC048}"/>
              </a:ext>
            </a:extLst>
          </p:cNvPr>
          <p:cNvCxnSpPr>
            <a:cxnSpLocks/>
          </p:cNvCxnSpPr>
          <p:nvPr userDrawn="1"/>
        </p:nvCxnSpPr>
        <p:spPr>
          <a:xfrm>
            <a:off x="3411575" y="5837085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E894039B-213C-495E-AD99-46FE6BD73D28}"/>
              </a:ext>
            </a:extLst>
          </p:cNvPr>
          <p:cNvSpPr/>
          <p:nvPr userDrawn="1"/>
        </p:nvSpPr>
        <p:spPr>
          <a:xfrm>
            <a:off x="3739894" y="4824660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DCC0C65F-2351-4EFA-93E0-64F18648548D}"/>
              </a:ext>
            </a:extLst>
          </p:cNvPr>
          <p:cNvSpPr/>
          <p:nvPr userDrawn="1"/>
        </p:nvSpPr>
        <p:spPr>
          <a:xfrm>
            <a:off x="3739894" y="5322208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0F96021F-C2DF-4E6B-8BAC-0C3FE4F86BA6}"/>
              </a:ext>
            </a:extLst>
          </p:cNvPr>
          <p:cNvSpPr/>
          <p:nvPr userDrawn="1"/>
        </p:nvSpPr>
        <p:spPr>
          <a:xfrm>
            <a:off x="3739894" y="5757433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98B1C53-B143-442C-BAE6-824E98727672}"/>
              </a:ext>
            </a:extLst>
          </p:cNvPr>
          <p:cNvCxnSpPr>
            <a:cxnSpLocks/>
          </p:cNvCxnSpPr>
          <p:nvPr userDrawn="1"/>
        </p:nvCxnSpPr>
        <p:spPr>
          <a:xfrm>
            <a:off x="1149195" y="4102322"/>
            <a:ext cx="0" cy="1743307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DB06DB5F-E021-4586-A963-5DBAD49BE888}"/>
              </a:ext>
            </a:extLst>
          </p:cNvPr>
          <p:cNvSpPr/>
          <p:nvPr userDrawn="1"/>
        </p:nvSpPr>
        <p:spPr>
          <a:xfrm>
            <a:off x="1477514" y="4327112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1A5AC41-26B6-45AC-B5F9-1B13B4A30815}"/>
              </a:ext>
            </a:extLst>
          </p:cNvPr>
          <p:cNvCxnSpPr>
            <a:cxnSpLocks/>
          </p:cNvCxnSpPr>
          <p:nvPr userDrawn="1"/>
        </p:nvCxnSpPr>
        <p:spPr>
          <a:xfrm>
            <a:off x="1149195" y="4398782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09DA5A4-8AD5-4CEF-8C41-3BF7F07426E9}"/>
              </a:ext>
            </a:extLst>
          </p:cNvPr>
          <p:cNvCxnSpPr>
            <a:cxnSpLocks/>
          </p:cNvCxnSpPr>
          <p:nvPr userDrawn="1"/>
        </p:nvCxnSpPr>
        <p:spPr>
          <a:xfrm>
            <a:off x="1149195" y="4896330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93E56D6-2D45-4211-B3FA-A5DE2909AE51}"/>
              </a:ext>
            </a:extLst>
          </p:cNvPr>
          <p:cNvCxnSpPr>
            <a:cxnSpLocks/>
          </p:cNvCxnSpPr>
          <p:nvPr userDrawn="1"/>
        </p:nvCxnSpPr>
        <p:spPr>
          <a:xfrm>
            <a:off x="1149195" y="5393878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B48DE18-4799-48C3-96EA-3329CB328ACA}"/>
              </a:ext>
            </a:extLst>
          </p:cNvPr>
          <p:cNvCxnSpPr>
            <a:cxnSpLocks/>
          </p:cNvCxnSpPr>
          <p:nvPr userDrawn="1"/>
        </p:nvCxnSpPr>
        <p:spPr>
          <a:xfrm>
            <a:off x="1149195" y="5837085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4DBA32-DCEF-4DDD-A1A2-038A8963C847}"/>
              </a:ext>
            </a:extLst>
          </p:cNvPr>
          <p:cNvSpPr/>
          <p:nvPr userDrawn="1"/>
        </p:nvSpPr>
        <p:spPr>
          <a:xfrm>
            <a:off x="1477514" y="4824660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BECD8A20-D75E-47E1-B5EC-D30A397F10A6}"/>
              </a:ext>
            </a:extLst>
          </p:cNvPr>
          <p:cNvSpPr/>
          <p:nvPr userDrawn="1"/>
        </p:nvSpPr>
        <p:spPr>
          <a:xfrm>
            <a:off x="1477514" y="5322208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CAB5F801-25FB-490D-8F63-44C3C3A92809}"/>
              </a:ext>
            </a:extLst>
          </p:cNvPr>
          <p:cNvSpPr/>
          <p:nvPr userDrawn="1"/>
        </p:nvSpPr>
        <p:spPr>
          <a:xfrm>
            <a:off x="1477514" y="5757433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148" name="Title 28">
            <a:extLst>
              <a:ext uri="{FF2B5EF4-FFF2-40B4-BE49-F238E27FC236}">
                <a16:creationId xmlns:a16="http://schemas.microsoft.com/office/drawing/2014/main" id="{EBFEB7CB-FE77-4157-860F-CF3CE457116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760412" y="442528"/>
            <a:ext cx="10671048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A6E515-B04B-4EF7-B957-CEB747F091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97488" y="1179513"/>
            <a:ext cx="763587" cy="76358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txBody>
          <a:bodyPr lIns="0" rIns="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52" name="Picture Placeholder 2">
            <a:extLst>
              <a:ext uri="{FF2B5EF4-FFF2-40B4-BE49-F238E27FC236}">
                <a16:creationId xmlns:a16="http://schemas.microsoft.com/office/drawing/2014/main" id="{5CFAA97B-C003-4537-AA54-9DA07FB667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7401" y="2934768"/>
            <a:ext cx="763587" cy="763587"/>
          </a:xfrm>
          <a:prstGeom prst="ellipse">
            <a:avLst/>
          </a:prstGeom>
          <a:solidFill>
            <a:schemeClr val="accent3"/>
          </a:solidFill>
          <a:ln w="19050">
            <a:solidFill>
              <a:srgbClr val="7A126B"/>
            </a:solidFill>
          </a:ln>
        </p:spPr>
        <p:txBody>
          <a:bodyPr lIns="0" rIns="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53" name="Picture Placeholder 2">
            <a:extLst>
              <a:ext uri="{FF2B5EF4-FFF2-40B4-BE49-F238E27FC236}">
                <a16:creationId xmlns:a16="http://schemas.microsoft.com/office/drawing/2014/main" id="{208C4BD3-34B3-4995-AD61-5759A728B6A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45803" y="2934768"/>
            <a:ext cx="763587" cy="763587"/>
          </a:xfrm>
          <a:prstGeom prst="ellipse">
            <a:avLst/>
          </a:prstGeom>
          <a:solidFill>
            <a:schemeClr val="accent5"/>
          </a:solidFill>
          <a:ln w="19050">
            <a:solidFill>
              <a:srgbClr val="294E95"/>
            </a:solidFill>
          </a:ln>
        </p:spPr>
        <p:txBody>
          <a:bodyPr lIns="0" rIns="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70" name="Picture Placeholder 2">
            <a:extLst>
              <a:ext uri="{FF2B5EF4-FFF2-40B4-BE49-F238E27FC236}">
                <a16:creationId xmlns:a16="http://schemas.microsoft.com/office/drawing/2014/main" id="{48A41CF6-6D0E-47F5-8C99-3D04407CE68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32444" y="2934768"/>
            <a:ext cx="763587" cy="763587"/>
          </a:xfrm>
          <a:prstGeom prst="ellipse">
            <a:avLst/>
          </a:prstGeom>
          <a:solidFill>
            <a:schemeClr val="accent3"/>
          </a:solidFill>
          <a:ln w="19050">
            <a:solidFill>
              <a:srgbClr val="7A126B"/>
            </a:solidFill>
          </a:ln>
        </p:spPr>
        <p:txBody>
          <a:bodyPr lIns="0" rIns="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71" name="Picture Placeholder 2">
            <a:extLst>
              <a:ext uri="{FF2B5EF4-FFF2-40B4-BE49-F238E27FC236}">
                <a16:creationId xmlns:a16="http://schemas.microsoft.com/office/drawing/2014/main" id="{FC259C05-A190-4462-AB1E-30AB08CBF29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94372" y="2934768"/>
            <a:ext cx="763587" cy="763587"/>
          </a:xfrm>
          <a:prstGeom prst="ellipse">
            <a:avLst/>
          </a:prstGeom>
          <a:solidFill>
            <a:schemeClr val="accent5"/>
          </a:solidFill>
          <a:ln w="19050">
            <a:solidFill>
              <a:srgbClr val="294E95"/>
            </a:solidFill>
          </a:ln>
        </p:spPr>
        <p:txBody>
          <a:bodyPr lIns="0" rIns="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72" name="Picture Placeholder 2">
            <a:extLst>
              <a:ext uri="{FF2B5EF4-FFF2-40B4-BE49-F238E27FC236}">
                <a16:creationId xmlns:a16="http://schemas.microsoft.com/office/drawing/2014/main" id="{289D417C-AB60-4049-9091-4586A4907C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2934768"/>
            <a:ext cx="763587" cy="763587"/>
          </a:xfrm>
          <a:prstGeom prst="ellipse">
            <a:avLst/>
          </a:prstGeom>
          <a:solidFill>
            <a:schemeClr val="accent5"/>
          </a:solidFill>
          <a:ln w="19050">
            <a:solidFill>
              <a:srgbClr val="294E95"/>
            </a:solidFill>
          </a:ln>
        </p:spPr>
        <p:txBody>
          <a:bodyPr lIns="0" rIns="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09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_Black"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68001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EE098D-3AB1-76DB-7D94-47416B95B315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D3A8838-C4DB-A234-AE13-77FD359114A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C46987-CA04-04BE-C5FA-56E293EEB9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91EA1B80-EF2A-EAE6-2B00-FF82A14056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679F583A-C57A-3239-E8A4-1C575A0EA7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6324797-C488-8192-F77E-9F600E5490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6A067FCF-35DE-4E09-CCD5-280D653D4A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65171654-F4B2-F1B9-6AF4-18F3A499E4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7E3A5950-4507-5E83-F8E2-F78AD0930D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5D89D-54AB-A7D6-4141-95E6B3C369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86DA1A-820B-4321-911F-3EF035D58D91}"/>
              </a:ext>
            </a:extLst>
          </p:cNvPr>
          <p:cNvCxnSpPr>
            <a:cxnSpLocks/>
          </p:cNvCxnSpPr>
          <p:nvPr userDrawn="1"/>
        </p:nvCxnSpPr>
        <p:spPr>
          <a:xfrm>
            <a:off x="5679200" y="2343150"/>
            <a:ext cx="0" cy="59161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C180FB-49EE-4361-92E7-46356836DA25}"/>
              </a:ext>
            </a:extLst>
          </p:cNvPr>
          <p:cNvCxnSpPr>
            <a:cxnSpLocks/>
          </p:cNvCxnSpPr>
          <p:nvPr userDrawn="1"/>
        </p:nvCxnSpPr>
        <p:spPr>
          <a:xfrm>
            <a:off x="1152375" y="2704148"/>
            <a:ext cx="0" cy="23062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47E45C-E26E-466D-A464-F0E3836415F6}"/>
              </a:ext>
            </a:extLst>
          </p:cNvPr>
          <p:cNvCxnSpPr>
            <a:cxnSpLocks/>
          </p:cNvCxnSpPr>
          <p:nvPr userDrawn="1"/>
        </p:nvCxnSpPr>
        <p:spPr>
          <a:xfrm>
            <a:off x="3409771" y="2711965"/>
            <a:ext cx="0" cy="22280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E61731-B29F-4CAB-9A25-291C2DC6C84B}"/>
              </a:ext>
            </a:extLst>
          </p:cNvPr>
          <p:cNvCxnSpPr>
            <a:cxnSpLocks/>
          </p:cNvCxnSpPr>
          <p:nvPr userDrawn="1"/>
        </p:nvCxnSpPr>
        <p:spPr>
          <a:xfrm>
            <a:off x="7932922" y="2720181"/>
            <a:ext cx="0" cy="21458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9CA0B8-4AC2-4828-B0AF-ABA4BBB4386C}"/>
              </a:ext>
            </a:extLst>
          </p:cNvPr>
          <p:cNvCxnSpPr>
            <a:cxnSpLocks/>
          </p:cNvCxnSpPr>
          <p:nvPr userDrawn="1"/>
        </p:nvCxnSpPr>
        <p:spPr>
          <a:xfrm>
            <a:off x="10181319" y="2704148"/>
            <a:ext cx="0" cy="23062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A30A1F-79CE-417C-849F-D83B11D27867}"/>
              </a:ext>
            </a:extLst>
          </p:cNvPr>
          <p:cNvCxnSpPr>
            <a:cxnSpLocks/>
          </p:cNvCxnSpPr>
          <p:nvPr userDrawn="1"/>
        </p:nvCxnSpPr>
        <p:spPr>
          <a:xfrm>
            <a:off x="1152375" y="2711965"/>
            <a:ext cx="902894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3B2D7A9-466E-438C-923D-ED8E32719F7F}"/>
              </a:ext>
            </a:extLst>
          </p:cNvPr>
          <p:cNvSpPr/>
          <p:nvPr userDrawn="1"/>
        </p:nvSpPr>
        <p:spPr>
          <a:xfrm>
            <a:off x="4842164" y="1973897"/>
            <a:ext cx="1674072" cy="3600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400" dirty="0">
                <a:solidFill>
                  <a:schemeClr val="bg1"/>
                </a:solidFill>
                <a:latin typeface="Arial"/>
              </a:rPr>
            </a:br>
            <a:r>
              <a:rPr lang="en-US" sz="12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2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DE4494-0046-4E7E-87CB-0FE6B5B58F0C}"/>
              </a:ext>
            </a:extLst>
          </p:cNvPr>
          <p:cNvSpPr/>
          <p:nvPr userDrawn="1"/>
        </p:nvSpPr>
        <p:spPr>
          <a:xfrm>
            <a:off x="303306" y="3719621"/>
            <a:ext cx="1674072" cy="3600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400" dirty="0">
                <a:solidFill>
                  <a:schemeClr val="bg1"/>
                </a:solidFill>
                <a:latin typeface="Arial"/>
              </a:rPr>
            </a:br>
            <a:r>
              <a:rPr lang="en-US" sz="12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2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8C4AD1-CFB5-4D8E-A3DF-3CBEC93AB6B0}"/>
              </a:ext>
            </a:extLst>
          </p:cNvPr>
          <p:cNvSpPr/>
          <p:nvPr userDrawn="1"/>
        </p:nvSpPr>
        <p:spPr>
          <a:xfrm>
            <a:off x="2572735" y="3719621"/>
            <a:ext cx="1674072" cy="3600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400" dirty="0">
                <a:solidFill>
                  <a:schemeClr val="bg1"/>
                </a:solidFill>
                <a:latin typeface="Arial"/>
              </a:rPr>
            </a:br>
            <a:r>
              <a:rPr lang="en-US" sz="12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2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5EBF781-3BB9-43AC-AFB6-D68D6DC8CF7D}"/>
              </a:ext>
            </a:extLst>
          </p:cNvPr>
          <p:cNvSpPr/>
          <p:nvPr userDrawn="1"/>
        </p:nvSpPr>
        <p:spPr>
          <a:xfrm>
            <a:off x="4842164" y="3719621"/>
            <a:ext cx="1674072" cy="3600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400" dirty="0">
                <a:solidFill>
                  <a:schemeClr val="bg1"/>
                </a:solidFill>
                <a:latin typeface="Arial"/>
              </a:rPr>
            </a:br>
            <a:r>
              <a:rPr lang="en-US" sz="12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2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1B29670-C82F-440A-B4AB-3FA32F581B7A}"/>
              </a:ext>
            </a:extLst>
          </p:cNvPr>
          <p:cNvSpPr/>
          <p:nvPr userDrawn="1"/>
        </p:nvSpPr>
        <p:spPr>
          <a:xfrm>
            <a:off x="7090646" y="3719621"/>
            <a:ext cx="1674072" cy="3600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400" dirty="0">
                <a:solidFill>
                  <a:schemeClr val="bg1"/>
                </a:solidFill>
                <a:latin typeface="Arial"/>
              </a:rPr>
            </a:br>
            <a:r>
              <a:rPr lang="en-US" sz="12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2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E16CDB5-DA7B-45AA-BD6D-12A4F2048F16}"/>
              </a:ext>
            </a:extLst>
          </p:cNvPr>
          <p:cNvSpPr/>
          <p:nvPr userDrawn="1"/>
        </p:nvSpPr>
        <p:spPr>
          <a:xfrm>
            <a:off x="9339129" y="3719621"/>
            <a:ext cx="1674072" cy="3600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400" dirty="0">
                <a:solidFill>
                  <a:schemeClr val="bg1"/>
                </a:solidFill>
                <a:latin typeface="Arial"/>
              </a:rPr>
            </a:br>
            <a:r>
              <a:rPr lang="en-US" sz="12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200" dirty="0">
              <a:solidFill>
                <a:schemeClr val="bg1"/>
              </a:solidFill>
              <a:latin typeface="Arial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78034F-25CD-4E12-89CB-86E80EAD310D}"/>
              </a:ext>
            </a:extLst>
          </p:cNvPr>
          <p:cNvCxnSpPr>
            <a:cxnSpLocks/>
          </p:cNvCxnSpPr>
          <p:nvPr userDrawn="1"/>
        </p:nvCxnSpPr>
        <p:spPr>
          <a:xfrm>
            <a:off x="7932922" y="4102322"/>
            <a:ext cx="0" cy="174330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A23D8-4972-4E8C-B895-2AC7168C1E2F}"/>
              </a:ext>
            </a:extLst>
          </p:cNvPr>
          <p:cNvSpPr/>
          <p:nvPr userDrawn="1"/>
        </p:nvSpPr>
        <p:spPr>
          <a:xfrm>
            <a:off x="8261241" y="4327112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F72E63-DA5E-4A04-9E9F-9A7B8D9FE168}"/>
              </a:ext>
            </a:extLst>
          </p:cNvPr>
          <p:cNvCxnSpPr>
            <a:cxnSpLocks/>
          </p:cNvCxnSpPr>
          <p:nvPr userDrawn="1"/>
        </p:nvCxnSpPr>
        <p:spPr>
          <a:xfrm>
            <a:off x="7932922" y="4398782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EB4CEB-05E4-4103-9F28-F1B3E6491C5A}"/>
              </a:ext>
            </a:extLst>
          </p:cNvPr>
          <p:cNvCxnSpPr>
            <a:cxnSpLocks/>
          </p:cNvCxnSpPr>
          <p:nvPr userDrawn="1"/>
        </p:nvCxnSpPr>
        <p:spPr>
          <a:xfrm>
            <a:off x="7932922" y="4896330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F1CDD3E-0271-4B1C-99A0-97FAD5A306E8}"/>
              </a:ext>
            </a:extLst>
          </p:cNvPr>
          <p:cNvCxnSpPr>
            <a:cxnSpLocks/>
          </p:cNvCxnSpPr>
          <p:nvPr userDrawn="1"/>
        </p:nvCxnSpPr>
        <p:spPr>
          <a:xfrm>
            <a:off x="7932922" y="5393878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BF293D-6A5B-4B75-BA13-F8E9F19C356F}"/>
              </a:ext>
            </a:extLst>
          </p:cNvPr>
          <p:cNvCxnSpPr>
            <a:cxnSpLocks/>
          </p:cNvCxnSpPr>
          <p:nvPr userDrawn="1"/>
        </p:nvCxnSpPr>
        <p:spPr>
          <a:xfrm>
            <a:off x="7932922" y="5837085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EC553E-D930-4BD7-BF92-AF0A2E27C797}"/>
              </a:ext>
            </a:extLst>
          </p:cNvPr>
          <p:cNvCxnSpPr>
            <a:cxnSpLocks/>
          </p:cNvCxnSpPr>
          <p:nvPr userDrawn="1"/>
        </p:nvCxnSpPr>
        <p:spPr>
          <a:xfrm>
            <a:off x="10169884" y="4102322"/>
            <a:ext cx="0" cy="174330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786C00-B884-4652-A665-FD71406E3AF7}"/>
              </a:ext>
            </a:extLst>
          </p:cNvPr>
          <p:cNvCxnSpPr>
            <a:cxnSpLocks/>
          </p:cNvCxnSpPr>
          <p:nvPr userDrawn="1"/>
        </p:nvCxnSpPr>
        <p:spPr>
          <a:xfrm>
            <a:off x="10169884" y="4398782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4838565-3184-4D62-9FDC-6E29F4BB2441}"/>
              </a:ext>
            </a:extLst>
          </p:cNvPr>
          <p:cNvCxnSpPr>
            <a:cxnSpLocks/>
          </p:cNvCxnSpPr>
          <p:nvPr userDrawn="1"/>
        </p:nvCxnSpPr>
        <p:spPr>
          <a:xfrm>
            <a:off x="10169884" y="4896330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3E256E9-4D05-4AA8-9991-8CBC48EBD2B4}"/>
              </a:ext>
            </a:extLst>
          </p:cNvPr>
          <p:cNvCxnSpPr>
            <a:cxnSpLocks/>
          </p:cNvCxnSpPr>
          <p:nvPr userDrawn="1"/>
        </p:nvCxnSpPr>
        <p:spPr>
          <a:xfrm>
            <a:off x="10169884" y="5393878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191B776-337C-4D18-8738-9453378D1FCA}"/>
              </a:ext>
            </a:extLst>
          </p:cNvPr>
          <p:cNvCxnSpPr>
            <a:cxnSpLocks/>
          </p:cNvCxnSpPr>
          <p:nvPr userDrawn="1"/>
        </p:nvCxnSpPr>
        <p:spPr>
          <a:xfrm>
            <a:off x="10169884" y="5837085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347E975-CE58-4036-B617-1D1802F5127E}"/>
              </a:ext>
            </a:extLst>
          </p:cNvPr>
          <p:cNvSpPr/>
          <p:nvPr userDrawn="1"/>
        </p:nvSpPr>
        <p:spPr>
          <a:xfrm>
            <a:off x="8261241" y="4824660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1E44D1F-5002-454F-87F9-5D59E71A514A}"/>
              </a:ext>
            </a:extLst>
          </p:cNvPr>
          <p:cNvSpPr/>
          <p:nvPr userDrawn="1"/>
        </p:nvSpPr>
        <p:spPr>
          <a:xfrm>
            <a:off x="8261241" y="5322208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67A19E5-187A-46FE-B1C1-ECB68A048B63}"/>
              </a:ext>
            </a:extLst>
          </p:cNvPr>
          <p:cNvSpPr/>
          <p:nvPr userDrawn="1"/>
        </p:nvSpPr>
        <p:spPr>
          <a:xfrm>
            <a:off x="8261241" y="5757433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EE2EC86-ED01-47B2-A33C-6D7ABE425F9A}"/>
              </a:ext>
            </a:extLst>
          </p:cNvPr>
          <p:cNvSpPr/>
          <p:nvPr userDrawn="1"/>
        </p:nvSpPr>
        <p:spPr>
          <a:xfrm>
            <a:off x="10498202" y="4327112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9F1EDBD-C510-478C-A232-F2EB6ADCEA3D}"/>
              </a:ext>
            </a:extLst>
          </p:cNvPr>
          <p:cNvSpPr/>
          <p:nvPr userDrawn="1"/>
        </p:nvSpPr>
        <p:spPr>
          <a:xfrm>
            <a:off x="10498202" y="4824660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1635A4D-837D-4063-A3F1-890C812DC4F8}"/>
              </a:ext>
            </a:extLst>
          </p:cNvPr>
          <p:cNvSpPr/>
          <p:nvPr userDrawn="1"/>
        </p:nvSpPr>
        <p:spPr>
          <a:xfrm>
            <a:off x="10498202" y="5322208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4954049-A12D-4D35-8C96-8D7B8C0ABE5A}"/>
              </a:ext>
            </a:extLst>
          </p:cNvPr>
          <p:cNvSpPr/>
          <p:nvPr userDrawn="1"/>
        </p:nvSpPr>
        <p:spPr>
          <a:xfrm>
            <a:off x="10498202" y="5757433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73B7820-CA08-4B35-A26D-DEAA5CA87DAB}"/>
              </a:ext>
            </a:extLst>
          </p:cNvPr>
          <p:cNvCxnSpPr>
            <a:cxnSpLocks/>
          </p:cNvCxnSpPr>
          <p:nvPr userDrawn="1"/>
        </p:nvCxnSpPr>
        <p:spPr>
          <a:xfrm>
            <a:off x="5673956" y="4102322"/>
            <a:ext cx="0" cy="174330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CADC954-C93D-43EB-AD47-332367C66EE8}"/>
              </a:ext>
            </a:extLst>
          </p:cNvPr>
          <p:cNvSpPr/>
          <p:nvPr userDrawn="1"/>
        </p:nvSpPr>
        <p:spPr>
          <a:xfrm>
            <a:off x="6002275" y="4327112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9ABDEDA-97AC-4C92-B997-D77D8EA04A77}"/>
              </a:ext>
            </a:extLst>
          </p:cNvPr>
          <p:cNvCxnSpPr>
            <a:cxnSpLocks/>
          </p:cNvCxnSpPr>
          <p:nvPr userDrawn="1"/>
        </p:nvCxnSpPr>
        <p:spPr>
          <a:xfrm>
            <a:off x="5673956" y="4398782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963C6A-0152-4186-821B-C08E25FC162B}"/>
              </a:ext>
            </a:extLst>
          </p:cNvPr>
          <p:cNvCxnSpPr>
            <a:cxnSpLocks/>
          </p:cNvCxnSpPr>
          <p:nvPr userDrawn="1"/>
        </p:nvCxnSpPr>
        <p:spPr>
          <a:xfrm>
            <a:off x="5673956" y="4896330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AE87A4E-98A4-4F2C-A2D8-3DA8774C63F2}"/>
              </a:ext>
            </a:extLst>
          </p:cNvPr>
          <p:cNvCxnSpPr>
            <a:cxnSpLocks/>
          </p:cNvCxnSpPr>
          <p:nvPr userDrawn="1"/>
        </p:nvCxnSpPr>
        <p:spPr>
          <a:xfrm>
            <a:off x="5673956" y="5393878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040623-76B0-4BD6-B8BA-05A20AD49B5F}"/>
              </a:ext>
            </a:extLst>
          </p:cNvPr>
          <p:cNvCxnSpPr>
            <a:cxnSpLocks/>
          </p:cNvCxnSpPr>
          <p:nvPr userDrawn="1"/>
        </p:nvCxnSpPr>
        <p:spPr>
          <a:xfrm>
            <a:off x="5673956" y="5837085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91306D0-0FFC-40BD-9B80-0A4B79819F80}"/>
              </a:ext>
            </a:extLst>
          </p:cNvPr>
          <p:cNvSpPr/>
          <p:nvPr userDrawn="1"/>
        </p:nvSpPr>
        <p:spPr>
          <a:xfrm>
            <a:off x="6002275" y="4824660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3D4C9C5-BF0F-4995-B2E3-A1016008D8E5}"/>
              </a:ext>
            </a:extLst>
          </p:cNvPr>
          <p:cNvSpPr/>
          <p:nvPr userDrawn="1"/>
        </p:nvSpPr>
        <p:spPr>
          <a:xfrm>
            <a:off x="6002275" y="5322208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E3774E6E-776D-46E1-82ED-16F163A1A464}"/>
              </a:ext>
            </a:extLst>
          </p:cNvPr>
          <p:cNvSpPr/>
          <p:nvPr userDrawn="1"/>
        </p:nvSpPr>
        <p:spPr>
          <a:xfrm>
            <a:off x="6002275" y="5757433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6F51B64-2C7B-46A5-B0F1-955CAC756AE7}"/>
              </a:ext>
            </a:extLst>
          </p:cNvPr>
          <p:cNvCxnSpPr>
            <a:cxnSpLocks/>
          </p:cNvCxnSpPr>
          <p:nvPr userDrawn="1"/>
        </p:nvCxnSpPr>
        <p:spPr>
          <a:xfrm>
            <a:off x="3411575" y="4102322"/>
            <a:ext cx="0" cy="174330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0B107DE-03AF-472B-84E6-6C040C4121F5}"/>
              </a:ext>
            </a:extLst>
          </p:cNvPr>
          <p:cNvSpPr/>
          <p:nvPr userDrawn="1"/>
        </p:nvSpPr>
        <p:spPr>
          <a:xfrm>
            <a:off x="3739894" y="4327112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C2931D7-AC66-44C7-821B-16F4F5CDD365}"/>
              </a:ext>
            </a:extLst>
          </p:cNvPr>
          <p:cNvCxnSpPr>
            <a:cxnSpLocks/>
          </p:cNvCxnSpPr>
          <p:nvPr userDrawn="1"/>
        </p:nvCxnSpPr>
        <p:spPr>
          <a:xfrm>
            <a:off x="3411575" y="4398782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92B62D-6BE5-4497-92BB-CB05E70EE6D4}"/>
              </a:ext>
            </a:extLst>
          </p:cNvPr>
          <p:cNvCxnSpPr>
            <a:cxnSpLocks/>
          </p:cNvCxnSpPr>
          <p:nvPr userDrawn="1"/>
        </p:nvCxnSpPr>
        <p:spPr>
          <a:xfrm>
            <a:off x="3411575" y="4896330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B1FE42-5230-4F0E-8AAE-C25C93B3DF2E}"/>
              </a:ext>
            </a:extLst>
          </p:cNvPr>
          <p:cNvCxnSpPr>
            <a:cxnSpLocks/>
          </p:cNvCxnSpPr>
          <p:nvPr userDrawn="1"/>
        </p:nvCxnSpPr>
        <p:spPr>
          <a:xfrm>
            <a:off x="3411575" y="5393878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A97A1C6-FCD2-47A5-B2E4-A75192B610CD}"/>
              </a:ext>
            </a:extLst>
          </p:cNvPr>
          <p:cNvCxnSpPr>
            <a:cxnSpLocks/>
          </p:cNvCxnSpPr>
          <p:nvPr userDrawn="1"/>
        </p:nvCxnSpPr>
        <p:spPr>
          <a:xfrm>
            <a:off x="3411575" y="5837085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FE4486E5-B0F3-47DC-A4B2-C846DF050710}"/>
              </a:ext>
            </a:extLst>
          </p:cNvPr>
          <p:cNvSpPr/>
          <p:nvPr userDrawn="1"/>
        </p:nvSpPr>
        <p:spPr>
          <a:xfrm>
            <a:off x="3739894" y="4824660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117A59D-4669-482C-AD41-CAE347C5B85A}"/>
              </a:ext>
            </a:extLst>
          </p:cNvPr>
          <p:cNvSpPr/>
          <p:nvPr userDrawn="1"/>
        </p:nvSpPr>
        <p:spPr>
          <a:xfrm>
            <a:off x="3739894" y="5322208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B36BEBB0-EDF1-4570-8AAC-3BCAA87267EC}"/>
              </a:ext>
            </a:extLst>
          </p:cNvPr>
          <p:cNvSpPr/>
          <p:nvPr userDrawn="1"/>
        </p:nvSpPr>
        <p:spPr>
          <a:xfrm>
            <a:off x="3739894" y="5757433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EEA704-120E-4D3B-8D0D-F1AAA6E3AF07}"/>
              </a:ext>
            </a:extLst>
          </p:cNvPr>
          <p:cNvCxnSpPr>
            <a:cxnSpLocks/>
          </p:cNvCxnSpPr>
          <p:nvPr userDrawn="1"/>
        </p:nvCxnSpPr>
        <p:spPr>
          <a:xfrm>
            <a:off x="1149195" y="4102322"/>
            <a:ext cx="0" cy="174330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4502411F-A061-4731-B307-57CEF537F432}"/>
              </a:ext>
            </a:extLst>
          </p:cNvPr>
          <p:cNvSpPr/>
          <p:nvPr userDrawn="1"/>
        </p:nvSpPr>
        <p:spPr>
          <a:xfrm>
            <a:off x="1477514" y="4327112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02290D0-4C24-479D-84A7-DB19FA5D4723}"/>
              </a:ext>
            </a:extLst>
          </p:cNvPr>
          <p:cNvCxnSpPr>
            <a:cxnSpLocks/>
          </p:cNvCxnSpPr>
          <p:nvPr userDrawn="1"/>
        </p:nvCxnSpPr>
        <p:spPr>
          <a:xfrm>
            <a:off x="1149195" y="4398782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13721C2-1DC4-4D2B-A638-F2BEE2B541EB}"/>
              </a:ext>
            </a:extLst>
          </p:cNvPr>
          <p:cNvCxnSpPr>
            <a:cxnSpLocks/>
          </p:cNvCxnSpPr>
          <p:nvPr userDrawn="1"/>
        </p:nvCxnSpPr>
        <p:spPr>
          <a:xfrm>
            <a:off x="1149195" y="4896330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BDF3-BF72-4B9C-837B-095188AFF787}"/>
              </a:ext>
            </a:extLst>
          </p:cNvPr>
          <p:cNvCxnSpPr>
            <a:cxnSpLocks/>
          </p:cNvCxnSpPr>
          <p:nvPr userDrawn="1"/>
        </p:nvCxnSpPr>
        <p:spPr>
          <a:xfrm>
            <a:off x="1149195" y="5393878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2DCC4B3-2103-46F5-A160-56B0D6F061BC}"/>
              </a:ext>
            </a:extLst>
          </p:cNvPr>
          <p:cNvCxnSpPr>
            <a:cxnSpLocks/>
          </p:cNvCxnSpPr>
          <p:nvPr userDrawn="1"/>
        </p:nvCxnSpPr>
        <p:spPr>
          <a:xfrm>
            <a:off x="1149195" y="5837085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2665E73-28DF-4EB2-9056-65ABABA4A8A4}"/>
              </a:ext>
            </a:extLst>
          </p:cNvPr>
          <p:cNvSpPr/>
          <p:nvPr userDrawn="1"/>
        </p:nvSpPr>
        <p:spPr>
          <a:xfrm>
            <a:off x="1477514" y="4824660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FC35D98E-A60D-495D-8A57-522B84CCBB1F}"/>
              </a:ext>
            </a:extLst>
          </p:cNvPr>
          <p:cNvSpPr/>
          <p:nvPr userDrawn="1"/>
        </p:nvSpPr>
        <p:spPr>
          <a:xfrm>
            <a:off x="1477514" y="5322208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BC74844-44FB-4F3F-BF73-44E287282DBB}"/>
              </a:ext>
            </a:extLst>
          </p:cNvPr>
          <p:cNvSpPr/>
          <p:nvPr userDrawn="1"/>
        </p:nvSpPr>
        <p:spPr>
          <a:xfrm>
            <a:off x="1477514" y="5757433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0" name="Picture Placeholder 2">
            <a:extLst>
              <a:ext uri="{FF2B5EF4-FFF2-40B4-BE49-F238E27FC236}">
                <a16:creationId xmlns:a16="http://schemas.microsoft.com/office/drawing/2014/main" id="{0AC55631-6690-41E6-822A-7B17BE8EA8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97488" y="1179513"/>
            <a:ext cx="763587" cy="76358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txBody>
          <a:bodyPr lIns="0" rIns="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81" name="Picture Placeholder 2">
            <a:extLst>
              <a:ext uri="{FF2B5EF4-FFF2-40B4-BE49-F238E27FC236}">
                <a16:creationId xmlns:a16="http://schemas.microsoft.com/office/drawing/2014/main" id="{A9B056D2-4CA5-4A89-9066-85E20EB95D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7401" y="2934768"/>
            <a:ext cx="763587" cy="763587"/>
          </a:xfrm>
          <a:prstGeom prst="ellipse">
            <a:avLst/>
          </a:prstGeom>
          <a:solidFill>
            <a:schemeClr val="accent3"/>
          </a:solidFill>
          <a:ln w="19050">
            <a:solidFill>
              <a:srgbClr val="7A126B"/>
            </a:solidFill>
          </a:ln>
        </p:spPr>
        <p:txBody>
          <a:bodyPr lIns="0" rIns="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82" name="Picture Placeholder 2">
            <a:extLst>
              <a:ext uri="{FF2B5EF4-FFF2-40B4-BE49-F238E27FC236}">
                <a16:creationId xmlns:a16="http://schemas.microsoft.com/office/drawing/2014/main" id="{271497F1-2F2E-4309-B2B0-136C071CAB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45803" y="2934768"/>
            <a:ext cx="763587" cy="763587"/>
          </a:xfrm>
          <a:prstGeom prst="ellipse">
            <a:avLst/>
          </a:prstGeom>
          <a:solidFill>
            <a:schemeClr val="accent5"/>
          </a:solidFill>
          <a:ln w="19050">
            <a:solidFill>
              <a:srgbClr val="294E95"/>
            </a:solidFill>
          </a:ln>
        </p:spPr>
        <p:txBody>
          <a:bodyPr lIns="0" rIns="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83" name="Picture Placeholder 2">
            <a:extLst>
              <a:ext uri="{FF2B5EF4-FFF2-40B4-BE49-F238E27FC236}">
                <a16:creationId xmlns:a16="http://schemas.microsoft.com/office/drawing/2014/main" id="{A0E2CBCF-B92B-4F7C-AD57-23DA33A6017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32444" y="2934768"/>
            <a:ext cx="763587" cy="763587"/>
          </a:xfrm>
          <a:prstGeom prst="ellipse">
            <a:avLst/>
          </a:prstGeom>
          <a:solidFill>
            <a:schemeClr val="accent3"/>
          </a:solidFill>
          <a:ln w="19050">
            <a:solidFill>
              <a:srgbClr val="7A126B"/>
            </a:solidFill>
          </a:ln>
        </p:spPr>
        <p:txBody>
          <a:bodyPr lIns="0" rIns="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84" name="Picture Placeholder 2">
            <a:extLst>
              <a:ext uri="{FF2B5EF4-FFF2-40B4-BE49-F238E27FC236}">
                <a16:creationId xmlns:a16="http://schemas.microsoft.com/office/drawing/2014/main" id="{D6D71B88-BF93-425F-822D-433689CA517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94372" y="2934768"/>
            <a:ext cx="763587" cy="763587"/>
          </a:xfrm>
          <a:prstGeom prst="ellipse">
            <a:avLst/>
          </a:prstGeom>
          <a:solidFill>
            <a:schemeClr val="accent5"/>
          </a:solidFill>
          <a:ln w="19050">
            <a:solidFill>
              <a:srgbClr val="294E95"/>
            </a:solidFill>
          </a:ln>
        </p:spPr>
        <p:txBody>
          <a:bodyPr lIns="0" rIns="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85" name="Picture Placeholder 2">
            <a:extLst>
              <a:ext uri="{FF2B5EF4-FFF2-40B4-BE49-F238E27FC236}">
                <a16:creationId xmlns:a16="http://schemas.microsoft.com/office/drawing/2014/main" id="{CCB838B4-9A22-440B-B4DB-62332664785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2934768"/>
            <a:ext cx="763587" cy="763587"/>
          </a:xfrm>
          <a:prstGeom prst="ellipse">
            <a:avLst/>
          </a:prstGeom>
          <a:solidFill>
            <a:schemeClr val="accent5"/>
          </a:solidFill>
          <a:ln w="19050">
            <a:solidFill>
              <a:srgbClr val="294E95"/>
            </a:solidFill>
          </a:ln>
        </p:spPr>
        <p:txBody>
          <a:bodyPr lIns="0" rIns="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64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"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71049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60413" y="1308880"/>
            <a:ext cx="10667999" cy="478712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190EFC-69A6-D92C-008E-75B891AE7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9DA9F1-36A0-76F9-4D49-1FFB30F8CFEA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73FE22-DB46-2221-24B6-EA9CED934BF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4D8FA39-BBC5-4239-E23A-6A96E07DBC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E3E6E29-BEC4-288C-B32B-AF774446EF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E12B6CAE-326B-E34A-31F1-77AFF35385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AF684C43-A236-A698-D9CB-1D9BB8955A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22E76D79-F84B-B7B3-36C7-DDFA1F84B4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8B250DB-C361-A6E3-4C85-D21F8209C1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147BE96E-3F4B-84BA-6775-D41FF7C532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975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60412" y="1749388"/>
            <a:ext cx="10671049" cy="434661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760412" y="931563"/>
            <a:ext cx="10671048" cy="26161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71049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7BD319-CE6A-C56C-FAF4-F7D3C4B20C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7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0490B93F-C25A-476B-A1B0-5F566C0157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5"/>
            <a:ext cx="12188825" cy="6857929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750334" y="1527659"/>
            <a:ext cx="9912096" cy="3269709"/>
          </a:xfrm>
          <a:prstGeom prst="rect">
            <a:avLst/>
          </a:prstGeom>
        </p:spPr>
        <p:txBody>
          <a:bodyPr wrap="square" lIns="0" tIns="0" rIns="121899" bIns="0" anchor="b" anchorCtr="0"/>
          <a:lstStyle>
            <a:lvl1pPr marL="0" algn="l" defTabSz="1218987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lang="en-US" sz="8000" b="1" kern="1200" cap="none" spc="-150" baseline="0" dirty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5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760414" y="5046115"/>
            <a:ext cx="9912096" cy="35661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| Date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750334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6BD304-FAC7-4023-9B54-8984F7387559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10149589" y="2542923"/>
            <a:ext cx="3058160" cy="1020314"/>
            <a:chOff x="547688" y="952500"/>
            <a:chExt cx="12190413" cy="40671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BBDE3D-E4E2-42E5-9F26-00C1500EFD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7C222CE-31C9-4AE2-A9DE-A34ECC37F0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710DBB3B-7FB8-4ACB-8FA4-3F2A105B9B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E443DA7-CC51-4460-98C4-193A737507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1BCDB13-2B5A-46EC-B1D6-C526DEAA84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8EDDE8EA-BE8E-4066-AB4A-21CD2743549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F442D16-F34F-4D4E-A65A-8C3BC17F2FC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3FDD5DD-E6F7-480C-BC0C-F6AC555BF17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750334" y="762000"/>
            <a:ext cx="3941064" cy="312470"/>
          </a:xfrm>
          <a:custGeom>
            <a:avLst/>
            <a:gdLst>
              <a:gd name="T0" fmla="*/ 557 w 2065"/>
              <a:gd name="T1" fmla="*/ 102 h 161"/>
              <a:gd name="T2" fmla="*/ 510 w 2065"/>
              <a:gd name="T3" fmla="*/ 76 h 161"/>
              <a:gd name="T4" fmla="*/ 583 w 2065"/>
              <a:gd name="T5" fmla="*/ 36 h 161"/>
              <a:gd name="T6" fmla="*/ 641 w 2065"/>
              <a:gd name="T7" fmla="*/ 34 h 161"/>
              <a:gd name="T8" fmla="*/ 2038 w 2065"/>
              <a:gd name="T9" fmla="*/ 1 h 161"/>
              <a:gd name="T10" fmla="*/ 706 w 2065"/>
              <a:gd name="T11" fmla="*/ 59 h 161"/>
              <a:gd name="T12" fmla="*/ 733 w 2065"/>
              <a:gd name="T13" fmla="*/ 100 h 161"/>
              <a:gd name="T14" fmla="*/ 1999 w 2065"/>
              <a:gd name="T15" fmla="*/ 132 h 161"/>
              <a:gd name="T16" fmla="*/ 760 w 2065"/>
              <a:gd name="T17" fmla="*/ 84 h 161"/>
              <a:gd name="T18" fmla="*/ 787 w 2065"/>
              <a:gd name="T19" fmla="*/ 93 h 161"/>
              <a:gd name="T20" fmla="*/ 828 w 2065"/>
              <a:gd name="T21" fmla="*/ 76 h 161"/>
              <a:gd name="T22" fmla="*/ 133 w 2065"/>
              <a:gd name="T23" fmla="*/ 36 h 161"/>
              <a:gd name="T24" fmla="*/ 166 w 2065"/>
              <a:gd name="T25" fmla="*/ 78 h 161"/>
              <a:gd name="T26" fmla="*/ 225 w 2065"/>
              <a:gd name="T27" fmla="*/ 132 h 161"/>
              <a:gd name="T28" fmla="*/ 32 w 2065"/>
              <a:gd name="T29" fmla="*/ 40 h 161"/>
              <a:gd name="T30" fmla="*/ 5 w 2065"/>
              <a:gd name="T31" fmla="*/ 43 h 161"/>
              <a:gd name="T32" fmla="*/ 0 w 2065"/>
              <a:gd name="T33" fmla="*/ 114 h 161"/>
              <a:gd name="T34" fmla="*/ 266 w 2065"/>
              <a:gd name="T35" fmla="*/ 43 h 161"/>
              <a:gd name="T36" fmla="*/ 258 w 2065"/>
              <a:gd name="T37" fmla="*/ 104 h 161"/>
              <a:gd name="T38" fmla="*/ 347 w 2065"/>
              <a:gd name="T39" fmla="*/ 76 h 161"/>
              <a:gd name="T40" fmla="*/ 285 w 2065"/>
              <a:gd name="T41" fmla="*/ 103 h 161"/>
              <a:gd name="T42" fmla="*/ 429 w 2065"/>
              <a:gd name="T43" fmla="*/ 36 h 161"/>
              <a:gd name="T44" fmla="*/ 479 w 2065"/>
              <a:gd name="T45" fmla="*/ 128 h 161"/>
              <a:gd name="T46" fmla="*/ 479 w 2065"/>
              <a:gd name="T47" fmla="*/ 36 h 161"/>
              <a:gd name="T48" fmla="*/ 354 w 2065"/>
              <a:gd name="T49" fmla="*/ 132 h 161"/>
              <a:gd name="T50" fmla="*/ 382 w 2065"/>
              <a:gd name="T51" fmla="*/ 55 h 161"/>
              <a:gd name="T52" fmla="*/ 1387 w 2065"/>
              <a:gd name="T53" fmla="*/ 84 h 161"/>
              <a:gd name="T54" fmla="*/ 1335 w 2065"/>
              <a:gd name="T55" fmla="*/ 58 h 161"/>
              <a:gd name="T56" fmla="*/ 1834 w 2065"/>
              <a:gd name="T57" fmla="*/ 132 h 161"/>
              <a:gd name="T58" fmla="*/ 1748 w 2065"/>
              <a:gd name="T59" fmla="*/ 34 h 161"/>
              <a:gd name="T60" fmla="*/ 1748 w 2065"/>
              <a:gd name="T61" fmla="*/ 34 h 161"/>
              <a:gd name="T62" fmla="*/ 1773 w 2065"/>
              <a:gd name="T63" fmla="*/ 84 h 161"/>
              <a:gd name="T64" fmla="*/ 1465 w 2065"/>
              <a:gd name="T65" fmla="*/ 109 h 161"/>
              <a:gd name="T66" fmla="*/ 1480 w 2065"/>
              <a:gd name="T67" fmla="*/ 148 h 161"/>
              <a:gd name="T68" fmla="*/ 1442 w 2065"/>
              <a:gd name="T69" fmla="*/ 102 h 161"/>
              <a:gd name="T70" fmla="*/ 1675 w 2065"/>
              <a:gd name="T71" fmla="*/ 37 h 161"/>
              <a:gd name="T72" fmla="*/ 1655 w 2065"/>
              <a:gd name="T73" fmla="*/ 7 h 161"/>
              <a:gd name="T74" fmla="*/ 1648 w 2065"/>
              <a:gd name="T75" fmla="*/ 132 h 161"/>
              <a:gd name="T76" fmla="*/ 1526 w 2065"/>
              <a:gd name="T77" fmla="*/ 36 h 161"/>
              <a:gd name="T78" fmla="*/ 1528 w 2065"/>
              <a:gd name="T79" fmla="*/ 161 h 161"/>
              <a:gd name="T80" fmla="*/ 980 w 2065"/>
              <a:gd name="T81" fmla="*/ 49 h 161"/>
              <a:gd name="T82" fmla="*/ 997 w 2065"/>
              <a:gd name="T83" fmla="*/ 59 h 161"/>
              <a:gd name="T84" fmla="*/ 1250 w 2065"/>
              <a:gd name="T85" fmla="*/ 132 h 161"/>
              <a:gd name="T86" fmla="*/ 1075 w 2065"/>
              <a:gd name="T87" fmla="*/ 49 h 161"/>
              <a:gd name="T88" fmla="*/ 1092 w 2065"/>
              <a:gd name="T89" fmla="*/ 59 h 161"/>
              <a:gd name="T90" fmla="*/ 910 w 2065"/>
              <a:gd name="T91" fmla="*/ 111 h 161"/>
              <a:gd name="T92" fmla="*/ 909 w 2065"/>
              <a:gd name="T93" fmla="*/ 34 h 161"/>
              <a:gd name="T94" fmla="*/ 910 w 2065"/>
              <a:gd name="T95" fmla="*/ 111 h 161"/>
              <a:gd name="T96" fmla="*/ 1962 w 2065"/>
              <a:gd name="T97" fmla="*/ 77 h 161"/>
              <a:gd name="T98" fmla="*/ 1962 w 2065"/>
              <a:gd name="T99" fmla="*/ 132 h 161"/>
              <a:gd name="T100" fmla="*/ 1941 w 2065"/>
              <a:gd name="T101" fmla="*/ 115 h 161"/>
              <a:gd name="T102" fmla="*/ 1193 w 2065"/>
              <a:gd name="T103" fmla="*/ 34 h 161"/>
              <a:gd name="T104" fmla="*/ 1193 w 2065"/>
              <a:gd name="T105" fmla="*/ 34 h 161"/>
              <a:gd name="T106" fmla="*/ 1218 w 2065"/>
              <a:gd name="T107" fmla="*/ 8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5" h="161">
                <a:moveTo>
                  <a:pt x="530" y="34"/>
                </a:moveTo>
                <a:cubicBezTo>
                  <a:pt x="502" y="34"/>
                  <a:pt x="483" y="57"/>
                  <a:pt x="483" y="84"/>
                </a:cubicBezTo>
                <a:cubicBezTo>
                  <a:pt x="483" y="84"/>
                  <a:pt x="483" y="84"/>
                  <a:pt x="483" y="84"/>
                </a:cubicBezTo>
                <a:cubicBezTo>
                  <a:pt x="483" y="114"/>
                  <a:pt x="504" y="134"/>
                  <a:pt x="533" y="134"/>
                </a:cubicBezTo>
                <a:cubicBezTo>
                  <a:pt x="551" y="134"/>
                  <a:pt x="563" y="127"/>
                  <a:pt x="572" y="116"/>
                </a:cubicBezTo>
                <a:cubicBezTo>
                  <a:pt x="557" y="102"/>
                  <a:pt x="557" y="102"/>
                  <a:pt x="557" y="102"/>
                </a:cubicBezTo>
                <a:cubicBezTo>
                  <a:pt x="549" y="109"/>
                  <a:pt x="543" y="112"/>
                  <a:pt x="533" y="112"/>
                </a:cubicBezTo>
                <a:cubicBezTo>
                  <a:pt x="521" y="112"/>
                  <a:pt x="513" y="106"/>
                  <a:pt x="510" y="93"/>
                </a:cubicBezTo>
                <a:cubicBezTo>
                  <a:pt x="577" y="93"/>
                  <a:pt x="577" y="93"/>
                  <a:pt x="577" y="93"/>
                </a:cubicBezTo>
                <a:cubicBezTo>
                  <a:pt x="577" y="91"/>
                  <a:pt x="577" y="88"/>
                  <a:pt x="577" y="86"/>
                </a:cubicBezTo>
                <a:cubicBezTo>
                  <a:pt x="577" y="59"/>
                  <a:pt x="563" y="34"/>
                  <a:pt x="530" y="34"/>
                </a:cubicBezTo>
                <a:close/>
                <a:moveTo>
                  <a:pt x="510" y="76"/>
                </a:moveTo>
                <a:cubicBezTo>
                  <a:pt x="512" y="64"/>
                  <a:pt x="519" y="56"/>
                  <a:pt x="530" y="56"/>
                </a:cubicBezTo>
                <a:cubicBezTo>
                  <a:pt x="542" y="56"/>
                  <a:pt x="549" y="64"/>
                  <a:pt x="551" y="76"/>
                </a:cubicBezTo>
                <a:lnTo>
                  <a:pt x="510" y="76"/>
                </a:lnTo>
                <a:close/>
                <a:moveTo>
                  <a:pt x="610" y="55"/>
                </a:moveTo>
                <a:cubicBezTo>
                  <a:pt x="610" y="36"/>
                  <a:pt x="610" y="36"/>
                  <a:pt x="610" y="36"/>
                </a:cubicBezTo>
                <a:cubicBezTo>
                  <a:pt x="583" y="36"/>
                  <a:pt x="583" y="36"/>
                  <a:pt x="583" y="36"/>
                </a:cubicBezTo>
                <a:cubicBezTo>
                  <a:pt x="583" y="132"/>
                  <a:pt x="583" y="132"/>
                  <a:pt x="583" y="132"/>
                </a:cubicBezTo>
                <a:cubicBezTo>
                  <a:pt x="610" y="132"/>
                  <a:pt x="610" y="132"/>
                  <a:pt x="610" y="132"/>
                </a:cubicBezTo>
                <a:cubicBezTo>
                  <a:pt x="610" y="97"/>
                  <a:pt x="610" y="97"/>
                  <a:pt x="610" y="97"/>
                </a:cubicBezTo>
                <a:cubicBezTo>
                  <a:pt x="610" y="74"/>
                  <a:pt x="621" y="63"/>
                  <a:pt x="640" y="63"/>
                </a:cubicBezTo>
                <a:cubicBezTo>
                  <a:pt x="641" y="63"/>
                  <a:pt x="641" y="63"/>
                  <a:pt x="641" y="63"/>
                </a:cubicBezTo>
                <a:cubicBezTo>
                  <a:pt x="641" y="34"/>
                  <a:pt x="641" y="34"/>
                  <a:pt x="641" y="34"/>
                </a:cubicBezTo>
                <a:cubicBezTo>
                  <a:pt x="625" y="33"/>
                  <a:pt x="616" y="42"/>
                  <a:pt x="610" y="55"/>
                </a:cubicBezTo>
                <a:close/>
                <a:moveTo>
                  <a:pt x="2038" y="1"/>
                </a:moveTo>
                <a:cubicBezTo>
                  <a:pt x="2038" y="132"/>
                  <a:pt x="2038" y="132"/>
                  <a:pt x="2038" y="132"/>
                </a:cubicBezTo>
                <a:cubicBezTo>
                  <a:pt x="2065" y="132"/>
                  <a:pt x="2065" y="132"/>
                  <a:pt x="2065" y="132"/>
                </a:cubicBezTo>
                <a:cubicBezTo>
                  <a:pt x="2065" y="1"/>
                  <a:pt x="2065" y="1"/>
                  <a:pt x="2065" y="1"/>
                </a:cubicBezTo>
                <a:lnTo>
                  <a:pt x="2038" y="1"/>
                </a:lnTo>
                <a:close/>
                <a:moveTo>
                  <a:pt x="733" y="11"/>
                </a:moveTo>
                <a:cubicBezTo>
                  <a:pt x="706" y="11"/>
                  <a:pt x="706" y="11"/>
                  <a:pt x="706" y="11"/>
                </a:cubicBezTo>
                <a:cubicBezTo>
                  <a:pt x="706" y="36"/>
                  <a:pt x="706" y="36"/>
                  <a:pt x="706" y="36"/>
                </a:cubicBezTo>
                <a:cubicBezTo>
                  <a:pt x="694" y="36"/>
                  <a:pt x="694" y="36"/>
                  <a:pt x="694" y="36"/>
                </a:cubicBezTo>
                <a:cubicBezTo>
                  <a:pt x="694" y="59"/>
                  <a:pt x="694" y="59"/>
                  <a:pt x="694" y="59"/>
                </a:cubicBezTo>
                <a:cubicBezTo>
                  <a:pt x="706" y="59"/>
                  <a:pt x="706" y="59"/>
                  <a:pt x="706" y="59"/>
                </a:cubicBezTo>
                <a:cubicBezTo>
                  <a:pt x="706" y="105"/>
                  <a:pt x="706" y="105"/>
                  <a:pt x="706" y="105"/>
                </a:cubicBezTo>
                <a:cubicBezTo>
                  <a:pt x="706" y="127"/>
                  <a:pt x="717" y="134"/>
                  <a:pt x="734" y="134"/>
                </a:cubicBezTo>
                <a:cubicBezTo>
                  <a:pt x="743" y="134"/>
                  <a:pt x="750" y="132"/>
                  <a:pt x="755" y="128"/>
                </a:cubicBezTo>
                <a:cubicBezTo>
                  <a:pt x="755" y="106"/>
                  <a:pt x="755" y="106"/>
                  <a:pt x="755" y="106"/>
                </a:cubicBezTo>
                <a:cubicBezTo>
                  <a:pt x="752" y="108"/>
                  <a:pt x="747" y="110"/>
                  <a:pt x="742" y="110"/>
                </a:cubicBezTo>
                <a:cubicBezTo>
                  <a:pt x="736" y="110"/>
                  <a:pt x="733" y="107"/>
                  <a:pt x="733" y="100"/>
                </a:cubicBezTo>
                <a:cubicBezTo>
                  <a:pt x="733" y="59"/>
                  <a:pt x="733" y="59"/>
                  <a:pt x="733" y="59"/>
                </a:cubicBezTo>
                <a:cubicBezTo>
                  <a:pt x="756" y="59"/>
                  <a:pt x="756" y="59"/>
                  <a:pt x="756" y="59"/>
                </a:cubicBezTo>
                <a:cubicBezTo>
                  <a:pt x="756" y="36"/>
                  <a:pt x="756" y="36"/>
                  <a:pt x="756" y="36"/>
                </a:cubicBezTo>
                <a:cubicBezTo>
                  <a:pt x="733" y="36"/>
                  <a:pt x="733" y="36"/>
                  <a:pt x="733" y="36"/>
                </a:cubicBezTo>
                <a:lnTo>
                  <a:pt x="733" y="11"/>
                </a:lnTo>
                <a:close/>
                <a:moveTo>
                  <a:pt x="1999" y="132"/>
                </a:moveTo>
                <a:cubicBezTo>
                  <a:pt x="2027" y="132"/>
                  <a:pt x="2027" y="132"/>
                  <a:pt x="2027" y="132"/>
                </a:cubicBezTo>
                <a:cubicBezTo>
                  <a:pt x="2027" y="1"/>
                  <a:pt x="2027" y="1"/>
                  <a:pt x="2027" y="1"/>
                </a:cubicBezTo>
                <a:cubicBezTo>
                  <a:pt x="1999" y="1"/>
                  <a:pt x="1999" y="1"/>
                  <a:pt x="1999" y="1"/>
                </a:cubicBezTo>
                <a:lnTo>
                  <a:pt x="1999" y="132"/>
                </a:lnTo>
                <a:close/>
                <a:moveTo>
                  <a:pt x="807" y="34"/>
                </a:moveTo>
                <a:cubicBezTo>
                  <a:pt x="779" y="34"/>
                  <a:pt x="760" y="57"/>
                  <a:pt x="760" y="84"/>
                </a:cubicBezTo>
                <a:cubicBezTo>
                  <a:pt x="760" y="84"/>
                  <a:pt x="760" y="84"/>
                  <a:pt x="760" y="84"/>
                </a:cubicBezTo>
                <a:cubicBezTo>
                  <a:pt x="760" y="114"/>
                  <a:pt x="781" y="134"/>
                  <a:pt x="810" y="134"/>
                </a:cubicBezTo>
                <a:cubicBezTo>
                  <a:pt x="827" y="134"/>
                  <a:pt x="840" y="127"/>
                  <a:pt x="849" y="116"/>
                </a:cubicBezTo>
                <a:cubicBezTo>
                  <a:pt x="834" y="102"/>
                  <a:pt x="834" y="102"/>
                  <a:pt x="834" y="102"/>
                </a:cubicBezTo>
                <a:cubicBezTo>
                  <a:pt x="826" y="109"/>
                  <a:pt x="820" y="112"/>
                  <a:pt x="810" y="112"/>
                </a:cubicBezTo>
                <a:cubicBezTo>
                  <a:pt x="798" y="112"/>
                  <a:pt x="790" y="106"/>
                  <a:pt x="787" y="93"/>
                </a:cubicBezTo>
                <a:cubicBezTo>
                  <a:pt x="854" y="93"/>
                  <a:pt x="854" y="93"/>
                  <a:pt x="854" y="93"/>
                </a:cubicBezTo>
                <a:cubicBezTo>
                  <a:pt x="854" y="91"/>
                  <a:pt x="854" y="88"/>
                  <a:pt x="854" y="86"/>
                </a:cubicBezTo>
                <a:cubicBezTo>
                  <a:pt x="854" y="59"/>
                  <a:pt x="839" y="34"/>
                  <a:pt x="807" y="34"/>
                </a:cubicBezTo>
                <a:close/>
                <a:moveTo>
                  <a:pt x="787" y="76"/>
                </a:moveTo>
                <a:cubicBezTo>
                  <a:pt x="789" y="64"/>
                  <a:pt x="796" y="56"/>
                  <a:pt x="807" y="56"/>
                </a:cubicBezTo>
                <a:cubicBezTo>
                  <a:pt x="819" y="56"/>
                  <a:pt x="826" y="64"/>
                  <a:pt x="828" y="76"/>
                </a:cubicBezTo>
                <a:lnTo>
                  <a:pt x="787" y="76"/>
                </a:lnTo>
                <a:close/>
                <a:moveTo>
                  <a:pt x="220" y="34"/>
                </a:moveTo>
                <a:cubicBezTo>
                  <a:pt x="207" y="34"/>
                  <a:pt x="197" y="39"/>
                  <a:pt x="189" y="49"/>
                </a:cubicBezTo>
                <a:cubicBezTo>
                  <a:pt x="184" y="40"/>
                  <a:pt x="174" y="34"/>
                  <a:pt x="161" y="34"/>
                </a:cubicBezTo>
                <a:cubicBezTo>
                  <a:pt x="148" y="34"/>
                  <a:pt x="139" y="41"/>
                  <a:pt x="133" y="50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6" y="132"/>
                  <a:pt x="106" y="132"/>
                  <a:pt x="106" y="132"/>
                </a:cubicBezTo>
                <a:cubicBezTo>
                  <a:pt x="133" y="132"/>
                  <a:pt x="133" y="132"/>
                  <a:pt x="133" y="132"/>
                </a:cubicBezTo>
                <a:cubicBezTo>
                  <a:pt x="133" y="78"/>
                  <a:pt x="133" y="78"/>
                  <a:pt x="133" y="78"/>
                </a:cubicBezTo>
                <a:cubicBezTo>
                  <a:pt x="133" y="65"/>
                  <a:pt x="139" y="59"/>
                  <a:pt x="150" y="59"/>
                </a:cubicBezTo>
                <a:cubicBezTo>
                  <a:pt x="160" y="59"/>
                  <a:pt x="166" y="65"/>
                  <a:pt x="166" y="78"/>
                </a:cubicBezTo>
                <a:cubicBezTo>
                  <a:pt x="166" y="132"/>
                  <a:pt x="166" y="132"/>
                  <a:pt x="166" y="132"/>
                </a:cubicBezTo>
                <a:cubicBezTo>
                  <a:pt x="193" y="132"/>
                  <a:pt x="193" y="132"/>
                  <a:pt x="193" y="132"/>
                </a:cubicBezTo>
                <a:cubicBezTo>
                  <a:pt x="193" y="78"/>
                  <a:pt x="193" y="78"/>
                  <a:pt x="193" y="78"/>
                </a:cubicBezTo>
                <a:cubicBezTo>
                  <a:pt x="193" y="65"/>
                  <a:pt x="199" y="59"/>
                  <a:pt x="209" y="59"/>
                </a:cubicBezTo>
                <a:cubicBezTo>
                  <a:pt x="220" y="59"/>
                  <a:pt x="225" y="65"/>
                  <a:pt x="225" y="78"/>
                </a:cubicBezTo>
                <a:cubicBezTo>
                  <a:pt x="225" y="132"/>
                  <a:pt x="225" y="132"/>
                  <a:pt x="225" y="132"/>
                </a:cubicBezTo>
                <a:cubicBezTo>
                  <a:pt x="253" y="132"/>
                  <a:pt x="253" y="132"/>
                  <a:pt x="253" y="132"/>
                </a:cubicBezTo>
                <a:cubicBezTo>
                  <a:pt x="253" y="69"/>
                  <a:pt x="253" y="69"/>
                  <a:pt x="253" y="69"/>
                </a:cubicBezTo>
                <a:cubicBezTo>
                  <a:pt x="253" y="46"/>
                  <a:pt x="240" y="34"/>
                  <a:pt x="220" y="34"/>
                </a:cubicBezTo>
                <a:close/>
                <a:moveTo>
                  <a:pt x="59" y="57"/>
                </a:moveTo>
                <a:cubicBezTo>
                  <a:pt x="38" y="51"/>
                  <a:pt x="32" y="49"/>
                  <a:pt x="32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34"/>
                  <a:pt x="38" y="29"/>
                  <a:pt x="48" y="29"/>
                </a:cubicBezTo>
                <a:cubicBezTo>
                  <a:pt x="59" y="29"/>
                  <a:pt x="70" y="34"/>
                  <a:pt x="81" y="41"/>
                </a:cubicBezTo>
                <a:cubicBezTo>
                  <a:pt x="95" y="21"/>
                  <a:pt x="95" y="21"/>
                  <a:pt x="95" y="21"/>
                </a:cubicBezTo>
                <a:cubicBezTo>
                  <a:pt x="83" y="10"/>
                  <a:pt x="67" y="5"/>
                  <a:pt x="49" y="5"/>
                </a:cubicBezTo>
                <a:cubicBezTo>
                  <a:pt x="23" y="5"/>
                  <a:pt x="5" y="20"/>
                  <a:pt x="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68"/>
                  <a:pt x="21" y="75"/>
                  <a:pt x="46" y="81"/>
                </a:cubicBezTo>
                <a:cubicBezTo>
                  <a:pt x="67" y="87"/>
                  <a:pt x="72" y="90"/>
                  <a:pt x="72" y="97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105"/>
                  <a:pt x="65" y="109"/>
                  <a:pt x="54" y="109"/>
                </a:cubicBezTo>
                <a:cubicBezTo>
                  <a:pt x="39" y="109"/>
                  <a:pt x="27" y="104"/>
                  <a:pt x="16" y="94"/>
                </a:cubicBezTo>
                <a:cubicBezTo>
                  <a:pt x="0" y="114"/>
                  <a:pt x="0" y="114"/>
                  <a:pt x="0" y="114"/>
                </a:cubicBezTo>
                <a:cubicBezTo>
                  <a:pt x="15" y="127"/>
                  <a:pt x="34" y="134"/>
                  <a:pt x="53" y="134"/>
                </a:cubicBezTo>
                <a:cubicBezTo>
                  <a:pt x="80" y="134"/>
                  <a:pt x="99" y="120"/>
                  <a:pt x="99" y="95"/>
                </a:cubicBezTo>
                <a:cubicBezTo>
                  <a:pt x="99" y="95"/>
                  <a:pt x="99" y="95"/>
                  <a:pt x="99" y="95"/>
                </a:cubicBezTo>
                <a:cubicBezTo>
                  <a:pt x="99" y="73"/>
                  <a:pt x="85" y="63"/>
                  <a:pt x="59" y="57"/>
                </a:cubicBezTo>
                <a:close/>
                <a:moveTo>
                  <a:pt x="304" y="35"/>
                </a:moveTo>
                <a:cubicBezTo>
                  <a:pt x="287" y="35"/>
                  <a:pt x="277" y="38"/>
                  <a:pt x="266" y="43"/>
                </a:cubicBezTo>
                <a:cubicBezTo>
                  <a:pt x="273" y="63"/>
                  <a:pt x="273" y="63"/>
                  <a:pt x="273" y="63"/>
                </a:cubicBezTo>
                <a:cubicBezTo>
                  <a:pt x="282" y="60"/>
                  <a:pt x="289" y="58"/>
                  <a:pt x="300" y="58"/>
                </a:cubicBezTo>
                <a:cubicBezTo>
                  <a:pt x="313" y="58"/>
                  <a:pt x="320" y="64"/>
                  <a:pt x="320" y="76"/>
                </a:cubicBezTo>
                <a:cubicBezTo>
                  <a:pt x="320" y="77"/>
                  <a:pt x="320" y="77"/>
                  <a:pt x="320" y="77"/>
                </a:cubicBezTo>
                <a:cubicBezTo>
                  <a:pt x="314" y="75"/>
                  <a:pt x="307" y="73"/>
                  <a:pt x="297" y="73"/>
                </a:cubicBezTo>
                <a:cubicBezTo>
                  <a:pt x="274" y="73"/>
                  <a:pt x="258" y="83"/>
                  <a:pt x="258" y="104"/>
                </a:cubicBezTo>
                <a:cubicBezTo>
                  <a:pt x="258" y="104"/>
                  <a:pt x="258" y="104"/>
                  <a:pt x="258" y="104"/>
                </a:cubicBezTo>
                <a:cubicBezTo>
                  <a:pt x="258" y="123"/>
                  <a:pt x="273" y="134"/>
                  <a:pt x="291" y="134"/>
                </a:cubicBezTo>
                <a:cubicBezTo>
                  <a:pt x="304" y="134"/>
                  <a:pt x="314" y="129"/>
                  <a:pt x="320" y="122"/>
                </a:cubicBezTo>
                <a:cubicBezTo>
                  <a:pt x="320" y="132"/>
                  <a:pt x="320" y="132"/>
                  <a:pt x="320" y="132"/>
                </a:cubicBezTo>
                <a:cubicBezTo>
                  <a:pt x="347" y="132"/>
                  <a:pt x="347" y="132"/>
                  <a:pt x="347" y="132"/>
                </a:cubicBezTo>
                <a:cubicBezTo>
                  <a:pt x="347" y="76"/>
                  <a:pt x="347" y="76"/>
                  <a:pt x="347" y="76"/>
                </a:cubicBezTo>
                <a:cubicBezTo>
                  <a:pt x="347" y="63"/>
                  <a:pt x="343" y="53"/>
                  <a:pt x="336" y="46"/>
                </a:cubicBezTo>
                <a:cubicBezTo>
                  <a:pt x="329" y="39"/>
                  <a:pt x="319" y="35"/>
                  <a:pt x="304" y="35"/>
                </a:cubicBezTo>
                <a:close/>
                <a:moveTo>
                  <a:pt x="321" y="98"/>
                </a:moveTo>
                <a:cubicBezTo>
                  <a:pt x="321" y="108"/>
                  <a:pt x="312" y="115"/>
                  <a:pt x="299" y="115"/>
                </a:cubicBezTo>
                <a:cubicBezTo>
                  <a:pt x="291" y="115"/>
                  <a:pt x="285" y="111"/>
                  <a:pt x="285" y="103"/>
                </a:cubicBezTo>
                <a:cubicBezTo>
                  <a:pt x="285" y="103"/>
                  <a:pt x="285" y="103"/>
                  <a:pt x="285" y="103"/>
                </a:cubicBezTo>
                <a:cubicBezTo>
                  <a:pt x="285" y="94"/>
                  <a:pt x="292" y="90"/>
                  <a:pt x="303" y="90"/>
                </a:cubicBezTo>
                <a:cubicBezTo>
                  <a:pt x="310" y="90"/>
                  <a:pt x="316" y="91"/>
                  <a:pt x="321" y="93"/>
                </a:cubicBezTo>
                <a:lnTo>
                  <a:pt x="321" y="98"/>
                </a:lnTo>
                <a:close/>
                <a:moveTo>
                  <a:pt x="457" y="11"/>
                </a:moveTo>
                <a:cubicBezTo>
                  <a:pt x="429" y="11"/>
                  <a:pt x="429" y="11"/>
                  <a:pt x="429" y="11"/>
                </a:cubicBezTo>
                <a:cubicBezTo>
                  <a:pt x="429" y="36"/>
                  <a:pt x="429" y="36"/>
                  <a:pt x="429" y="36"/>
                </a:cubicBezTo>
                <a:cubicBezTo>
                  <a:pt x="418" y="36"/>
                  <a:pt x="418" y="36"/>
                  <a:pt x="418" y="36"/>
                </a:cubicBezTo>
                <a:cubicBezTo>
                  <a:pt x="418" y="59"/>
                  <a:pt x="418" y="59"/>
                  <a:pt x="418" y="59"/>
                </a:cubicBezTo>
                <a:cubicBezTo>
                  <a:pt x="429" y="59"/>
                  <a:pt x="429" y="59"/>
                  <a:pt x="429" y="59"/>
                </a:cubicBezTo>
                <a:cubicBezTo>
                  <a:pt x="429" y="105"/>
                  <a:pt x="429" y="105"/>
                  <a:pt x="429" y="105"/>
                </a:cubicBezTo>
                <a:cubicBezTo>
                  <a:pt x="429" y="127"/>
                  <a:pt x="441" y="134"/>
                  <a:pt x="457" y="134"/>
                </a:cubicBezTo>
                <a:cubicBezTo>
                  <a:pt x="466" y="134"/>
                  <a:pt x="473" y="132"/>
                  <a:pt x="479" y="128"/>
                </a:cubicBezTo>
                <a:cubicBezTo>
                  <a:pt x="479" y="106"/>
                  <a:pt x="479" y="106"/>
                  <a:pt x="479" y="106"/>
                </a:cubicBezTo>
                <a:cubicBezTo>
                  <a:pt x="475" y="108"/>
                  <a:pt x="470" y="110"/>
                  <a:pt x="465" y="110"/>
                </a:cubicBezTo>
                <a:cubicBezTo>
                  <a:pt x="459" y="110"/>
                  <a:pt x="457" y="107"/>
                  <a:pt x="457" y="100"/>
                </a:cubicBezTo>
                <a:cubicBezTo>
                  <a:pt x="457" y="59"/>
                  <a:pt x="457" y="59"/>
                  <a:pt x="457" y="59"/>
                </a:cubicBezTo>
                <a:cubicBezTo>
                  <a:pt x="479" y="59"/>
                  <a:pt x="479" y="59"/>
                  <a:pt x="479" y="59"/>
                </a:cubicBezTo>
                <a:cubicBezTo>
                  <a:pt x="479" y="36"/>
                  <a:pt x="479" y="36"/>
                  <a:pt x="479" y="36"/>
                </a:cubicBezTo>
                <a:cubicBezTo>
                  <a:pt x="457" y="36"/>
                  <a:pt x="457" y="36"/>
                  <a:pt x="457" y="36"/>
                </a:cubicBezTo>
                <a:lnTo>
                  <a:pt x="457" y="11"/>
                </a:lnTo>
                <a:close/>
                <a:moveTo>
                  <a:pt x="382" y="55"/>
                </a:moveTo>
                <a:cubicBezTo>
                  <a:pt x="382" y="36"/>
                  <a:pt x="382" y="36"/>
                  <a:pt x="382" y="36"/>
                </a:cubicBezTo>
                <a:cubicBezTo>
                  <a:pt x="354" y="36"/>
                  <a:pt x="354" y="36"/>
                  <a:pt x="354" y="36"/>
                </a:cubicBezTo>
                <a:cubicBezTo>
                  <a:pt x="354" y="132"/>
                  <a:pt x="354" y="132"/>
                  <a:pt x="354" y="132"/>
                </a:cubicBezTo>
                <a:cubicBezTo>
                  <a:pt x="382" y="132"/>
                  <a:pt x="382" y="132"/>
                  <a:pt x="382" y="132"/>
                </a:cubicBezTo>
                <a:cubicBezTo>
                  <a:pt x="382" y="97"/>
                  <a:pt x="382" y="97"/>
                  <a:pt x="382" y="97"/>
                </a:cubicBezTo>
                <a:cubicBezTo>
                  <a:pt x="382" y="74"/>
                  <a:pt x="393" y="63"/>
                  <a:pt x="411" y="63"/>
                </a:cubicBezTo>
                <a:cubicBezTo>
                  <a:pt x="412" y="63"/>
                  <a:pt x="412" y="63"/>
                  <a:pt x="412" y="63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396" y="33"/>
                  <a:pt x="387" y="42"/>
                  <a:pt x="382" y="55"/>
                </a:cubicBezTo>
                <a:close/>
                <a:moveTo>
                  <a:pt x="1335" y="34"/>
                </a:moveTo>
                <a:cubicBezTo>
                  <a:pt x="1305" y="34"/>
                  <a:pt x="1283" y="56"/>
                  <a:pt x="1283" y="84"/>
                </a:cubicBezTo>
                <a:cubicBezTo>
                  <a:pt x="1283" y="84"/>
                  <a:pt x="1283" y="84"/>
                  <a:pt x="1283" y="84"/>
                </a:cubicBezTo>
                <a:cubicBezTo>
                  <a:pt x="1283" y="112"/>
                  <a:pt x="1305" y="134"/>
                  <a:pt x="1335" y="134"/>
                </a:cubicBezTo>
                <a:cubicBezTo>
                  <a:pt x="1365" y="134"/>
                  <a:pt x="1387" y="112"/>
                  <a:pt x="1387" y="84"/>
                </a:cubicBezTo>
                <a:cubicBezTo>
                  <a:pt x="1387" y="84"/>
                  <a:pt x="1387" y="84"/>
                  <a:pt x="1387" y="84"/>
                </a:cubicBezTo>
                <a:cubicBezTo>
                  <a:pt x="1387" y="56"/>
                  <a:pt x="1365" y="34"/>
                  <a:pt x="1335" y="34"/>
                </a:cubicBezTo>
                <a:close/>
                <a:moveTo>
                  <a:pt x="1360" y="84"/>
                </a:moveTo>
                <a:cubicBezTo>
                  <a:pt x="1360" y="99"/>
                  <a:pt x="1351" y="111"/>
                  <a:pt x="1335" y="111"/>
                </a:cubicBezTo>
                <a:cubicBezTo>
                  <a:pt x="1320" y="111"/>
                  <a:pt x="1310" y="98"/>
                  <a:pt x="1310" y="84"/>
                </a:cubicBezTo>
                <a:cubicBezTo>
                  <a:pt x="1310" y="84"/>
                  <a:pt x="1310" y="84"/>
                  <a:pt x="1310" y="84"/>
                </a:cubicBezTo>
                <a:cubicBezTo>
                  <a:pt x="1310" y="70"/>
                  <a:pt x="1319" y="58"/>
                  <a:pt x="1335" y="58"/>
                </a:cubicBezTo>
                <a:cubicBezTo>
                  <a:pt x="1350" y="58"/>
                  <a:pt x="1360" y="70"/>
                  <a:pt x="1360" y="84"/>
                </a:cubicBezTo>
                <a:close/>
                <a:moveTo>
                  <a:pt x="1834" y="55"/>
                </a:moveTo>
                <a:cubicBezTo>
                  <a:pt x="1834" y="36"/>
                  <a:pt x="1834" y="36"/>
                  <a:pt x="1834" y="36"/>
                </a:cubicBezTo>
                <a:cubicBezTo>
                  <a:pt x="1807" y="36"/>
                  <a:pt x="1807" y="36"/>
                  <a:pt x="1807" y="36"/>
                </a:cubicBezTo>
                <a:cubicBezTo>
                  <a:pt x="1807" y="132"/>
                  <a:pt x="1807" y="132"/>
                  <a:pt x="1807" y="132"/>
                </a:cubicBezTo>
                <a:cubicBezTo>
                  <a:pt x="1834" y="132"/>
                  <a:pt x="1834" y="132"/>
                  <a:pt x="1834" y="132"/>
                </a:cubicBezTo>
                <a:cubicBezTo>
                  <a:pt x="1834" y="97"/>
                  <a:pt x="1834" y="97"/>
                  <a:pt x="1834" y="97"/>
                </a:cubicBezTo>
                <a:cubicBezTo>
                  <a:pt x="1834" y="74"/>
                  <a:pt x="1845" y="63"/>
                  <a:pt x="1863" y="63"/>
                </a:cubicBezTo>
                <a:cubicBezTo>
                  <a:pt x="1865" y="63"/>
                  <a:pt x="1865" y="63"/>
                  <a:pt x="1865" y="63"/>
                </a:cubicBezTo>
                <a:cubicBezTo>
                  <a:pt x="1865" y="34"/>
                  <a:pt x="1865" y="34"/>
                  <a:pt x="1865" y="34"/>
                </a:cubicBezTo>
                <a:cubicBezTo>
                  <a:pt x="1848" y="33"/>
                  <a:pt x="1839" y="42"/>
                  <a:pt x="1834" y="55"/>
                </a:cubicBezTo>
                <a:close/>
                <a:moveTo>
                  <a:pt x="1748" y="34"/>
                </a:moveTo>
                <a:cubicBezTo>
                  <a:pt x="1718" y="34"/>
                  <a:pt x="1696" y="56"/>
                  <a:pt x="1696" y="84"/>
                </a:cubicBezTo>
                <a:cubicBezTo>
                  <a:pt x="1696" y="84"/>
                  <a:pt x="1696" y="84"/>
                  <a:pt x="1696" y="84"/>
                </a:cubicBezTo>
                <a:cubicBezTo>
                  <a:pt x="1696" y="112"/>
                  <a:pt x="1718" y="134"/>
                  <a:pt x="1748" y="134"/>
                </a:cubicBezTo>
                <a:cubicBezTo>
                  <a:pt x="1778" y="134"/>
                  <a:pt x="1800" y="112"/>
                  <a:pt x="1800" y="84"/>
                </a:cubicBezTo>
                <a:cubicBezTo>
                  <a:pt x="1800" y="84"/>
                  <a:pt x="1800" y="84"/>
                  <a:pt x="1800" y="84"/>
                </a:cubicBezTo>
                <a:cubicBezTo>
                  <a:pt x="1800" y="56"/>
                  <a:pt x="1778" y="34"/>
                  <a:pt x="1748" y="34"/>
                </a:cubicBezTo>
                <a:close/>
                <a:moveTo>
                  <a:pt x="1773" y="84"/>
                </a:moveTo>
                <a:cubicBezTo>
                  <a:pt x="1773" y="99"/>
                  <a:pt x="1764" y="111"/>
                  <a:pt x="1748" y="111"/>
                </a:cubicBezTo>
                <a:cubicBezTo>
                  <a:pt x="1733" y="111"/>
                  <a:pt x="1723" y="98"/>
                  <a:pt x="1723" y="84"/>
                </a:cubicBezTo>
                <a:cubicBezTo>
                  <a:pt x="1723" y="84"/>
                  <a:pt x="1723" y="84"/>
                  <a:pt x="1723" y="84"/>
                </a:cubicBezTo>
                <a:cubicBezTo>
                  <a:pt x="1723" y="70"/>
                  <a:pt x="1732" y="58"/>
                  <a:pt x="1748" y="58"/>
                </a:cubicBezTo>
                <a:cubicBezTo>
                  <a:pt x="1763" y="58"/>
                  <a:pt x="1773" y="70"/>
                  <a:pt x="1773" y="84"/>
                </a:cubicBezTo>
                <a:close/>
                <a:moveTo>
                  <a:pt x="1465" y="48"/>
                </a:moveTo>
                <a:cubicBezTo>
                  <a:pt x="1458" y="40"/>
                  <a:pt x="1449" y="34"/>
                  <a:pt x="1434" y="34"/>
                </a:cubicBezTo>
                <a:cubicBezTo>
                  <a:pt x="1412" y="34"/>
                  <a:pt x="1391" y="50"/>
                  <a:pt x="1391" y="79"/>
                </a:cubicBezTo>
                <a:cubicBezTo>
                  <a:pt x="1391" y="79"/>
                  <a:pt x="1391" y="79"/>
                  <a:pt x="1391" y="79"/>
                </a:cubicBezTo>
                <a:cubicBezTo>
                  <a:pt x="1391" y="108"/>
                  <a:pt x="1412" y="124"/>
                  <a:pt x="1434" y="124"/>
                </a:cubicBezTo>
                <a:cubicBezTo>
                  <a:pt x="1448" y="124"/>
                  <a:pt x="1457" y="118"/>
                  <a:pt x="1465" y="109"/>
                </a:cubicBezTo>
                <a:cubicBezTo>
                  <a:pt x="1465" y="113"/>
                  <a:pt x="1465" y="113"/>
                  <a:pt x="1465" y="113"/>
                </a:cubicBezTo>
                <a:cubicBezTo>
                  <a:pt x="1465" y="130"/>
                  <a:pt x="1457" y="139"/>
                  <a:pt x="1438" y="139"/>
                </a:cubicBezTo>
                <a:cubicBezTo>
                  <a:pt x="1425" y="139"/>
                  <a:pt x="1415" y="136"/>
                  <a:pt x="1405" y="131"/>
                </a:cubicBezTo>
                <a:cubicBezTo>
                  <a:pt x="1396" y="151"/>
                  <a:pt x="1396" y="151"/>
                  <a:pt x="1396" y="151"/>
                </a:cubicBezTo>
                <a:cubicBezTo>
                  <a:pt x="1408" y="158"/>
                  <a:pt x="1423" y="161"/>
                  <a:pt x="1439" y="161"/>
                </a:cubicBezTo>
                <a:cubicBezTo>
                  <a:pt x="1457" y="161"/>
                  <a:pt x="1471" y="157"/>
                  <a:pt x="1480" y="148"/>
                </a:cubicBezTo>
                <a:cubicBezTo>
                  <a:pt x="1488" y="140"/>
                  <a:pt x="1492" y="128"/>
                  <a:pt x="1492" y="110"/>
                </a:cubicBezTo>
                <a:cubicBezTo>
                  <a:pt x="1492" y="36"/>
                  <a:pt x="1492" y="36"/>
                  <a:pt x="1492" y="36"/>
                </a:cubicBezTo>
                <a:cubicBezTo>
                  <a:pt x="1465" y="36"/>
                  <a:pt x="1465" y="36"/>
                  <a:pt x="1465" y="36"/>
                </a:cubicBezTo>
                <a:lnTo>
                  <a:pt x="1465" y="48"/>
                </a:lnTo>
                <a:close/>
                <a:moveTo>
                  <a:pt x="1465" y="79"/>
                </a:moveTo>
                <a:cubicBezTo>
                  <a:pt x="1465" y="92"/>
                  <a:pt x="1455" y="102"/>
                  <a:pt x="1442" y="102"/>
                </a:cubicBezTo>
                <a:cubicBezTo>
                  <a:pt x="1429" y="102"/>
                  <a:pt x="1419" y="93"/>
                  <a:pt x="1419" y="79"/>
                </a:cubicBezTo>
                <a:cubicBezTo>
                  <a:pt x="1419" y="79"/>
                  <a:pt x="1419" y="79"/>
                  <a:pt x="1419" y="79"/>
                </a:cubicBezTo>
                <a:cubicBezTo>
                  <a:pt x="1419" y="66"/>
                  <a:pt x="1429" y="57"/>
                  <a:pt x="1442" y="57"/>
                </a:cubicBezTo>
                <a:cubicBezTo>
                  <a:pt x="1455" y="57"/>
                  <a:pt x="1465" y="66"/>
                  <a:pt x="1465" y="79"/>
                </a:cubicBezTo>
                <a:close/>
                <a:moveTo>
                  <a:pt x="1697" y="37"/>
                </a:moveTo>
                <a:cubicBezTo>
                  <a:pt x="1675" y="37"/>
                  <a:pt x="1675" y="37"/>
                  <a:pt x="1675" y="37"/>
                </a:cubicBezTo>
                <a:cubicBezTo>
                  <a:pt x="1675" y="33"/>
                  <a:pt x="1675" y="33"/>
                  <a:pt x="1675" y="33"/>
                </a:cubicBezTo>
                <a:cubicBezTo>
                  <a:pt x="1675" y="26"/>
                  <a:pt x="1678" y="23"/>
                  <a:pt x="1684" y="23"/>
                </a:cubicBezTo>
                <a:cubicBezTo>
                  <a:pt x="1689" y="23"/>
                  <a:pt x="1693" y="24"/>
                  <a:pt x="1697" y="25"/>
                </a:cubicBezTo>
                <a:cubicBezTo>
                  <a:pt x="1697" y="2"/>
                  <a:pt x="1697" y="2"/>
                  <a:pt x="1697" y="2"/>
                </a:cubicBezTo>
                <a:cubicBezTo>
                  <a:pt x="1692" y="1"/>
                  <a:pt x="1686" y="0"/>
                  <a:pt x="1677" y="0"/>
                </a:cubicBezTo>
                <a:cubicBezTo>
                  <a:pt x="1668" y="0"/>
                  <a:pt x="1660" y="2"/>
                  <a:pt x="1655" y="7"/>
                </a:cubicBezTo>
                <a:cubicBezTo>
                  <a:pt x="1650" y="12"/>
                  <a:pt x="1648" y="20"/>
                  <a:pt x="1648" y="31"/>
                </a:cubicBezTo>
                <a:cubicBezTo>
                  <a:pt x="1648" y="37"/>
                  <a:pt x="1648" y="37"/>
                  <a:pt x="1648" y="37"/>
                </a:cubicBezTo>
                <a:cubicBezTo>
                  <a:pt x="1636" y="37"/>
                  <a:pt x="1636" y="37"/>
                  <a:pt x="1636" y="37"/>
                </a:cubicBezTo>
                <a:cubicBezTo>
                  <a:pt x="1636" y="59"/>
                  <a:pt x="1636" y="59"/>
                  <a:pt x="1636" y="59"/>
                </a:cubicBezTo>
                <a:cubicBezTo>
                  <a:pt x="1648" y="59"/>
                  <a:pt x="1648" y="59"/>
                  <a:pt x="1648" y="59"/>
                </a:cubicBezTo>
                <a:cubicBezTo>
                  <a:pt x="1648" y="132"/>
                  <a:pt x="1648" y="132"/>
                  <a:pt x="1648" y="132"/>
                </a:cubicBezTo>
                <a:cubicBezTo>
                  <a:pt x="1675" y="132"/>
                  <a:pt x="1675" y="132"/>
                  <a:pt x="1675" y="132"/>
                </a:cubicBezTo>
                <a:cubicBezTo>
                  <a:pt x="1675" y="59"/>
                  <a:pt x="1675" y="59"/>
                  <a:pt x="1675" y="59"/>
                </a:cubicBezTo>
                <a:cubicBezTo>
                  <a:pt x="1697" y="59"/>
                  <a:pt x="1697" y="59"/>
                  <a:pt x="1697" y="59"/>
                </a:cubicBezTo>
                <a:lnTo>
                  <a:pt x="1697" y="37"/>
                </a:lnTo>
                <a:close/>
                <a:moveTo>
                  <a:pt x="1548" y="101"/>
                </a:moveTo>
                <a:cubicBezTo>
                  <a:pt x="1526" y="36"/>
                  <a:pt x="1526" y="36"/>
                  <a:pt x="1526" y="36"/>
                </a:cubicBezTo>
                <a:cubicBezTo>
                  <a:pt x="1497" y="36"/>
                  <a:pt x="1497" y="36"/>
                  <a:pt x="1497" y="36"/>
                </a:cubicBezTo>
                <a:cubicBezTo>
                  <a:pt x="1535" y="132"/>
                  <a:pt x="1535" y="132"/>
                  <a:pt x="1535" y="132"/>
                </a:cubicBezTo>
                <a:cubicBezTo>
                  <a:pt x="1532" y="137"/>
                  <a:pt x="1530" y="139"/>
                  <a:pt x="1525" y="139"/>
                </a:cubicBezTo>
                <a:cubicBezTo>
                  <a:pt x="1521" y="139"/>
                  <a:pt x="1517" y="137"/>
                  <a:pt x="1513" y="135"/>
                </a:cubicBezTo>
                <a:cubicBezTo>
                  <a:pt x="1504" y="155"/>
                  <a:pt x="1504" y="155"/>
                  <a:pt x="1504" y="155"/>
                </a:cubicBezTo>
                <a:cubicBezTo>
                  <a:pt x="1511" y="159"/>
                  <a:pt x="1519" y="161"/>
                  <a:pt x="1528" y="161"/>
                </a:cubicBezTo>
                <a:cubicBezTo>
                  <a:pt x="1545" y="161"/>
                  <a:pt x="1553" y="154"/>
                  <a:pt x="1560" y="134"/>
                </a:cubicBezTo>
                <a:cubicBezTo>
                  <a:pt x="1597" y="36"/>
                  <a:pt x="1597" y="36"/>
                  <a:pt x="1597" y="36"/>
                </a:cubicBezTo>
                <a:cubicBezTo>
                  <a:pt x="1569" y="36"/>
                  <a:pt x="1569" y="36"/>
                  <a:pt x="1569" y="36"/>
                </a:cubicBezTo>
                <a:lnTo>
                  <a:pt x="1548" y="101"/>
                </a:lnTo>
                <a:close/>
                <a:moveTo>
                  <a:pt x="1008" y="34"/>
                </a:moveTo>
                <a:cubicBezTo>
                  <a:pt x="994" y="34"/>
                  <a:pt x="986" y="41"/>
                  <a:pt x="980" y="49"/>
                </a:cubicBezTo>
                <a:cubicBezTo>
                  <a:pt x="980" y="1"/>
                  <a:pt x="980" y="1"/>
                  <a:pt x="980" y="1"/>
                </a:cubicBezTo>
                <a:cubicBezTo>
                  <a:pt x="952" y="1"/>
                  <a:pt x="952" y="1"/>
                  <a:pt x="952" y="1"/>
                </a:cubicBezTo>
                <a:cubicBezTo>
                  <a:pt x="952" y="132"/>
                  <a:pt x="952" y="132"/>
                  <a:pt x="952" y="132"/>
                </a:cubicBezTo>
                <a:cubicBezTo>
                  <a:pt x="980" y="132"/>
                  <a:pt x="980" y="132"/>
                  <a:pt x="980" y="132"/>
                </a:cubicBezTo>
                <a:cubicBezTo>
                  <a:pt x="980" y="78"/>
                  <a:pt x="980" y="78"/>
                  <a:pt x="980" y="78"/>
                </a:cubicBezTo>
                <a:cubicBezTo>
                  <a:pt x="980" y="65"/>
                  <a:pt x="986" y="59"/>
                  <a:pt x="997" y="59"/>
                </a:cubicBezTo>
                <a:cubicBezTo>
                  <a:pt x="1007" y="59"/>
                  <a:pt x="1013" y="65"/>
                  <a:pt x="1013" y="78"/>
                </a:cubicBezTo>
                <a:cubicBezTo>
                  <a:pt x="1013" y="132"/>
                  <a:pt x="1013" y="132"/>
                  <a:pt x="1013" y="132"/>
                </a:cubicBezTo>
                <a:cubicBezTo>
                  <a:pt x="1040" y="132"/>
                  <a:pt x="1040" y="132"/>
                  <a:pt x="1040" y="132"/>
                </a:cubicBezTo>
                <a:cubicBezTo>
                  <a:pt x="1040" y="70"/>
                  <a:pt x="1040" y="70"/>
                  <a:pt x="1040" y="70"/>
                </a:cubicBezTo>
                <a:cubicBezTo>
                  <a:pt x="1040" y="48"/>
                  <a:pt x="1028" y="34"/>
                  <a:pt x="1008" y="34"/>
                </a:cubicBezTo>
                <a:close/>
                <a:moveTo>
                  <a:pt x="1250" y="132"/>
                </a:moveTo>
                <a:cubicBezTo>
                  <a:pt x="1278" y="132"/>
                  <a:pt x="1278" y="132"/>
                  <a:pt x="1278" y="132"/>
                </a:cubicBezTo>
                <a:cubicBezTo>
                  <a:pt x="1278" y="1"/>
                  <a:pt x="1278" y="1"/>
                  <a:pt x="1278" y="1"/>
                </a:cubicBezTo>
                <a:cubicBezTo>
                  <a:pt x="1250" y="1"/>
                  <a:pt x="1250" y="1"/>
                  <a:pt x="1250" y="1"/>
                </a:cubicBezTo>
                <a:lnTo>
                  <a:pt x="1250" y="132"/>
                </a:lnTo>
                <a:close/>
                <a:moveTo>
                  <a:pt x="1103" y="34"/>
                </a:moveTo>
                <a:cubicBezTo>
                  <a:pt x="1089" y="34"/>
                  <a:pt x="1081" y="41"/>
                  <a:pt x="1075" y="49"/>
                </a:cubicBezTo>
                <a:cubicBezTo>
                  <a:pt x="1075" y="36"/>
                  <a:pt x="1075" y="36"/>
                  <a:pt x="1075" y="36"/>
                </a:cubicBezTo>
                <a:cubicBezTo>
                  <a:pt x="1047" y="36"/>
                  <a:pt x="1047" y="36"/>
                  <a:pt x="1047" y="36"/>
                </a:cubicBezTo>
                <a:cubicBezTo>
                  <a:pt x="1047" y="132"/>
                  <a:pt x="1047" y="132"/>
                  <a:pt x="1047" y="132"/>
                </a:cubicBezTo>
                <a:cubicBezTo>
                  <a:pt x="1075" y="132"/>
                  <a:pt x="1075" y="132"/>
                  <a:pt x="1075" y="132"/>
                </a:cubicBezTo>
                <a:cubicBezTo>
                  <a:pt x="1075" y="78"/>
                  <a:pt x="1075" y="78"/>
                  <a:pt x="1075" y="78"/>
                </a:cubicBezTo>
                <a:cubicBezTo>
                  <a:pt x="1075" y="65"/>
                  <a:pt x="1081" y="59"/>
                  <a:pt x="1092" y="59"/>
                </a:cubicBezTo>
                <a:cubicBezTo>
                  <a:pt x="1102" y="59"/>
                  <a:pt x="1108" y="65"/>
                  <a:pt x="1108" y="78"/>
                </a:cubicBezTo>
                <a:cubicBezTo>
                  <a:pt x="1108" y="132"/>
                  <a:pt x="1108" y="132"/>
                  <a:pt x="1108" y="132"/>
                </a:cubicBezTo>
                <a:cubicBezTo>
                  <a:pt x="1135" y="132"/>
                  <a:pt x="1135" y="132"/>
                  <a:pt x="1135" y="132"/>
                </a:cubicBezTo>
                <a:cubicBezTo>
                  <a:pt x="1135" y="70"/>
                  <a:pt x="1135" y="70"/>
                  <a:pt x="1135" y="70"/>
                </a:cubicBezTo>
                <a:cubicBezTo>
                  <a:pt x="1135" y="48"/>
                  <a:pt x="1123" y="34"/>
                  <a:pt x="1103" y="34"/>
                </a:cubicBezTo>
                <a:close/>
                <a:moveTo>
                  <a:pt x="910" y="111"/>
                </a:moveTo>
                <a:cubicBezTo>
                  <a:pt x="895" y="111"/>
                  <a:pt x="885" y="99"/>
                  <a:pt x="885" y="84"/>
                </a:cubicBezTo>
                <a:cubicBezTo>
                  <a:pt x="885" y="84"/>
                  <a:pt x="885" y="84"/>
                  <a:pt x="885" y="84"/>
                </a:cubicBezTo>
                <a:cubicBezTo>
                  <a:pt x="885" y="70"/>
                  <a:pt x="895" y="58"/>
                  <a:pt x="909" y="58"/>
                </a:cubicBezTo>
                <a:cubicBezTo>
                  <a:pt x="918" y="58"/>
                  <a:pt x="925" y="62"/>
                  <a:pt x="931" y="68"/>
                </a:cubicBezTo>
                <a:cubicBezTo>
                  <a:pt x="947" y="50"/>
                  <a:pt x="947" y="50"/>
                  <a:pt x="947" y="50"/>
                </a:cubicBezTo>
                <a:cubicBezTo>
                  <a:pt x="938" y="40"/>
                  <a:pt x="927" y="34"/>
                  <a:pt x="909" y="34"/>
                </a:cubicBezTo>
                <a:cubicBezTo>
                  <a:pt x="880" y="34"/>
                  <a:pt x="859" y="57"/>
                  <a:pt x="859" y="84"/>
                </a:cubicBezTo>
                <a:cubicBezTo>
                  <a:pt x="859" y="84"/>
                  <a:pt x="859" y="84"/>
                  <a:pt x="859" y="84"/>
                </a:cubicBezTo>
                <a:cubicBezTo>
                  <a:pt x="859" y="112"/>
                  <a:pt x="880" y="134"/>
                  <a:pt x="909" y="134"/>
                </a:cubicBezTo>
                <a:cubicBezTo>
                  <a:pt x="928" y="134"/>
                  <a:pt x="939" y="127"/>
                  <a:pt x="948" y="117"/>
                </a:cubicBezTo>
                <a:cubicBezTo>
                  <a:pt x="932" y="100"/>
                  <a:pt x="932" y="100"/>
                  <a:pt x="932" y="100"/>
                </a:cubicBezTo>
                <a:cubicBezTo>
                  <a:pt x="925" y="107"/>
                  <a:pt x="919" y="111"/>
                  <a:pt x="910" y="111"/>
                </a:cubicBezTo>
                <a:close/>
                <a:moveTo>
                  <a:pt x="1945" y="35"/>
                </a:moveTo>
                <a:cubicBezTo>
                  <a:pt x="1929" y="35"/>
                  <a:pt x="1918" y="38"/>
                  <a:pt x="1908" y="42"/>
                </a:cubicBezTo>
                <a:cubicBezTo>
                  <a:pt x="1915" y="63"/>
                  <a:pt x="1915" y="63"/>
                  <a:pt x="1915" y="63"/>
                </a:cubicBezTo>
                <a:cubicBezTo>
                  <a:pt x="1923" y="60"/>
                  <a:pt x="1931" y="58"/>
                  <a:pt x="1941" y="58"/>
                </a:cubicBezTo>
                <a:cubicBezTo>
                  <a:pt x="1955" y="58"/>
                  <a:pt x="1962" y="64"/>
                  <a:pt x="1962" y="76"/>
                </a:cubicBezTo>
                <a:cubicBezTo>
                  <a:pt x="1962" y="77"/>
                  <a:pt x="1962" y="77"/>
                  <a:pt x="1962" y="77"/>
                </a:cubicBezTo>
                <a:cubicBezTo>
                  <a:pt x="1955" y="75"/>
                  <a:pt x="1948" y="73"/>
                  <a:pt x="1938" y="73"/>
                </a:cubicBezTo>
                <a:cubicBezTo>
                  <a:pt x="1915" y="73"/>
                  <a:pt x="1899" y="83"/>
                  <a:pt x="1899" y="104"/>
                </a:cubicBezTo>
                <a:cubicBezTo>
                  <a:pt x="1899" y="104"/>
                  <a:pt x="1899" y="104"/>
                  <a:pt x="1899" y="104"/>
                </a:cubicBezTo>
                <a:cubicBezTo>
                  <a:pt x="1899" y="123"/>
                  <a:pt x="1914" y="134"/>
                  <a:pt x="1932" y="134"/>
                </a:cubicBezTo>
                <a:cubicBezTo>
                  <a:pt x="1946" y="134"/>
                  <a:pt x="1955" y="129"/>
                  <a:pt x="1962" y="122"/>
                </a:cubicBezTo>
                <a:cubicBezTo>
                  <a:pt x="1962" y="132"/>
                  <a:pt x="1962" y="132"/>
                  <a:pt x="1962" y="132"/>
                </a:cubicBezTo>
                <a:cubicBezTo>
                  <a:pt x="1988" y="132"/>
                  <a:pt x="1988" y="132"/>
                  <a:pt x="1988" y="132"/>
                </a:cubicBezTo>
                <a:cubicBezTo>
                  <a:pt x="1988" y="76"/>
                  <a:pt x="1988" y="76"/>
                  <a:pt x="1988" y="76"/>
                </a:cubicBezTo>
                <a:cubicBezTo>
                  <a:pt x="1988" y="63"/>
                  <a:pt x="1985" y="53"/>
                  <a:pt x="1978" y="46"/>
                </a:cubicBezTo>
                <a:cubicBezTo>
                  <a:pt x="1971" y="39"/>
                  <a:pt x="1960" y="35"/>
                  <a:pt x="1945" y="35"/>
                </a:cubicBezTo>
                <a:close/>
                <a:moveTo>
                  <a:pt x="1962" y="98"/>
                </a:moveTo>
                <a:cubicBezTo>
                  <a:pt x="1962" y="108"/>
                  <a:pt x="1953" y="115"/>
                  <a:pt x="1941" y="115"/>
                </a:cubicBezTo>
                <a:cubicBezTo>
                  <a:pt x="1932" y="115"/>
                  <a:pt x="1926" y="111"/>
                  <a:pt x="1926" y="103"/>
                </a:cubicBezTo>
                <a:cubicBezTo>
                  <a:pt x="1926" y="103"/>
                  <a:pt x="1926" y="103"/>
                  <a:pt x="1926" y="103"/>
                </a:cubicBezTo>
                <a:cubicBezTo>
                  <a:pt x="1926" y="94"/>
                  <a:pt x="1933" y="90"/>
                  <a:pt x="1945" y="90"/>
                </a:cubicBezTo>
                <a:cubicBezTo>
                  <a:pt x="1951" y="90"/>
                  <a:pt x="1957" y="91"/>
                  <a:pt x="1962" y="93"/>
                </a:cubicBezTo>
                <a:lnTo>
                  <a:pt x="1962" y="98"/>
                </a:lnTo>
                <a:close/>
                <a:moveTo>
                  <a:pt x="1193" y="34"/>
                </a:moveTo>
                <a:cubicBezTo>
                  <a:pt x="1163" y="34"/>
                  <a:pt x="1141" y="56"/>
                  <a:pt x="1141" y="84"/>
                </a:cubicBezTo>
                <a:cubicBezTo>
                  <a:pt x="1141" y="84"/>
                  <a:pt x="1141" y="84"/>
                  <a:pt x="1141" y="84"/>
                </a:cubicBezTo>
                <a:cubicBezTo>
                  <a:pt x="1141" y="112"/>
                  <a:pt x="1163" y="134"/>
                  <a:pt x="1193" y="134"/>
                </a:cubicBezTo>
                <a:cubicBezTo>
                  <a:pt x="1223" y="134"/>
                  <a:pt x="1245" y="112"/>
                  <a:pt x="1245" y="84"/>
                </a:cubicBezTo>
                <a:cubicBezTo>
                  <a:pt x="1245" y="84"/>
                  <a:pt x="1245" y="84"/>
                  <a:pt x="1245" y="84"/>
                </a:cubicBezTo>
                <a:cubicBezTo>
                  <a:pt x="1245" y="56"/>
                  <a:pt x="1223" y="34"/>
                  <a:pt x="1193" y="34"/>
                </a:cubicBezTo>
                <a:close/>
                <a:moveTo>
                  <a:pt x="1218" y="84"/>
                </a:moveTo>
                <a:cubicBezTo>
                  <a:pt x="1218" y="99"/>
                  <a:pt x="1209" y="111"/>
                  <a:pt x="1193" y="111"/>
                </a:cubicBezTo>
                <a:cubicBezTo>
                  <a:pt x="1178" y="111"/>
                  <a:pt x="1168" y="98"/>
                  <a:pt x="1168" y="84"/>
                </a:cubicBezTo>
                <a:cubicBezTo>
                  <a:pt x="1168" y="84"/>
                  <a:pt x="1168" y="84"/>
                  <a:pt x="1168" y="84"/>
                </a:cubicBezTo>
                <a:cubicBezTo>
                  <a:pt x="1168" y="70"/>
                  <a:pt x="1177" y="58"/>
                  <a:pt x="1193" y="58"/>
                </a:cubicBezTo>
                <a:cubicBezTo>
                  <a:pt x="1208" y="58"/>
                  <a:pt x="1218" y="70"/>
                  <a:pt x="1218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5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Content_Black"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60412" y="1749389"/>
            <a:ext cx="10671049" cy="434661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760412" y="931563"/>
            <a:ext cx="10671048" cy="26161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71049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F390D5-FAC3-3E07-D977-2FACDFA7E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5F3551-81ED-C908-0D9D-64C876F81F0D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1D901D-347E-CD3C-E49E-6240407331F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379CA7-ADA1-DB35-B963-28B950F90E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6CCA88FD-78DE-CEC8-8BFD-721D475ECD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FF7D2711-8021-39A5-678E-CDC6C4470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C3BC8212-B451-4273-2728-F59952E7BC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FE52C8F5-D1FE-4AC8-4162-7CF0174C7F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1B573B61-8792-4F95-2044-72CB5D60180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EFCA5AB-AA3A-875C-1ECF-F75A93964C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5945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71049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60412" y="1307593"/>
            <a:ext cx="5069004" cy="478840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339311" y="1307593"/>
            <a:ext cx="5065776" cy="478840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FE5186-E704-46DB-A234-0339427F82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51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_Black"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68001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60412" y="1307593"/>
            <a:ext cx="5069004" cy="4788407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339311" y="1307593"/>
            <a:ext cx="5065776" cy="4788407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156568-E050-C688-ED26-0B21D0654CAA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32C778-5728-8296-7A9A-58D2F0D4654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5A9787-DD7C-7130-A8DF-4C258B1FA4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14D81DD-1F3B-B50D-F43D-3E209D454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F58D34C8-C6F8-F06E-7715-9288F76C9A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6107FD63-81FF-191D-0B53-F42767D14F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54F87762-C44E-A3F8-3E3D-46E9684774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C9782FAE-D7D9-18FB-6538-0F3C12A16CB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0396B2B4-C495-974A-4A3B-44C71DDB91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D52F52-4191-E70A-A15D-3F4D0CF0AA2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999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71049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60413" y="1307593"/>
            <a:ext cx="3342271" cy="4788407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 bwMode="gray">
          <a:xfrm>
            <a:off x="4377258" y="1307593"/>
            <a:ext cx="3343188" cy="4788407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 bwMode="gray">
          <a:xfrm>
            <a:off x="8015815" y="1307593"/>
            <a:ext cx="3415646" cy="4788407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61C74C-45BE-3DE8-0DFD-4B97D814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635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Slide_Black"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71049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60413" y="1307593"/>
            <a:ext cx="3342271" cy="4788407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 bwMode="gray">
          <a:xfrm>
            <a:off x="4377258" y="1307593"/>
            <a:ext cx="3342271" cy="4788407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 bwMode="gray">
          <a:xfrm>
            <a:off x="8015815" y="1307593"/>
            <a:ext cx="3415646" cy="4788407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06526B-689D-F225-B2C2-E0BBC08CF3D7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227283-6F61-7A48-A890-A6560B0C46E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5B243C2-75F5-6AC0-1833-76F42C53A2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D61DFCD-9B7B-9CEE-09F1-B3FFBCEC4B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2E7D430F-6BD5-C242-3242-1C4393E85F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5AA8EC8-6FD0-6F7C-5280-A51D231177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E7CAAC3B-4107-FAE2-2BB7-B0E46A4F5E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163CF3C-7F65-26FA-53B9-F3B8000834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FA837C5D-6026-3DC8-E17F-DE9A1A3337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92B045-EC23-B30D-E716-8FEBB279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910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5723515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60412" y="1307593"/>
            <a:ext cx="5723515" cy="478840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56413" y="0"/>
            <a:ext cx="533241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F3C117-A202-AC1A-30DA-A95049B2670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55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Image_Black"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5723515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60412" y="1307592"/>
            <a:ext cx="5723515" cy="491958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56413" y="0"/>
            <a:ext cx="533241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A088EC-A7D4-9C0A-C322-1161E9EFEA5E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EA4AC3-3E83-652D-5977-C213932004B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C692C7-AF24-D9BB-14D5-5012A21698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5C4F613F-1DD6-3F3D-9BAE-708257885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78F30CC7-8DA5-9459-5823-3D7027574B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9549D5A1-8221-2608-197C-70D3E119DD3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D6C29BFA-EBE0-3409-DA75-D6D86C95C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DE56CA28-603E-6C83-560F-82347F4C92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AE3DA774-A3A9-8F32-B9A2-708F35FC0E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7E7426-E0FB-DA60-E1E0-A41FD9009F5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962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061791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061791" y="0"/>
            <a:ext cx="81270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48640" y="849535"/>
            <a:ext cx="3513151" cy="1926795"/>
          </a:xfrm>
          <a:prstGeom prst="rect">
            <a:avLst/>
          </a:prstGeom>
          <a:noFill/>
        </p:spPr>
        <p:txBody>
          <a:bodyPr lIns="0" tIns="0" rIns="0" bIns="0" anchor="t"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Font typeface="Arial" panose="020B0604020202020204" pitchFamily="34" charset="0"/>
              <a:buNone/>
              <a:defRPr sz="4600" b="1" strike="noStrike" spc="-150" baseline="0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Photo plus</a:t>
            </a:r>
            <a:br>
              <a:rPr lang="en-US" dirty="0"/>
            </a:br>
            <a:r>
              <a:rPr lang="en-US" dirty="0"/>
              <a:t>statement</a:t>
            </a:r>
            <a:br>
              <a:rPr lang="en-US" dirty="0"/>
            </a:br>
            <a:r>
              <a:rPr lang="en-US" dirty="0"/>
              <a:t>layout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48641" y="2943638"/>
            <a:ext cx="3513150" cy="16416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9E4313D-4BB5-4FBE-BED7-2E337B7C6B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69529" y="6400800"/>
            <a:ext cx="438912" cy="15544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012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Statement_Black"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CB8992-3FC1-1D5A-F5A3-5A7867B1CF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0CCBF-ECBB-8D0A-7760-9C09A8DCA070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9469496-8712-48FF-8E79-3F94F23B18A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AD4F68-2171-D53B-BE99-0870458AEC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934C45C-E7A5-5950-4EC8-A0C9DD2B48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584A4C2F-986E-EA32-C193-4B16258053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2F89DA65-DEB8-60CE-3119-C54CD2F81D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10A3EE42-0227-D024-FDFC-83E58AB899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71D7F0F-66ED-5122-7E93-2CCDC18FB8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827DA00-4AC6-AE82-9263-31F727C178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FF9FB968-F2A9-4C72-AC3C-DC44BBB699A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61791" y="0"/>
            <a:ext cx="81270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BB9C095A-1012-467F-9C44-B19F964C00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" y="849535"/>
            <a:ext cx="3513151" cy="1926795"/>
          </a:xfrm>
          <a:prstGeom prst="rect">
            <a:avLst/>
          </a:prstGeom>
          <a:noFill/>
        </p:spPr>
        <p:txBody>
          <a:bodyPr lIns="0" tIns="0" rIns="0" bIns="0" anchor="t"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Font typeface="Arial" panose="020B0604020202020204" pitchFamily="34" charset="0"/>
              <a:buNone/>
              <a:defRPr sz="4600" b="1" strike="noStrike" spc="-150" baseline="0">
                <a:solidFill>
                  <a:schemeClr val="bg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Photo plus</a:t>
            </a:r>
            <a:br>
              <a:rPr lang="en-US" dirty="0"/>
            </a:br>
            <a:r>
              <a:rPr lang="en-US" dirty="0"/>
              <a:t>statement</a:t>
            </a:r>
            <a:br>
              <a:rPr lang="en-US" dirty="0"/>
            </a:br>
            <a:r>
              <a:rPr lang="en-US" dirty="0"/>
              <a:t>layout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20B0D42B-CBC4-443F-B475-39C1A11F88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8641" y="2943638"/>
            <a:ext cx="3513150" cy="16416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277945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Idea"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CB8992-3FC1-1D5A-F5A3-5A7867B1CF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EF7F64-EAB6-F941-857A-EB6862B073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0413" y="1757774"/>
            <a:ext cx="10668000" cy="3342453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8800" b="1">
                <a:solidFill>
                  <a:schemeClr val="bg1"/>
                </a:solidFill>
              </a:defRPr>
            </a:lvl1pPr>
            <a:lvl2pPr marL="609494" indent="0">
              <a:buNone/>
              <a:defRPr/>
            </a:lvl2pPr>
          </a:lstStyle>
          <a:p>
            <a:pPr lvl="0"/>
            <a:r>
              <a:rPr lang="en-US" dirty="0"/>
              <a:t>Click to edit big idea, statement or subject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0CCBF-ECBB-8D0A-7760-9C09A8DCA070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9469496-8712-48FF-8E79-3F94F23B18A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AD4F68-2171-D53B-BE99-0870458AEC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934C45C-E7A5-5950-4EC8-A0C9DD2B48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584A4C2F-986E-EA32-C193-4B16258053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2F89DA65-DEB8-60CE-3119-C54CD2F81D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10A3EE42-0227-D024-FDFC-83E58AB899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71D7F0F-66ED-5122-7E93-2CCDC18FB8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827DA00-4AC6-AE82-9263-31F727C178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782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0A3FDCC7-BA62-4365-BA68-B2059C6747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"/>
            <a:ext cx="12188825" cy="6857929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750334" y="1524000"/>
            <a:ext cx="9912096" cy="3273368"/>
          </a:xfrm>
          <a:prstGeom prst="rect">
            <a:avLst/>
          </a:prstGeom>
        </p:spPr>
        <p:txBody>
          <a:bodyPr lIns="0" tIns="0" rIns="121899" bIns="0" anchor="b" anchorCtr="0"/>
          <a:lstStyle>
            <a:lvl1pPr marL="0" algn="l" defTabSz="1218987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lang="en-US" sz="80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5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760414" y="5046115"/>
            <a:ext cx="9912096" cy="3566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| Date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178D7C6-5801-6B30-A6A7-963788E95D85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10149589" y="2542923"/>
            <a:ext cx="3058160" cy="1020314"/>
            <a:chOff x="547688" y="952500"/>
            <a:chExt cx="12190413" cy="406717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9E9C34A-28EF-207E-149B-9EBED2862D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158C3A6B-F5BB-E37E-DB3D-C1ABEA07F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A56AE87F-217D-4207-F227-987A2E7FEB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D65BCC2D-74A9-8E37-6BBC-33B74966DA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BA8558ED-E4BF-D888-EF3B-A311AFE8C4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AFF1776F-9DBA-D51E-8F71-E1FB30D767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820D6E3B-9704-EBDF-9D0D-A571A36CBC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6" name="Freeform 5">
            <a:extLst>
              <a:ext uri="{FF2B5EF4-FFF2-40B4-BE49-F238E27FC236}">
                <a16:creationId xmlns:a16="http://schemas.microsoft.com/office/drawing/2014/main" id="{C002511A-253F-7F55-6C4F-3D51611D3CB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750334" y="762000"/>
            <a:ext cx="3941064" cy="312470"/>
          </a:xfrm>
          <a:custGeom>
            <a:avLst/>
            <a:gdLst>
              <a:gd name="T0" fmla="*/ 557 w 2065"/>
              <a:gd name="T1" fmla="*/ 102 h 161"/>
              <a:gd name="T2" fmla="*/ 510 w 2065"/>
              <a:gd name="T3" fmla="*/ 76 h 161"/>
              <a:gd name="T4" fmla="*/ 583 w 2065"/>
              <a:gd name="T5" fmla="*/ 36 h 161"/>
              <a:gd name="T6" fmla="*/ 641 w 2065"/>
              <a:gd name="T7" fmla="*/ 34 h 161"/>
              <a:gd name="T8" fmla="*/ 2038 w 2065"/>
              <a:gd name="T9" fmla="*/ 1 h 161"/>
              <a:gd name="T10" fmla="*/ 706 w 2065"/>
              <a:gd name="T11" fmla="*/ 59 h 161"/>
              <a:gd name="T12" fmla="*/ 733 w 2065"/>
              <a:gd name="T13" fmla="*/ 100 h 161"/>
              <a:gd name="T14" fmla="*/ 1999 w 2065"/>
              <a:gd name="T15" fmla="*/ 132 h 161"/>
              <a:gd name="T16" fmla="*/ 760 w 2065"/>
              <a:gd name="T17" fmla="*/ 84 h 161"/>
              <a:gd name="T18" fmla="*/ 787 w 2065"/>
              <a:gd name="T19" fmla="*/ 93 h 161"/>
              <a:gd name="T20" fmla="*/ 828 w 2065"/>
              <a:gd name="T21" fmla="*/ 76 h 161"/>
              <a:gd name="T22" fmla="*/ 133 w 2065"/>
              <a:gd name="T23" fmla="*/ 36 h 161"/>
              <a:gd name="T24" fmla="*/ 166 w 2065"/>
              <a:gd name="T25" fmla="*/ 78 h 161"/>
              <a:gd name="T26" fmla="*/ 225 w 2065"/>
              <a:gd name="T27" fmla="*/ 132 h 161"/>
              <a:gd name="T28" fmla="*/ 32 w 2065"/>
              <a:gd name="T29" fmla="*/ 40 h 161"/>
              <a:gd name="T30" fmla="*/ 5 w 2065"/>
              <a:gd name="T31" fmla="*/ 43 h 161"/>
              <a:gd name="T32" fmla="*/ 0 w 2065"/>
              <a:gd name="T33" fmla="*/ 114 h 161"/>
              <a:gd name="T34" fmla="*/ 266 w 2065"/>
              <a:gd name="T35" fmla="*/ 43 h 161"/>
              <a:gd name="T36" fmla="*/ 258 w 2065"/>
              <a:gd name="T37" fmla="*/ 104 h 161"/>
              <a:gd name="T38" fmla="*/ 347 w 2065"/>
              <a:gd name="T39" fmla="*/ 76 h 161"/>
              <a:gd name="T40" fmla="*/ 285 w 2065"/>
              <a:gd name="T41" fmla="*/ 103 h 161"/>
              <a:gd name="T42" fmla="*/ 429 w 2065"/>
              <a:gd name="T43" fmla="*/ 36 h 161"/>
              <a:gd name="T44" fmla="*/ 479 w 2065"/>
              <a:gd name="T45" fmla="*/ 128 h 161"/>
              <a:gd name="T46" fmla="*/ 479 w 2065"/>
              <a:gd name="T47" fmla="*/ 36 h 161"/>
              <a:gd name="T48" fmla="*/ 354 w 2065"/>
              <a:gd name="T49" fmla="*/ 132 h 161"/>
              <a:gd name="T50" fmla="*/ 382 w 2065"/>
              <a:gd name="T51" fmla="*/ 55 h 161"/>
              <a:gd name="T52" fmla="*/ 1387 w 2065"/>
              <a:gd name="T53" fmla="*/ 84 h 161"/>
              <a:gd name="T54" fmla="*/ 1335 w 2065"/>
              <a:gd name="T55" fmla="*/ 58 h 161"/>
              <a:gd name="T56" fmla="*/ 1834 w 2065"/>
              <a:gd name="T57" fmla="*/ 132 h 161"/>
              <a:gd name="T58" fmla="*/ 1748 w 2065"/>
              <a:gd name="T59" fmla="*/ 34 h 161"/>
              <a:gd name="T60" fmla="*/ 1748 w 2065"/>
              <a:gd name="T61" fmla="*/ 34 h 161"/>
              <a:gd name="T62" fmla="*/ 1773 w 2065"/>
              <a:gd name="T63" fmla="*/ 84 h 161"/>
              <a:gd name="T64" fmla="*/ 1465 w 2065"/>
              <a:gd name="T65" fmla="*/ 109 h 161"/>
              <a:gd name="T66" fmla="*/ 1480 w 2065"/>
              <a:gd name="T67" fmla="*/ 148 h 161"/>
              <a:gd name="T68" fmla="*/ 1442 w 2065"/>
              <a:gd name="T69" fmla="*/ 102 h 161"/>
              <a:gd name="T70" fmla="*/ 1675 w 2065"/>
              <a:gd name="T71" fmla="*/ 37 h 161"/>
              <a:gd name="T72" fmla="*/ 1655 w 2065"/>
              <a:gd name="T73" fmla="*/ 7 h 161"/>
              <a:gd name="T74" fmla="*/ 1648 w 2065"/>
              <a:gd name="T75" fmla="*/ 132 h 161"/>
              <a:gd name="T76" fmla="*/ 1526 w 2065"/>
              <a:gd name="T77" fmla="*/ 36 h 161"/>
              <a:gd name="T78" fmla="*/ 1528 w 2065"/>
              <a:gd name="T79" fmla="*/ 161 h 161"/>
              <a:gd name="T80" fmla="*/ 980 w 2065"/>
              <a:gd name="T81" fmla="*/ 49 h 161"/>
              <a:gd name="T82" fmla="*/ 997 w 2065"/>
              <a:gd name="T83" fmla="*/ 59 h 161"/>
              <a:gd name="T84" fmla="*/ 1250 w 2065"/>
              <a:gd name="T85" fmla="*/ 132 h 161"/>
              <a:gd name="T86" fmla="*/ 1075 w 2065"/>
              <a:gd name="T87" fmla="*/ 49 h 161"/>
              <a:gd name="T88" fmla="*/ 1092 w 2065"/>
              <a:gd name="T89" fmla="*/ 59 h 161"/>
              <a:gd name="T90" fmla="*/ 910 w 2065"/>
              <a:gd name="T91" fmla="*/ 111 h 161"/>
              <a:gd name="T92" fmla="*/ 909 w 2065"/>
              <a:gd name="T93" fmla="*/ 34 h 161"/>
              <a:gd name="T94" fmla="*/ 910 w 2065"/>
              <a:gd name="T95" fmla="*/ 111 h 161"/>
              <a:gd name="T96" fmla="*/ 1962 w 2065"/>
              <a:gd name="T97" fmla="*/ 77 h 161"/>
              <a:gd name="T98" fmla="*/ 1962 w 2065"/>
              <a:gd name="T99" fmla="*/ 132 h 161"/>
              <a:gd name="T100" fmla="*/ 1941 w 2065"/>
              <a:gd name="T101" fmla="*/ 115 h 161"/>
              <a:gd name="T102" fmla="*/ 1193 w 2065"/>
              <a:gd name="T103" fmla="*/ 34 h 161"/>
              <a:gd name="T104" fmla="*/ 1193 w 2065"/>
              <a:gd name="T105" fmla="*/ 34 h 161"/>
              <a:gd name="T106" fmla="*/ 1218 w 2065"/>
              <a:gd name="T107" fmla="*/ 8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5" h="161">
                <a:moveTo>
                  <a:pt x="530" y="34"/>
                </a:moveTo>
                <a:cubicBezTo>
                  <a:pt x="502" y="34"/>
                  <a:pt x="483" y="57"/>
                  <a:pt x="483" y="84"/>
                </a:cubicBezTo>
                <a:cubicBezTo>
                  <a:pt x="483" y="84"/>
                  <a:pt x="483" y="84"/>
                  <a:pt x="483" y="84"/>
                </a:cubicBezTo>
                <a:cubicBezTo>
                  <a:pt x="483" y="114"/>
                  <a:pt x="504" y="134"/>
                  <a:pt x="533" y="134"/>
                </a:cubicBezTo>
                <a:cubicBezTo>
                  <a:pt x="551" y="134"/>
                  <a:pt x="563" y="127"/>
                  <a:pt x="572" y="116"/>
                </a:cubicBezTo>
                <a:cubicBezTo>
                  <a:pt x="557" y="102"/>
                  <a:pt x="557" y="102"/>
                  <a:pt x="557" y="102"/>
                </a:cubicBezTo>
                <a:cubicBezTo>
                  <a:pt x="549" y="109"/>
                  <a:pt x="543" y="112"/>
                  <a:pt x="533" y="112"/>
                </a:cubicBezTo>
                <a:cubicBezTo>
                  <a:pt x="521" y="112"/>
                  <a:pt x="513" y="106"/>
                  <a:pt x="510" y="93"/>
                </a:cubicBezTo>
                <a:cubicBezTo>
                  <a:pt x="577" y="93"/>
                  <a:pt x="577" y="93"/>
                  <a:pt x="577" y="93"/>
                </a:cubicBezTo>
                <a:cubicBezTo>
                  <a:pt x="577" y="91"/>
                  <a:pt x="577" y="88"/>
                  <a:pt x="577" y="86"/>
                </a:cubicBezTo>
                <a:cubicBezTo>
                  <a:pt x="577" y="59"/>
                  <a:pt x="563" y="34"/>
                  <a:pt x="530" y="34"/>
                </a:cubicBezTo>
                <a:close/>
                <a:moveTo>
                  <a:pt x="510" y="76"/>
                </a:moveTo>
                <a:cubicBezTo>
                  <a:pt x="512" y="64"/>
                  <a:pt x="519" y="56"/>
                  <a:pt x="530" y="56"/>
                </a:cubicBezTo>
                <a:cubicBezTo>
                  <a:pt x="542" y="56"/>
                  <a:pt x="549" y="64"/>
                  <a:pt x="551" y="76"/>
                </a:cubicBezTo>
                <a:lnTo>
                  <a:pt x="510" y="76"/>
                </a:lnTo>
                <a:close/>
                <a:moveTo>
                  <a:pt x="610" y="55"/>
                </a:moveTo>
                <a:cubicBezTo>
                  <a:pt x="610" y="36"/>
                  <a:pt x="610" y="36"/>
                  <a:pt x="610" y="36"/>
                </a:cubicBezTo>
                <a:cubicBezTo>
                  <a:pt x="583" y="36"/>
                  <a:pt x="583" y="36"/>
                  <a:pt x="583" y="36"/>
                </a:cubicBezTo>
                <a:cubicBezTo>
                  <a:pt x="583" y="132"/>
                  <a:pt x="583" y="132"/>
                  <a:pt x="583" y="132"/>
                </a:cubicBezTo>
                <a:cubicBezTo>
                  <a:pt x="610" y="132"/>
                  <a:pt x="610" y="132"/>
                  <a:pt x="610" y="132"/>
                </a:cubicBezTo>
                <a:cubicBezTo>
                  <a:pt x="610" y="97"/>
                  <a:pt x="610" y="97"/>
                  <a:pt x="610" y="97"/>
                </a:cubicBezTo>
                <a:cubicBezTo>
                  <a:pt x="610" y="74"/>
                  <a:pt x="621" y="63"/>
                  <a:pt x="640" y="63"/>
                </a:cubicBezTo>
                <a:cubicBezTo>
                  <a:pt x="641" y="63"/>
                  <a:pt x="641" y="63"/>
                  <a:pt x="641" y="63"/>
                </a:cubicBezTo>
                <a:cubicBezTo>
                  <a:pt x="641" y="34"/>
                  <a:pt x="641" y="34"/>
                  <a:pt x="641" y="34"/>
                </a:cubicBezTo>
                <a:cubicBezTo>
                  <a:pt x="625" y="33"/>
                  <a:pt x="616" y="42"/>
                  <a:pt x="610" y="55"/>
                </a:cubicBezTo>
                <a:close/>
                <a:moveTo>
                  <a:pt x="2038" y="1"/>
                </a:moveTo>
                <a:cubicBezTo>
                  <a:pt x="2038" y="132"/>
                  <a:pt x="2038" y="132"/>
                  <a:pt x="2038" y="132"/>
                </a:cubicBezTo>
                <a:cubicBezTo>
                  <a:pt x="2065" y="132"/>
                  <a:pt x="2065" y="132"/>
                  <a:pt x="2065" y="132"/>
                </a:cubicBezTo>
                <a:cubicBezTo>
                  <a:pt x="2065" y="1"/>
                  <a:pt x="2065" y="1"/>
                  <a:pt x="2065" y="1"/>
                </a:cubicBezTo>
                <a:lnTo>
                  <a:pt x="2038" y="1"/>
                </a:lnTo>
                <a:close/>
                <a:moveTo>
                  <a:pt x="733" y="11"/>
                </a:moveTo>
                <a:cubicBezTo>
                  <a:pt x="706" y="11"/>
                  <a:pt x="706" y="11"/>
                  <a:pt x="706" y="11"/>
                </a:cubicBezTo>
                <a:cubicBezTo>
                  <a:pt x="706" y="36"/>
                  <a:pt x="706" y="36"/>
                  <a:pt x="706" y="36"/>
                </a:cubicBezTo>
                <a:cubicBezTo>
                  <a:pt x="694" y="36"/>
                  <a:pt x="694" y="36"/>
                  <a:pt x="694" y="36"/>
                </a:cubicBezTo>
                <a:cubicBezTo>
                  <a:pt x="694" y="59"/>
                  <a:pt x="694" y="59"/>
                  <a:pt x="694" y="59"/>
                </a:cubicBezTo>
                <a:cubicBezTo>
                  <a:pt x="706" y="59"/>
                  <a:pt x="706" y="59"/>
                  <a:pt x="706" y="59"/>
                </a:cubicBezTo>
                <a:cubicBezTo>
                  <a:pt x="706" y="105"/>
                  <a:pt x="706" y="105"/>
                  <a:pt x="706" y="105"/>
                </a:cubicBezTo>
                <a:cubicBezTo>
                  <a:pt x="706" y="127"/>
                  <a:pt x="717" y="134"/>
                  <a:pt x="734" y="134"/>
                </a:cubicBezTo>
                <a:cubicBezTo>
                  <a:pt x="743" y="134"/>
                  <a:pt x="750" y="132"/>
                  <a:pt x="755" y="128"/>
                </a:cubicBezTo>
                <a:cubicBezTo>
                  <a:pt x="755" y="106"/>
                  <a:pt x="755" y="106"/>
                  <a:pt x="755" y="106"/>
                </a:cubicBezTo>
                <a:cubicBezTo>
                  <a:pt x="752" y="108"/>
                  <a:pt x="747" y="110"/>
                  <a:pt x="742" y="110"/>
                </a:cubicBezTo>
                <a:cubicBezTo>
                  <a:pt x="736" y="110"/>
                  <a:pt x="733" y="107"/>
                  <a:pt x="733" y="100"/>
                </a:cubicBezTo>
                <a:cubicBezTo>
                  <a:pt x="733" y="59"/>
                  <a:pt x="733" y="59"/>
                  <a:pt x="733" y="59"/>
                </a:cubicBezTo>
                <a:cubicBezTo>
                  <a:pt x="756" y="59"/>
                  <a:pt x="756" y="59"/>
                  <a:pt x="756" y="59"/>
                </a:cubicBezTo>
                <a:cubicBezTo>
                  <a:pt x="756" y="36"/>
                  <a:pt x="756" y="36"/>
                  <a:pt x="756" y="36"/>
                </a:cubicBezTo>
                <a:cubicBezTo>
                  <a:pt x="733" y="36"/>
                  <a:pt x="733" y="36"/>
                  <a:pt x="733" y="36"/>
                </a:cubicBezTo>
                <a:lnTo>
                  <a:pt x="733" y="11"/>
                </a:lnTo>
                <a:close/>
                <a:moveTo>
                  <a:pt x="1999" y="132"/>
                </a:moveTo>
                <a:cubicBezTo>
                  <a:pt x="2027" y="132"/>
                  <a:pt x="2027" y="132"/>
                  <a:pt x="2027" y="132"/>
                </a:cubicBezTo>
                <a:cubicBezTo>
                  <a:pt x="2027" y="1"/>
                  <a:pt x="2027" y="1"/>
                  <a:pt x="2027" y="1"/>
                </a:cubicBezTo>
                <a:cubicBezTo>
                  <a:pt x="1999" y="1"/>
                  <a:pt x="1999" y="1"/>
                  <a:pt x="1999" y="1"/>
                </a:cubicBezTo>
                <a:lnTo>
                  <a:pt x="1999" y="132"/>
                </a:lnTo>
                <a:close/>
                <a:moveTo>
                  <a:pt x="807" y="34"/>
                </a:moveTo>
                <a:cubicBezTo>
                  <a:pt x="779" y="34"/>
                  <a:pt x="760" y="57"/>
                  <a:pt x="760" y="84"/>
                </a:cubicBezTo>
                <a:cubicBezTo>
                  <a:pt x="760" y="84"/>
                  <a:pt x="760" y="84"/>
                  <a:pt x="760" y="84"/>
                </a:cubicBezTo>
                <a:cubicBezTo>
                  <a:pt x="760" y="114"/>
                  <a:pt x="781" y="134"/>
                  <a:pt x="810" y="134"/>
                </a:cubicBezTo>
                <a:cubicBezTo>
                  <a:pt x="827" y="134"/>
                  <a:pt x="840" y="127"/>
                  <a:pt x="849" y="116"/>
                </a:cubicBezTo>
                <a:cubicBezTo>
                  <a:pt x="834" y="102"/>
                  <a:pt x="834" y="102"/>
                  <a:pt x="834" y="102"/>
                </a:cubicBezTo>
                <a:cubicBezTo>
                  <a:pt x="826" y="109"/>
                  <a:pt x="820" y="112"/>
                  <a:pt x="810" y="112"/>
                </a:cubicBezTo>
                <a:cubicBezTo>
                  <a:pt x="798" y="112"/>
                  <a:pt x="790" y="106"/>
                  <a:pt x="787" y="93"/>
                </a:cubicBezTo>
                <a:cubicBezTo>
                  <a:pt x="854" y="93"/>
                  <a:pt x="854" y="93"/>
                  <a:pt x="854" y="93"/>
                </a:cubicBezTo>
                <a:cubicBezTo>
                  <a:pt x="854" y="91"/>
                  <a:pt x="854" y="88"/>
                  <a:pt x="854" y="86"/>
                </a:cubicBezTo>
                <a:cubicBezTo>
                  <a:pt x="854" y="59"/>
                  <a:pt x="839" y="34"/>
                  <a:pt x="807" y="34"/>
                </a:cubicBezTo>
                <a:close/>
                <a:moveTo>
                  <a:pt x="787" y="76"/>
                </a:moveTo>
                <a:cubicBezTo>
                  <a:pt x="789" y="64"/>
                  <a:pt x="796" y="56"/>
                  <a:pt x="807" y="56"/>
                </a:cubicBezTo>
                <a:cubicBezTo>
                  <a:pt x="819" y="56"/>
                  <a:pt x="826" y="64"/>
                  <a:pt x="828" y="76"/>
                </a:cubicBezTo>
                <a:lnTo>
                  <a:pt x="787" y="76"/>
                </a:lnTo>
                <a:close/>
                <a:moveTo>
                  <a:pt x="220" y="34"/>
                </a:moveTo>
                <a:cubicBezTo>
                  <a:pt x="207" y="34"/>
                  <a:pt x="197" y="39"/>
                  <a:pt x="189" y="49"/>
                </a:cubicBezTo>
                <a:cubicBezTo>
                  <a:pt x="184" y="40"/>
                  <a:pt x="174" y="34"/>
                  <a:pt x="161" y="34"/>
                </a:cubicBezTo>
                <a:cubicBezTo>
                  <a:pt x="148" y="34"/>
                  <a:pt x="139" y="41"/>
                  <a:pt x="133" y="50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6" y="132"/>
                  <a:pt x="106" y="132"/>
                  <a:pt x="106" y="132"/>
                </a:cubicBezTo>
                <a:cubicBezTo>
                  <a:pt x="133" y="132"/>
                  <a:pt x="133" y="132"/>
                  <a:pt x="133" y="132"/>
                </a:cubicBezTo>
                <a:cubicBezTo>
                  <a:pt x="133" y="78"/>
                  <a:pt x="133" y="78"/>
                  <a:pt x="133" y="78"/>
                </a:cubicBezTo>
                <a:cubicBezTo>
                  <a:pt x="133" y="65"/>
                  <a:pt x="139" y="59"/>
                  <a:pt x="150" y="59"/>
                </a:cubicBezTo>
                <a:cubicBezTo>
                  <a:pt x="160" y="59"/>
                  <a:pt x="166" y="65"/>
                  <a:pt x="166" y="78"/>
                </a:cubicBezTo>
                <a:cubicBezTo>
                  <a:pt x="166" y="132"/>
                  <a:pt x="166" y="132"/>
                  <a:pt x="166" y="132"/>
                </a:cubicBezTo>
                <a:cubicBezTo>
                  <a:pt x="193" y="132"/>
                  <a:pt x="193" y="132"/>
                  <a:pt x="193" y="132"/>
                </a:cubicBezTo>
                <a:cubicBezTo>
                  <a:pt x="193" y="78"/>
                  <a:pt x="193" y="78"/>
                  <a:pt x="193" y="78"/>
                </a:cubicBezTo>
                <a:cubicBezTo>
                  <a:pt x="193" y="65"/>
                  <a:pt x="199" y="59"/>
                  <a:pt x="209" y="59"/>
                </a:cubicBezTo>
                <a:cubicBezTo>
                  <a:pt x="220" y="59"/>
                  <a:pt x="225" y="65"/>
                  <a:pt x="225" y="78"/>
                </a:cubicBezTo>
                <a:cubicBezTo>
                  <a:pt x="225" y="132"/>
                  <a:pt x="225" y="132"/>
                  <a:pt x="225" y="132"/>
                </a:cubicBezTo>
                <a:cubicBezTo>
                  <a:pt x="253" y="132"/>
                  <a:pt x="253" y="132"/>
                  <a:pt x="253" y="132"/>
                </a:cubicBezTo>
                <a:cubicBezTo>
                  <a:pt x="253" y="69"/>
                  <a:pt x="253" y="69"/>
                  <a:pt x="253" y="69"/>
                </a:cubicBezTo>
                <a:cubicBezTo>
                  <a:pt x="253" y="46"/>
                  <a:pt x="240" y="34"/>
                  <a:pt x="220" y="34"/>
                </a:cubicBezTo>
                <a:close/>
                <a:moveTo>
                  <a:pt x="59" y="57"/>
                </a:moveTo>
                <a:cubicBezTo>
                  <a:pt x="38" y="51"/>
                  <a:pt x="32" y="49"/>
                  <a:pt x="32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34"/>
                  <a:pt x="38" y="29"/>
                  <a:pt x="48" y="29"/>
                </a:cubicBezTo>
                <a:cubicBezTo>
                  <a:pt x="59" y="29"/>
                  <a:pt x="70" y="34"/>
                  <a:pt x="81" y="41"/>
                </a:cubicBezTo>
                <a:cubicBezTo>
                  <a:pt x="95" y="21"/>
                  <a:pt x="95" y="21"/>
                  <a:pt x="95" y="21"/>
                </a:cubicBezTo>
                <a:cubicBezTo>
                  <a:pt x="83" y="10"/>
                  <a:pt x="67" y="5"/>
                  <a:pt x="49" y="5"/>
                </a:cubicBezTo>
                <a:cubicBezTo>
                  <a:pt x="23" y="5"/>
                  <a:pt x="5" y="20"/>
                  <a:pt x="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68"/>
                  <a:pt x="21" y="75"/>
                  <a:pt x="46" y="81"/>
                </a:cubicBezTo>
                <a:cubicBezTo>
                  <a:pt x="67" y="87"/>
                  <a:pt x="72" y="90"/>
                  <a:pt x="72" y="97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105"/>
                  <a:pt x="65" y="109"/>
                  <a:pt x="54" y="109"/>
                </a:cubicBezTo>
                <a:cubicBezTo>
                  <a:pt x="39" y="109"/>
                  <a:pt x="27" y="104"/>
                  <a:pt x="16" y="94"/>
                </a:cubicBezTo>
                <a:cubicBezTo>
                  <a:pt x="0" y="114"/>
                  <a:pt x="0" y="114"/>
                  <a:pt x="0" y="114"/>
                </a:cubicBezTo>
                <a:cubicBezTo>
                  <a:pt x="15" y="127"/>
                  <a:pt x="34" y="134"/>
                  <a:pt x="53" y="134"/>
                </a:cubicBezTo>
                <a:cubicBezTo>
                  <a:pt x="80" y="134"/>
                  <a:pt x="99" y="120"/>
                  <a:pt x="99" y="95"/>
                </a:cubicBezTo>
                <a:cubicBezTo>
                  <a:pt x="99" y="95"/>
                  <a:pt x="99" y="95"/>
                  <a:pt x="99" y="95"/>
                </a:cubicBezTo>
                <a:cubicBezTo>
                  <a:pt x="99" y="73"/>
                  <a:pt x="85" y="63"/>
                  <a:pt x="59" y="57"/>
                </a:cubicBezTo>
                <a:close/>
                <a:moveTo>
                  <a:pt x="304" y="35"/>
                </a:moveTo>
                <a:cubicBezTo>
                  <a:pt x="287" y="35"/>
                  <a:pt x="277" y="38"/>
                  <a:pt x="266" y="43"/>
                </a:cubicBezTo>
                <a:cubicBezTo>
                  <a:pt x="273" y="63"/>
                  <a:pt x="273" y="63"/>
                  <a:pt x="273" y="63"/>
                </a:cubicBezTo>
                <a:cubicBezTo>
                  <a:pt x="282" y="60"/>
                  <a:pt x="289" y="58"/>
                  <a:pt x="300" y="58"/>
                </a:cubicBezTo>
                <a:cubicBezTo>
                  <a:pt x="313" y="58"/>
                  <a:pt x="320" y="64"/>
                  <a:pt x="320" y="76"/>
                </a:cubicBezTo>
                <a:cubicBezTo>
                  <a:pt x="320" y="77"/>
                  <a:pt x="320" y="77"/>
                  <a:pt x="320" y="77"/>
                </a:cubicBezTo>
                <a:cubicBezTo>
                  <a:pt x="314" y="75"/>
                  <a:pt x="307" y="73"/>
                  <a:pt x="297" y="73"/>
                </a:cubicBezTo>
                <a:cubicBezTo>
                  <a:pt x="274" y="73"/>
                  <a:pt x="258" y="83"/>
                  <a:pt x="258" y="104"/>
                </a:cubicBezTo>
                <a:cubicBezTo>
                  <a:pt x="258" y="104"/>
                  <a:pt x="258" y="104"/>
                  <a:pt x="258" y="104"/>
                </a:cubicBezTo>
                <a:cubicBezTo>
                  <a:pt x="258" y="123"/>
                  <a:pt x="273" y="134"/>
                  <a:pt x="291" y="134"/>
                </a:cubicBezTo>
                <a:cubicBezTo>
                  <a:pt x="304" y="134"/>
                  <a:pt x="314" y="129"/>
                  <a:pt x="320" y="122"/>
                </a:cubicBezTo>
                <a:cubicBezTo>
                  <a:pt x="320" y="132"/>
                  <a:pt x="320" y="132"/>
                  <a:pt x="320" y="132"/>
                </a:cubicBezTo>
                <a:cubicBezTo>
                  <a:pt x="347" y="132"/>
                  <a:pt x="347" y="132"/>
                  <a:pt x="347" y="132"/>
                </a:cubicBezTo>
                <a:cubicBezTo>
                  <a:pt x="347" y="76"/>
                  <a:pt x="347" y="76"/>
                  <a:pt x="347" y="76"/>
                </a:cubicBezTo>
                <a:cubicBezTo>
                  <a:pt x="347" y="63"/>
                  <a:pt x="343" y="53"/>
                  <a:pt x="336" y="46"/>
                </a:cubicBezTo>
                <a:cubicBezTo>
                  <a:pt x="329" y="39"/>
                  <a:pt x="319" y="35"/>
                  <a:pt x="304" y="35"/>
                </a:cubicBezTo>
                <a:close/>
                <a:moveTo>
                  <a:pt x="321" y="98"/>
                </a:moveTo>
                <a:cubicBezTo>
                  <a:pt x="321" y="108"/>
                  <a:pt x="312" y="115"/>
                  <a:pt x="299" y="115"/>
                </a:cubicBezTo>
                <a:cubicBezTo>
                  <a:pt x="291" y="115"/>
                  <a:pt x="285" y="111"/>
                  <a:pt x="285" y="103"/>
                </a:cubicBezTo>
                <a:cubicBezTo>
                  <a:pt x="285" y="103"/>
                  <a:pt x="285" y="103"/>
                  <a:pt x="285" y="103"/>
                </a:cubicBezTo>
                <a:cubicBezTo>
                  <a:pt x="285" y="94"/>
                  <a:pt x="292" y="90"/>
                  <a:pt x="303" y="90"/>
                </a:cubicBezTo>
                <a:cubicBezTo>
                  <a:pt x="310" y="90"/>
                  <a:pt x="316" y="91"/>
                  <a:pt x="321" y="93"/>
                </a:cubicBezTo>
                <a:lnTo>
                  <a:pt x="321" y="98"/>
                </a:lnTo>
                <a:close/>
                <a:moveTo>
                  <a:pt x="457" y="11"/>
                </a:moveTo>
                <a:cubicBezTo>
                  <a:pt x="429" y="11"/>
                  <a:pt x="429" y="11"/>
                  <a:pt x="429" y="11"/>
                </a:cubicBezTo>
                <a:cubicBezTo>
                  <a:pt x="429" y="36"/>
                  <a:pt x="429" y="36"/>
                  <a:pt x="429" y="36"/>
                </a:cubicBezTo>
                <a:cubicBezTo>
                  <a:pt x="418" y="36"/>
                  <a:pt x="418" y="36"/>
                  <a:pt x="418" y="36"/>
                </a:cubicBezTo>
                <a:cubicBezTo>
                  <a:pt x="418" y="59"/>
                  <a:pt x="418" y="59"/>
                  <a:pt x="418" y="59"/>
                </a:cubicBezTo>
                <a:cubicBezTo>
                  <a:pt x="429" y="59"/>
                  <a:pt x="429" y="59"/>
                  <a:pt x="429" y="59"/>
                </a:cubicBezTo>
                <a:cubicBezTo>
                  <a:pt x="429" y="105"/>
                  <a:pt x="429" y="105"/>
                  <a:pt x="429" y="105"/>
                </a:cubicBezTo>
                <a:cubicBezTo>
                  <a:pt x="429" y="127"/>
                  <a:pt x="441" y="134"/>
                  <a:pt x="457" y="134"/>
                </a:cubicBezTo>
                <a:cubicBezTo>
                  <a:pt x="466" y="134"/>
                  <a:pt x="473" y="132"/>
                  <a:pt x="479" y="128"/>
                </a:cubicBezTo>
                <a:cubicBezTo>
                  <a:pt x="479" y="106"/>
                  <a:pt x="479" y="106"/>
                  <a:pt x="479" y="106"/>
                </a:cubicBezTo>
                <a:cubicBezTo>
                  <a:pt x="475" y="108"/>
                  <a:pt x="470" y="110"/>
                  <a:pt x="465" y="110"/>
                </a:cubicBezTo>
                <a:cubicBezTo>
                  <a:pt x="459" y="110"/>
                  <a:pt x="457" y="107"/>
                  <a:pt x="457" y="100"/>
                </a:cubicBezTo>
                <a:cubicBezTo>
                  <a:pt x="457" y="59"/>
                  <a:pt x="457" y="59"/>
                  <a:pt x="457" y="59"/>
                </a:cubicBezTo>
                <a:cubicBezTo>
                  <a:pt x="479" y="59"/>
                  <a:pt x="479" y="59"/>
                  <a:pt x="479" y="59"/>
                </a:cubicBezTo>
                <a:cubicBezTo>
                  <a:pt x="479" y="36"/>
                  <a:pt x="479" y="36"/>
                  <a:pt x="479" y="36"/>
                </a:cubicBezTo>
                <a:cubicBezTo>
                  <a:pt x="457" y="36"/>
                  <a:pt x="457" y="36"/>
                  <a:pt x="457" y="36"/>
                </a:cubicBezTo>
                <a:lnTo>
                  <a:pt x="457" y="11"/>
                </a:lnTo>
                <a:close/>
                <a:moveTo>
                  <a:pt x="382" y="55"/>
                </a:moveTo>
                <a:cubicBezTo>
                  <a:pt x="382" y="36"/>
                  <a:pt x="382" y="36"/>
                  <a:pt x="382" y="36"/>
                </a:cubicBezTo>
                <a:cubicBezTo>
                  <a:pt x="354" y="36"/>
                  <a:pt x="354" y="36"/>
                  <a:pt x="354" y="36"/>
                </a:cubicBezTo>
                <a:cubicBezTo>
                  <a:pt x="354" y="132"/>
                  <a:pt x="354" y="132"/>
                  <a:pt x="354" y="132"/>
                </a:cubicBezTo>
                <a:cubicBezTo>
                  <a:pt x="382" y="132"/>
                  <a:pt x="382" y="132"/>
                  <a:pt x="382" y="132"/>
                </a:cubicBezTo>
                <a:cubicBezTo>
                  <a:pt x="382" y="97"/>
                  <a:pt x="382" y="97"/>
                  <a:pt x="382" y="97"/>
                </a:cubicBezTo>
                <a:cubicBezTo>
                  <a:pt x="382" y="74"/>
                  <a:pt x="393" y="63"/>
                  <a:pt x="411" y="63"/>
                </a:cubicBezTo>
                <a:cubicBezTo>
                  <a:pt x="412" y="63"/>
                  <a:pt x="412" y="63"/>
                  <a:pt x="412" y="63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396" y="33"/>
                  <a:pt x="387" y="42"/>
                  <a:pt x="382" y="55"/>
                </a:cubicBezTo>
                <a:close/>
                <a:moveTo>
                  <a:pt x="1335" y="34"/>
                </a:moveTo>
                <a:cubicBezTo>
                  <a:pt x="1305" y="34"/>
                  <a:pt x="1283" y="56"/>
                  <a:pt x="1283" y="84"/>
                </a:cubicBezTo>
                <a:cubicBezTo>
                  <a:pt x="1283" y="84"/>
                  <a:pt x="1283" y="84"/>
                  <a:pt x="1283" y="84"/>
                </a:cubicBezTo>
                <a:cubicBezTo>
                  <a:pt x="1283" y="112"/>
                  <a:pt x="1305" y="134"/>
                  <a:pt x="1335" y="134"/>
                </a:cubicBezTo>
                <a:cubicBezTo>
                  <a:pt x="1365" y="134"/>
                  <a:pt x="1387" y="112"/>
                  <a:pt x="1387" y="84"/>
                </a:cubicBezTo>
                <a:cubicBezTo>
                  <a:pt x="1387" y="84"/>
                  <a:pt x="1387" y="84"/>
                  <a:pt x="1387" y="84"/>
                </a:cubicBezTo>
                <a:cubicBezTo>
                  <a:pt x="1387" y="56"/>
                  <a:pt x="1365" y="34"/>
                  <a:pt x="1335" y="34"/>
                </a:cubicBezTo>
                <a:close/>
                <a:moveTo>
                  <a:pt x="1360" y="84"/>
                </a:moveTo>
                <a:cubicBezTo>
                  <a:pt x="1360" y="99"/>
                  <a:pt x="1351" y="111"/>
                  <a:pt x="1335" y="111"/>
                </a:cubicBezTo>
                <a:cubicBezTo>
                  <a:pt x="1320" y="111"/>
                  <a:pt x="1310" y="98"/>
                  <a:pt x="1310" y="84"/>
                </a:cubicBezTo>
                <a:cubicBezTo>
                  <a:pt x="1310" y="84"/>
                  <a:pt x="1310" y="84"/>
                  <a:pt x="1310" y="84"/>
                </a:cubicBezTo>
                <a:cubicBezTo>
                  <a:pt x="1310" y="70"/>
                  <a:pt x="1319" y="58"/>
                  <a:pt x="1335" y="58"/>
                </a:cubicBezTo>
                <a:cubicBezTo>
                  <a:pt x="1350" y="58"/>
                  <a:pt x="1360" y="70"/>
                  <a:pt x="1360" y="84"/>
                </a:cubicBezTo>
                <a:close/>
                <a:moveTo>
                  <a:pt x="1834" y="55"/>
                </a:moveTo>
                <a:cubicBezTo>
                  <a:pt x="1834" y="36"/>
                  <a:pt x="1834" y="36"/>
                  <a:pt x="1834" y="36"/>
                </a:cubicBezTo>
                <a:cubicBezTo>
                  <a:pt x="1807" y="36"/>
                  <a:pt x="1807" y="36"/>
                  <a:pt x="1807" y="36"/>
                </a:cubicBezTo>
                <a:cubicBezTo>
                  <a:pt x="1807" y="132"/>
                  <a:pt x="1807" y="132"/>
                  <a:pt x="1807" y="132"/>
                </a:cubicBezTo>
                <a:cubicBezTo>
                  <a:pt x="1834" y="132"/>
                  <a:pt x="1834" y="132"/>
                  <a:pt x="1834" y="132"/>
                </a:cubicBezTo>
                <a:cubicBezTo>
                  <a:pt x="1834" y="97"/>
                  <a:pt x="1834" y="97"/>
                  <a:pt x="1834" y="97"/>
                </a:cubicBezTo>
                <a:cubicBezTo>
                  <a:pt x="1834" y="74"/>
                  <a:pt x="1845" y="63"/>
                  <a:pt x="1863" y="63"/>
                </a:cubicBezTo>
                <a:cubicBezTo>
                  <a:pt x="1865" y="63"/>
                  <a:pt x="1865" y="63"/>
                  <a:pt x="1865" y="63"/>
                </a:cubicBezTo>
                <a:cubicBezTo>
                  <a:pt x="1865" y="34"/>
                  <a:pt x="1865" y="34"/>
                  <a:pt x="1865" y="34"/>
                </a:cubicBezTo>
                <a:cubicBezTo>
                  <a:pt x="1848" y="33"/>
                  <a:pt x="1839" y="42"/>
                  <a:pt x="1834" y="55"/>
                </a:cubicBezTo>
                <a:close/>
                <a:moveTo>
                  <a:pt x="1748" y="34"/>
                </a:moveTo>
                <a:cubicBezTo>
                  <a:pt x="1718" y="34"/>
                  <a:pt x="1696" y="56"/>
                  <a:pt x="1696" y="84"/>
                </a:cubicBezTo>
                <a:cubicBezTo>
                  <a:pt x="1696" y="84"/>
                  <a:pt x="1696" y="84"/>
                  <a:pt x="1696" y="84"/>
                </a:cubicBezTo>
                <a:cubicBezTo>
                  <a:pt x="1696" y="112"/>
                  <a:pt x="1718" y="134"/>
                  <a:pt x="1748" y="134"/>
                </a:cubicBezTo>
                <a:cubicBezTo>
                  <a:pt x="1778" y="134"/>
                  <a:pt x="1800" y="112"/>
                  <a:pt x="1800" y="84"/>
                </a:cubicBezTo>
                <a:cubicBezTo>
                  <a:pt x="1800" y="84"/>
                  <a:pt x="1800" y="84"/>
                  <a:pt x="1800" y="84"/>
                </a:cubicBezTo>
                <a:cubicBezTo>
                  <a:pt x="1800" y="56"/>
                  <a:pt x="1778" y="34"/>
                  <a:pt x="1748" y="34"/>
                </a:cubicBezTo>
                <a:close/>
                <a:moveTo>
                  <a:pt x="1773" y="84"/>
                </a:moveTo>
                <a:cubicBezTo>
                  <a:pt x="1773" y="99"/>
                  <a:pt x="1764" y="111"/>
                  <a:pt x="1748" y="111"/>
                </a:cubicBezTo>
                <a:cubicBezTo>
                  <a:pt x="1733" y="111"/>
                  <a:pt x="1723" y="98"/>
                  <a:pt x="1723" y="84"/>
                </a:cubicBezTo>
                <a:cubicBezTo>
                  <a:pt x="1723" y="84"/>
                  <a:pt x="1723" y="84"/>
                  <a:pt x="1723" y="84"/>
                </a:cubicBezTo>
                <a:cubicBezTo>
                  <a:pt x="1723" y="70"/>
                  <a:pt x="1732" y="58"/>
                  <a:pt x="1748" y="58"/>
                </a:cubicBezTo>
                <a:cubicBezTo>
                  <a:pt x="1763" y="58"/>
                  <a:pt x="1773" y="70"/>
                  <a:pt x="1773" y="84"/>
                </a:cubicBezTo>
                <a:close/>
                <a:moveTo>
                  <a:pt x="1465" y="48"/>
                </a:moveTo>
                <a:cubicBezTo>
                  <a:pt x="1458" y="40"/>
                  <a:pt x="1449" y="34"/>
                  <a:pt x="1434" y="34"/>
                </a:cubicBezTo>
                <a:cubicBezTo>
                  <a:pt x="1412" y="34"/>
                  <a:pt x="1391" y="50"/>
                  <a:pt x="1391" y="79"/>
                </a:cubicBezTo>
                <a:cubicBezTo>
                  <a:pt x="1391" y="79"/>
                  <a:pt x="1391" y="79"/>
                  <a:pt x="1391" y="79"/>
                </a:cubicBezTo>
                <a:cubicBezTo>
                  <a:pt x="1391" y="108"/>
                  <a:pt x="1412" y="124"/>
                  <a:pt x="1434" y="124"/>
                </a:cubicBezTo>
                <a:cubicBezTo>
                  <a:pt x="1448" y="124"/>
                  <a:pt x="1457" y="118"/>
                  <a:pt x="1465" y="109"/>
                </a:cubicBezTo>
                <a:cubicBezTo>
                  <a:pt x="1465" y="113"/>
                  <a:pt x="1465" y="113"/>
                  <a:pt x="1465" y="113"/>
                </a:cubicBezTo>
                <a:cubicBezTo>
                  <a:pt x="1465" y="130"/>
                  <a:pt x="1457" y="139"/>
                  <a:pt x="1438" y="139"/>
                </a:cubicBezTo>
                <a:cubicBezTo>
                  <a:pt x="1425" y="139"/>
                  <a:pt x="1415" y="136"/>
                  <a:pt x="1405" y="131"/>
                </a:cubicBezTo>
                <a:cubicBezTo>
                  <a:pt x="1396" y="151"/>
                  <a:pt x="1396" y="151"/>
                  <a:pt x="1396" y="151"/>
                </a:cubicBezTo>
                <a:cubicBezTo>
                  <a:pt x="1408" y="158"/>
                  <a:pt x="1423" y="161"/>
                  <a:pt x="1439" y="161"/>
                </a:cubicBezTo>
                <a:cubicBezTo>
                  <a:pt x="1457" y="161"/>
                  <a:pt x="1471" y="157"/>
                  <a:pt x="1480" y="148"/>
                </a:cubicBezTo>
                <a:cubicBezTo>
                  <a:pt x="1488" y="140"/>
                  <a:pt x="1492" y="128"/>
                  <a:pt x="1492" y="110"/>
                </a:cubicBezTo>
                <a:cubicBezTo>
                  <a:pt x="1492" y="36"/>
                  <a:pt x="1492" y="36"/>
                  <a:pt x="1492" y="36"/>
                </a:cubicBezTo>
                <a:cubicBezTo>
                  <a:pt x="1465" y="36"/>
                  <a:pt x="1465" y="36"/>
                  <a:pt x="1465" y="36"/>
                </a:cubicBezTo>
                <a:lnTo>
                  <a:pt x="1465" y="48"/>
                </a:lnTo>
                <a:close/>
                <a:moveTo>
                  <a:pt x="1465" y="79"/>
                </a:moveTo>
                <a:cubicBezTo>
                  <a:pt x="1465" y="92"/>
                  <a:pt x="1455" y="102"/>
                  <a:pt x="1442" y="102"/>
                </a:cubicBezTo>
                <a:cubicBezTo>
                  <a:pt x="1429" y="102"/>
                  <a:pt x="1419" y="93"/>
                  <a:pt x="1419" y="79"/>
                </a:cubicBezTo>
                <a:cubicBezTo>
                  <a:pt x="1419" y="79"/>
                  <a:pt x="1419" y="79"/>
                  <a:pt x="1419" y="79"/>
                </a:cubicBezTo>
                <a:cubicBezTo>
                  <a:pt x="1419" y="66"/>
                  <a:pt x="1429" y="57"/>
                  <a:pt x="1442" y="57"/>
                </a:cubicBezTo>
                <a:cubicBezTo>
                  <a:pt x="1455" y="57"/>
                  <a:pt x="1465" y="66"/>
                  <a:pt x="1465" y="79"/>
                </a:cubicBezTo>
                <a:close/>
                <a:moveTo>
                  <a:pt x="1697" y="37"/>
                </a:moveTo>
                <a:cubicBezTo>
                  <a:pt x="1675" y="37"/>
                  <a:pt x="1675" y="37"/>
                  <a:pt x="1675" y="37"/>
                </a:cubicBezTo>
                <a:cubicBezTo>
                  <a:pt x="1675" y="33"/>
                  <a:pt x="1675" y="33"/>
                  <a:pt x="1675" y="33"/>
                </a:cubicBezTo>
                <a:cubicBezTo>
                  <a:pt x="1675" y="26"/>
                  <a:pt x="1678" y="23"/>
                  <a:pt x="1684" y="23"/>
                </a:cubicBezTo>
                <a:cubicBezTo>
                  <a:pt x="1689" y="23"/>
                  <a:pt x="1693" y="24"/>
                  <a:pt x="1697" y="25"/>
                </a:cubicBezTo>
                <a:cubicBezTo>
                  <a:pt x="1697" y="2"/>
                  <a:pt x="1697" y="2"/>
                  <a:pt x="1697" y="2"/>
                </a:cubicBezTo>
                <a:cubicBezTo>
                  <a:pt x="1692" y="1"/>
                  <a:pt x="1686" y="0"/>
                  <a:pt x="1677" y="0"/>
                </a:cubicBezTo>
                <a:cubicBezTo>
                  <a:pt x="1668" y="0"/>
                  <a:pt x="1660" y="2"/>
                  <a:pt x="1655" y="7"/>
                </a:cubicBezTo>
                <a:cubicBezTo>
                  <a:pt x="1650" y="12"/>
                  <a:pt x="1648" y="20"/>
                  <a:pt x="1648" y="31"/>
                </a:cubicBezTo>
                <a:cubicBezTo>
                  <a:pt x="1648" y="37"/>
                  <a:pt x="1648" y="37"/>
                  <a:pt x="1648" y="37"/>
                </a:cubicBezTo>
                <a:cubicBezTo>
                  <a:pt x="1636" y="37"/>
                  <a:pt x="1636" y="37"/>
                  <a:pt x="1636" y="37"/>
                </a:cubicBezTo>
                <a:cubicBezTo>
                  <a:pt x="1636" y="59"/>
                  <a:pt x="1636" y="59"/>
                  <a:pt x="1636" y="59"/>
                </a:cubicBezTo>
                <a:cubicBezTo>
                  <a:pt x="1648" y="59"/>
                  <a:pt x="1648" y="59"/>
                  <a:pt x="1648" y="59"/>
                </a:cubicBezTo>
                <a:cubicBezTo>
                  <a:pt x="1648" y="132"/>
                  <a:pt x="1648" y="132"/>
                  <a:pt x="1648" y="132"/>
                </a:cubicBezTo>
                <a:cubicBezTo>
                  <a:pt x="1675" y="132"/>
                  <a:pt x="1675" y="132"/>
                  <a:pt x="1675" y="132"/>
                </a:cubicBezTo>
                <a:cubicBezTo>
                  <a:pt x="1675" y="59"/>
                  <a:pt x="1675" y="59"/>
                  <a:pt x="1675" y="59"/>
                </a:cubicBezTo>
                <a:cubicBezTo>
                  <a:pt x="1697" y="59"/>
                  <a:pt x="1697" y="59"/>
                  <a:pt x="1697" y="59"/>
                </a:cubicBezTo>
                <a:lnTo>
                  <a:pt x="1697" y="37"/>
                </a:lnTo>
                <a:close/>
                <a:moveTo>
                  <a:pt x="1548" y="101"/>
                </a:moveTo>
                <a:cubicBezTo>
                  <a:pt x="1526" y="36"/>
                  <a:pt x="1526" y="36"/>
                  <a:pt x="1526" y="36"/>
                </a:cubicBezTo>
                <a:cubicBezTo>
                  <a:pt x="1497" y="36"/>
                  <a:pt x="1497" y="36"/>
                  <a:pt x="1497" y="36"/>
                </a:cubicBezTo>
                <a:cubicBezTo>
                  <a:pt x="1535" y="132"/>
                  <a:pt x="1535" y="132"/>
                  <a:pt x="1535" y="132"/>
                </a:cubicBezTo>
                <a:cubicBezTo>
                  <a:pt x="1532" y="137"/>
                  <a:pt x="1530" y="139"/>
                  <a:pt x="1525" y="139"/>
                </a:cubicBezTo>
                <a:cubicBezTo>
                  <a:pt x="1521" y="139"/>
                  <a:pt x="1517" y="137"/>
                  <a:pt x="1513" y="135"/>
                </a:cubicBezTo>
                <a:cubicBezTo>
                  <a:pt x="1504" y="155"/>
                  <a:pt x="1504" y="155"/>
                  <a:pt x="1504" y="155"/>
                </a:cubicBezTo>
                <a:cubicBezTo>
                  <a:pt x="1511" y="159"/>
                  <a:pt x="1519" y="161"/>
                  <a:pt x="1528" y="161"/>
                </a:cubicBezTo>
                <a:cubicBezTo>
                  <a:pt x="1545" y="161"/>
                  <a:pt x="1553" y="154"/>
                  <a:pt x="1560" y="134"/>
                </a:cubicBezTo>
                <a:cubicBezTo>
                  <a:pt x="1597" y="36"/>
                  <a:pt x="1597" y="36"/>
                  <a:pt x="1597" y="36"/>
                </a:cubicBezTo>
                <a:cubicBezTo>
                  <a:pt x="1569" y="36"/>
                  <a:pt x="1569" y="36"/>
                  <a:pt x="1569" y="36"/>
                </a:cubicBezTo>
                <a:lnTo>
                  <a:pt x="1548" y="101"/>
                </a:lnTo>
                <a:close/>
                <a:moveTo>
                  <a:pt x="1008" y="34"/>
                </a:moveTo>
                <a:cubicBezTo>
                  <a:pt x="994" y="34"/>
                  <a:pt x="986" y="41"/>
                  <a:pt x="980" y="49"/>
                </a:cubicBezTo>
                <a:cubicBezTo>
                  <a:pt x="980" y="1"/>
                  <a:pt x="980" y="1"/>
                  <a:pt x="980" y="1"/>
                </a:cubicBezTo>
                <a:cubicBezTo>
                  <a:pt x="952" y="1"/>
                  <a:pt x="952" y="1"/>
                  <a:pt x="952" y="1"/>
                </a:cubicBezTo>
                <a:cubicBezTo>
                  <a:pt x="952" y="132"/>
                  <a:pt x="952" y="132"/>
                  <a:pt x="952" y="132"/>
                </a:cubicBezTo>
                <a:cubicBezTo>
                  <a:pt x="980" y="132"/>
                  <a:pt x="980" y="132"/>
                  <a:pt x="980" y="132"/>
                </a:cubicBezTo>
                <a:cubicBezTo>
                  <a:pt x="980" y="78"/>
                  <a:pt x="980" y="78"/>
                  <a:pt x="980" y="78"/>
                </a:cubicBezTo>
                <a:cubicBezTo>
                  <a:pt x="980" y="65"/>
                  <a:pt x="986" y="59"/>
                  <a:pt x="997" y="59"/>
                </a:cubicBezTo>
                <a:cubicBezTo>
                  <a:pt x="1007" y="59"/>
                  <a:pt x="1013" y="65"/>
                  <a:pt x="1013" y="78"/>
                </a:cubicBezTo>
                <a:cubicBezTo>
                  <a:pt x="1013" y="132"/>
                  <a:pt x="1013" y="132"/>
                  <a:pt x="1013" y="132"/>
                </a:cubicBezTo>
                <a:cubicBezTo>
                  <a:pt x="1040" y="132"/>
                  <a:pt x="1040" y="132"/>
                  <a:pt x="1040" y="132"/>
                </a:cubicBezTo>
                <a:cubicBezTo>
                  <a:pt x="1040" y="70"/>
                  <a:pt x="1040" y="70"/>
                  <a:pt x="1040" y="70"/>
                </a:cubicBezTo>
                <a:cubicBezTo>
                  <a:pt x="1040" y="48"/>
                  <a:pt x="1028" y="34"/>
                  <a:pt x="1008" y="34"/>
                </a:cubicBezTo>
                <a:close/>
                <a:moveTo>
                  <a:pt x="1250" y="132"/>
                </a:moveTo>
                <a:cubicBezTo>
                  <a:pt x="1278" y="132"/>
                  <a:pt x="1278" y="132"/>
                  <a:pt x="1278" y="132"/>
                </a:cubicBezTo>
                <a:cubicBezTo>
                  <a:pt x="1278" y="1"/>
                  <a:pt x="1278" y="1"/>
                  <a:pt x="1278" y="1"/>
                </a:cubicBezTo>
                <a:cubicBezTo>
                  <a:pt x="1250" y="1"/>
                  <a:pt x="1250" y="1"/>
                  <a:pt x="1250" y="1"/>
                </a:cubicBezTo>
                <a:lnTo>
                  <a:pt x="1250" y="132"/>
                </a:lnTo>
                <a:close/>
                <a:moveTo>
                  <a:pt x="1103" y="34"/>
                </a:moveTo>
                <a:cubicBezTo>
                  <a:pt x="1089" y="34"/>
                  <a:pt x="1081" y="41"/>
                  <a:pt x="1075" y="49"/>
                </a:cubicBezTo>
                <a:cubicBezTo>
                  <a:pt x="1075" y="36"/>
                  <a:pt x="1075" y="36"/>
                  <a:pt x="1075" y="36"/>
                </a:cubicBezTo>
                <a:cubicBezTo>
                  <a:pt x="1047" y="36"/>
                  <a:pt x="1047" y="36"/>
                  <a:pt x="1047" y="36"/>
                </a:cubicBezTo>
                <a:cubicBezTo>
                  <a:pt x="1047" y="132"/>
                  <a:pt x="1047" y="132"/>
                  <a:pt x="1047" y="132"/>
                </a:cubicBezTo>
                <a:cubicBezTo>
                  <a:pt x="1075" y="132"/>
                  <a:pt x="1075" y="132"/>
                  <a:pt x="1075" y="132"/>
                </a:cubicBezTo>
                <a:cubicBezTo>
                  <a:pt x="1075" y="78"/>
                  <a:pt x="1075" y="78"/>
                  <a:pt x="1075" y="78"/>
                </a:cubicBezTo>
                <a:cubicBezTo>
                  <a:pt x="1075" y="65"/>
                  <a:pt x="1081" y="59"/>
                  <a:pt x="1092" y="59"/>
                </a:cubicBezTo>
                <a:cubicBezTo>
                  <a:pt x="1102" y="59"/>
                  <a:pt x="1108" y="65"/>
                  <a:pt x="1108" y="78"/>
                </a:cubicBezTo>
                <a:cubicBezTo>
                  <a:pt x="1108" y="132"/>
                  <a:pt x="1108" y="132"/>
                  <a:pt x="1108" y="132"/>
                </a:cubicBezTo>
                <a:cubicBezTo>
                  <a:pt x="1135" y="132"/>
                  <a:pt x="1135" y="132"/>
                  <a:pt x="1135" y="132"/>
                </a:cubicBezTo>
                <a:cubicBezTo>
                  <a:pt x="1135" y="70"/>
                  <a:pt x="1135" y="70"/>
                  <a:pt x="1135" y="70"/>
                </a:cubicBezTo>
                <a:cubicBezTo>
                  <a:pt x="1135" y="48"/>
                  <a:pt x="1123" y="34"/>
                  <a:pt x="1103" y="34"/>
                </a:cubicBezTo>
                <a:close/>
                <a:moveTo>
                  <a:pt x="910" y="111"/>
                </a:moveTo>
                <a:cubicBezTo>
                  <a:pt x="895" y="111"/>
                  <a:pt x="885" y="99"/>
                  <a:pt x="885" y="84"/>
                </a:cubicBezTo>
                <a:cubicBezTo>
                  <a:pt x="885" y="84"/>
                  <a:pt x="885" y="84"/>
                  <a:pt x="885" y="84"/>
                </a:cubicBezTo>
                <a:cubicBezTo>
                  <a:pt x="885" y="70"/>
                  <a:pt x="895" y="58"/>
                  <a:pt x="909" y="58"/>
                </a:cubicBezTo>
                <a:cubicBezTo>
                  <a:pt x="918" y="58"/>
                  <a:pt x="925" y="62"/>
                  <a:pt x="931" y="68"/>
                </a:cubicBezTo>
                <a:cubicBezTo>
                  <a:pt x="947" y="50"/>
                  <a:pt x="947" y="50"/>
                  <a:pt x="947" y="50"/>
                </a:cubicBezTo>
                <a:cubicBezTo>
                  <a:pt x="938" y="40"/>
                  <a:pt x="927" y="34"/>
                  <a:pt x="909" y="34"/>
                </a:cubicBezTo>
                <a:cubicBezTo>
                  <a:pt x="880" y="34"/>
                  <a:pt x="859" y="57"/>
                  <a:pt x="859" y="84"/>
                </a:cubicBezTo>
                <a:cubicBezTo>
                  <a:pt x="859" y="84"/>
                  <a:pt x="859" y="84"/>
                  <a:pt x="859" y="84"/>
                </a:cubicBezTo>
                <a:cubicBezTo>
                  <a:pt x="859" y="112"/>
                  <a:pt x="880" y="134"/>
                  <a:pt x="909" y="134"/>
                </a:cubicBezTo>
                <a:cubicBezTo>
                  <a:pt x="928" y="134"/>
                  <a:pt x="939" y="127"/>
                  <a:pt x="948" y="117"/>
                </a:cubicBezTo>
                <a:cubicBezTo>
                  <a:pt x="932" y="100"/>
                  <a:pt x="932" y="100"/>
                  <a:pt x="932" y="100"/>
                </a:cubicBezTo>
                <a:cubicBezTo>
                  <a:pt x="925" y="107"/>
                  <a:pt x="919" y="111"/>
                  <a:pt x="910" y="111"/>
                </a:cubicBezTo>
                <a:close/>
                <a:moveTo>
                  <a:pt x="1945" y="35"/>
                </a:moveTo>
                <a:cubicBezTo>
                  <a:pt x="1929" y="35"/>
                  <a:pt x="1918" y="38"/>
                  <a:pt x="1908" y="42"/>
                </a:cubicBezTo>
                <a:cubicBezTo>
                  <a:pt x="1915" y="63"/>
                  <a:pt x="1915" y="63"/>
                  <a:pt x="1915" y="63"/>
                </a:cubicBezTo>
                <a:cubicBezTo>
                  <a:pt x="1923" y="60"/>
                  <a:pt x="1931" y="58"/>
                  <a:pt x="1941" y="58"/>
                </a:cubicBezTo>
                <a:cubicBezTo>
                  <a:pt x="1955" y="58"/>
                  <a:pt x="1962" y="64"/>
                  <a:pt x="1962" y="76"/>
                </a:cubicBezTo>
                <a:cubicBezTo>
                  <a:pt x="1962" y="77"/>
                  <a:pt x="1962" y="77"/>
                  <a:pt x="1962" y="77"/>
                </a:cubicBezTo>
                <a:cubicBezTo>
                  <a:pt x="1955" y="75"/>
                  <a:pt x="1948" y="73"/>
                  <a:pt x="1938" y="73"/>
                </a:cubicBezTo>
                <a:cubicBezTo>
                  <a:pt x="1915" y="73"/>
                  <a:pt x="1899" y="83"/>
                  <a:pt x="1899" y="104"/>
                </a:cubicBezTo>
                <a:cubicBezTo>
                  <a:pt x="1899" y="104"/>
                  <a:pt x="1899" y="104"/>
                  <a:pt x="1899" y="104"/>
                </a:cubicBezTo>
                <a:cubicBezTo>
                  <a:pt x="1899" y="123"/>
                  <a:pt x="1914" y="134"/>
                  <a:pt x="1932" y="134"/>
                </a:cubicBezTo>
                <a:cubicBezTo>
                  <a:pt x="1946" y="134"/>
                  <a:pt x="1955" y="129"/>
                  <a:pt x="1962" y="122"/>
                </a:cubicBezTo>
                <a:cubicBezTo>
                  <a:pt x="1962" y="132"/>
                  <a:pt x="1962" y="132"/>
                  <a:pt x="1962" y="132"/>
                </a:cubicBezTo>
                <a:cubicBezTo>
                  <a:pt x="1988" y="132"/>
                  <a:pt x="1988" y="132"/>
                  <a:pt x="1988" y="132"/>
                </a:cubicBezTo>
                <a:cubicBezTo>
                  <a:pt x="1988" y="76"/>
                  <a:pt x="1988" y="76"/>
                  <a:pt x="1988" y="76"/>
                </a:cubicBezTo>
                <a:cubicBezTo>
                  <a:pt x="1988" y="63"/>
                  <a:pt x="1985" y="53"/>
                  <a:pt x="1978" y="46"/>
                </a:cubicBezTo>
                <a:cubicBezTo>
                  <a:pt x="1971" y="39"/>
                  <a:pt x="1960" y="35"/>
                  <a:pt x="1945" y="35"/>
                </a:cubicBezTo>
                <a:close/>
                <a:moveTo>
                  <a:pt x="1962" y="98"/>
                </a:moveTo>
                <a:cubicBezTo>
                  <a:pt x="1962" y="108"/>
                  <a:pt x="1953" y="115"/>
                  <a:pt x="1941" y="115"/>
                </a:cubicBezTo>
                <a:cubicBezTo>
                  <a:pt x="1932" y="115"/>
                  <a:pt x="1926" y="111"/>
                  <a:pt x="1926" y="103"/>
                </a:cubicBezTo>
                <a:cubicBezTo>
                  <a:pt x="1926" y="103"/>
                  <a:pt x="1926" y="103"/>
                  <a:pt x="1926" y="103"/>
                </a:cubicBezTo>
                <a:cubicBezTo>
                  <a:pt x="1926" y="94"/>
                  <a:pt x="1933" y="90"/>
                  <a:pt x="1945" y="90"/>
                </a:cubicBezTo>
                <a:cubicBezTo>
                  <a:pt x="1951" y="90"/>
                  <a:pt x="1957" y="91"/>
                  <a:pt x="1962" y="93"/>
                </a:cubicBezTo>
                <a:lnTo>
                  <a:pt x="1962" y="98"/>
                </a:lnTo>
                <a:close/>
                <a:moveTo>
                  <a:pt x="1193" y="34"/>
                </a:moveTo>
                <a:cubicBezTo>
                  <a:pt x="1163" y="34"/>
                  <a:pt x="1141" y="56"/>
                  <a:pt x="1141" y="84"/>
                </a:cubicBezTo>
                <a:cubicBezTo>
                  <a:pt x="1141" y="84"/>
                  <a:pt x="1141" y="84"/>
                  <a:pt x="1141" y="84"/>
                </a:cubicBezTo>
                <a:cubicBezTo>
                  <a:pt x="1141" y="112"/>
                  <a:pt x="1163" y="134"/>
                  <a:pt x="1193" y="134"/>
                </a:cubicBezTo>
                <a:cubicBezTo>
                  <a:pt x="1223" y="134"/>
                  <a:pt x="1245" y="112"/>
                  <a:pt x="1245" y="84"/>
                </a:cubicBezTo>
                <a:cubicBezTo>
                  <a:pt x="1245" y="84"/>
                  <a:pt x="1245" y="84"/>
                  <a:pt x="1245" y="84"/>
                </a:cubicBezTo>
                <a:cubicBezTo>
                  <a:pt x="1245" y="56"/>
                  <a:pt x="1223" y="34"/>
                  <a:pt x="1193" y="34"/>
                </a:cubicBezTo>
                <a:close/>
                <a:moveTo>
                  <a:pt x="1218" y="84"/>
                </a:moveTo>
                <a:cubicBezTo>
                  <a:pt x="1218" y="99"/>
                  <a:pt x="1209" y="111"/>
                  <a:pt x="1193" y="111"/>
                </a:cubicBezTo>
                <a:cubicBezTo>
                  <a:pt x="1178" y="111"/>
                  <a:pt x="1168" y="98"/>
                  <a:pt x="1168" y="84"/>
                </a:cubicBezTo>
                <a:cubicBezTo>
                  <a:pt x="1168" y="84"/>
                  <a:pt x="1168" y="84"/>
                  <a:pt x="1168" y="84"/>
                </a:cubicBezTo>
                <a:cubicBezTo>
                  <a:pt x="1168" y="70"/>
                  <a:pt x="1177" y="58"/>
                  <a:pt x="1193" y="58"/>
                </a:cubicBezTo>
                <a:cubicBezTo>
                  <a:pt x="1208" y="58"/>
                  <a:pt x="1218" y="70"/>
                  <a:pt x="1218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0375F64-E651-1A0A-ABF1-9C38BA663F9F}"/>
              </a:ext>
            </a:extLst>
          </p:cNvPr>
          <p:cNvSpPr txBox="1"/>
          <p:nvPr userDrawn="1"/>
        </p:nvSpPr>
        <p:spPr>
          <a:xfrm>
            <a:off x="750334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868027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758827" y="1812555"/>
            <a:ext cx="9907588" cy="2759445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4400" b="1" spc="-150">
                <a:solidFill>
                  <a:schemeClr val="tx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758826" y="5045445"/>
            <a:ext cx="9907588" cy="406265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2400" b="1" spc="-150" baseline="0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815315-0D5A-DC09-BF8B-37391016484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37CD95-D004-2B21-4A36-C02C76A5C015}"/>
              </a:ext>
            </a:extLst>
          </p:cNvPr>
          <p:cNvGrpSpPr/>
          <p:nvPr userDrawn="1"/>
        </p:nvGrpSpPr>
        <p:grpSpPr>
          <a:xfrm>
            <a:off x="758826" y="788987"/>
            <a:ext cx="990600" cy="735013"/>
            <a:chOff x="657226" y="398463"/>
            <a:chExt cx="990600" cy="735013"/>
          </a:xfrm>
          <a:gradFill>
            <a:gsLst>
              <a:gs pos="100000">
                <a:srgbClr val="F5A598"/>
              </a:gs>
              <a:gs pos="47000">
                <a:srgbClr val="D2ADC9"/>
              </a:gs>
              <a:gs pos="77000">
                <a:srgbClr val="E6BDC1"/>
              </a:gs>
              <a:gs pos="9000">
                <a:srgbClr val="A7B6D3"/>
              </a:gs>
            </a:gsLst>
            <a:lin ang="13500000" scaled="1"/>
          </a:gra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7478010D-01FF-497C-41EB-76A4E063D3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226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C4737E-BF88-7B2F-7399-008A3E052A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388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86016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Layout_Black">
    <p:bg>
      <p:bgPr>
        <a:solidFill>
          <a:srgbClr val="1E01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758827" y="1812555"/>
            <a:ext cx="9912096" cy="2763845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4400" b="1" spc="-150">
                <a:solidFill>
                  <a:schemeClr val="bg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758826" y="5045445"/>
            <a:ext cx="9912097" cy="40626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2400" b="1" spc="-150" baseline="0">
                <a:solidFill>
                  <a:schemeClr val="bg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005ED3-DC5A-16D6-BC0D-2BC8DBC127C3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B189A2-A5C7-0BFE-DC45-2B6C62F67C0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584051D-228D-60EF-D68E-4B4E925E17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25E7774-98DD-0FEF-9145-91D6B46D26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7F3BA1AE-9A9D-B9A4-5403-6AA4C35F1E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437AAFBE-8A17-35F2-274B-EB0FA065C2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A3380145-9EE8-3EC6-9B1C-FB9540A9C7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0BF31EAF-B3E0-97CF-2E5E-B91BC8A708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0F3C66CC-04BD-A3C8-72CC-31B30C4C59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C380F-7235-3AB0-03FD-9418F9E88CA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02BD98-6DAE-1743-EC0B-3BD86F2E6E9E}"/>
              </a:ext>
            </a:extLst>
          </p:cNvPr>
          <p:cNvGrpSpPr/>
          <p:nvPr userDrawn="1"/>
        </p:nvGrpSpPr>
        <p:grpSpPr>
          <a:xfrm>
            <a:off x="758826" y="788987"/>
            <a:ext cx="990600" cy="735013"/>
            <a:chOff x="657226" y="398463"/>
            <a:chExt cx="990600" cy="735013"/>
          </a:xfrm>
          <a:gradFill>
            <a:gsLst>
              <a:gs pos="100000">
                <a:srgbClr val="391262"/>
              </a:gs>
              <a:gs pos="26000">
                <a:srgbClr val="64131E"/>
              </a:gs>
              <a:gs pos="0">
                <a:srgbClr val="831B22"/>
              </a:gs>
              <a:gs pos="66000">
                <a:srgbClr val="4D144A"/>
              </a:gs>
            </a:gsLst>
            <a:lin ang="13500000" scaled="1"/>
          </a:gra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427A43A-50DD-D6E1-5FBF-AC4CB78705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226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10BB8F0C-C9B6-64D7-DD2C-3BDDA0FDE7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388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06540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Layout_Color">
    <p:bg>
      <p:bgPr>
        <a:gradFill>
          <a:gsLst>
            <a:gs pos="100000">
              <a:srgbClr val="391262"/>
            </a:gs>
            <a:gs pos="38000">
              <a:srgbClr val="64131E"/>
            </a:gs>
            <a:gs pos="0">
              <a:srgbClr val="831B22"/>
            </a:gs>
            <a:gs pos="71000">
              <a:srgbClr val="4D144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758827" y="1812555"/>
            <a:ext cx="9907586" cy="2759445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4400" b="1" spc="-150">
                <a:solidFill>
                  <a:schemeClr val="bg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758826" y="5045445"/>
            <a:ext cx="9907587" cy="40626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2400" b="1" spc="-150" baseline="0">
                <a:solidFill>
                  <a:schemeClr val="bg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A4D94C-10A5-93DD-7545-E8A78E3E76DF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8A1024-2417-9AB8-1B11-FFC8E666406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F2F641-C50E-7EF9-174F-C814CE79B1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EB7F9CF2-27FB-5CFF-3AF9-F3D782AF8F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A4FE0BE7-E21B-0A34-6A99-A25D9D183E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D9344221-152E-2762-91B6-95EFB33B4E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2B8FF3A7-A802-4EFD-1B3E-BE4FD55930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8E61D3F6-A1B4-B1CF-57E5-6C0A92BC8AC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CECCA6D3-F3B6-26C6-0F5D-83832B6120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A179E8-3325-1689-7216-8DD26DF9516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897E0CA-E9A9-E0E3-3CBF-4638AF7AEA37}"/>
              </a:ext>
            </a:extLst>
          </p:cNvPr>
          <p:cNvGrpSpPr/>
          <p:nvPr userDrawn="1"/>
        </p:nvGrpSpPr>
        <p:grpSpPr>
          <a:xfrm>
            <a:off x="758826" y="788987"/>
            <a:ext cx="990600" cy="735013"/>
            <a:chOff x="657226" y="398463"/>
            <a:chExt cx="990600" cy="735013"/>
          </a:xfrm>
          <a:solidFill>
            <a:schemeClr val="bg1"/>
          </a:solidFill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7EEF4626-4306-CF44-30F2-238CF5A9D2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226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6E76F828-F318-AE96-8117-C054CA893D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388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17171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094412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8"/>
          </p:nvPr>
        </p:nvSpPr>
        <p:spPr bwMode="gray">
          <a:xfrm>
            <a:off x="6856412" y="1307593"/>
            <a:ext cx="4572001" cy="478840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6856412" y="442528"/>
            <a:ext cx="4572001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FBC96C-E04F-90E6-1BBE-C65ECD6E5C1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556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/ Product_Black"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094412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8"/>
          </p:nvPr>
        </p:nvSpPr>
        <p:spPr bwMode="gray">
          <a:xfrm>
            <a:off x="6856414" y="1307592"/>
            <a:ext cx="4572000" cy="478840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6856413" y="442528"/>
            <a:ext cx="4572001" cy="41857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7B1794D-FA0C-402F-EB44-A50D8C3D4FE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7DE7D4-E216-9606-EAAF-1A8B5AF40F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6A780702-9C9B-96F4-8B07-21C9D8C8A0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37E1B9D4-3009-CCED-240A-6514B89A34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F8592D55-D1DD-021F-F58A-C23393CDA1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46ECC017-F717-4757-9B44-6475FFD17C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278498B7-D9E9-F174-4F80-972AA25563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B8B70A7C-1FE3-4C27-A360-FF4D04AB32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40BBE49-3380-52D0-1396-73ED8BD97A88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84DA8-2577-7EF4-6122-06E4DEEB80A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970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71049" cy="41857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760414" y="1524000"/>
            <a:ext cx="10668000" cy="4572000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E9C038-E754-006F-B382-D714EB949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66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Slide_Black"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68001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760414" y="1523999"/>
            <a:ext cx="10668000" cy="4572001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034602-4EFB-8E5B-8FAA-B579A05D71D3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30DE35-2B9A-CC16-D878-AF4BA659CB0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98FF46-F393-7505-AC93-A34D0D7FD1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10DDEA8-C62F-FFEF-8E88-937A40610A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A5215B45-7283-2B79-53B8-8EC24F78CF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9C313BF5-1342-2D50-4CD8-F0843C8D59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499A91AC-5617-3A97-3CA7-56FF0F2C26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C7400D53-2A85-B307-D1F5-7E6EB77D05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CB004BB-6761-8374-A9BD-CD2644D661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222CEF-FCD3-E840-7AE1-E900A5D59C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332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2E9409-35B8-57EB-2941-154C5CA02C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359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_Black"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847966-6DB9-1FB6-9676-273C285CBBB9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DC449E-FDC8-E32E-E4B6-BCA292AA370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B6D2A24-CAB4-F08D-2B8E-FD0BBEA396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5AB7E31-14A7-9501-5A1B-CA9C8DF7F9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62254130-3E7F-93A9-7119-F750B966F2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F09E9735-A341-685A-2E0E-8E623D18233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7576E6CE-DA5C-AF50-7933-59F501DBD1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69BCEF5B-3A08-5E7B-9ED1-3F71D12FBA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B6FEDC4B-7FBE-AE64-86BE-07088AD5B6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4B782-D6B1-E164-080E-40821B7DAF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768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7F1298-487A-B4E6-4008-0A5D51F1C143}"/>
              </a:ext>
            </a:extLst>
          </p:cNvPr>
          <p:cNvGrpSpPr/>
          <p:nvPr userDrawn="1"/>
        </p:nvGrpSpPr>
        <p:grpSpPr>
          <a:xfrm>
            <a:off x="9390324" y="767096"/>
            <a:ext cx="2800087" cy="1898696"/>
            <a:chOff x="9390324" y="767096"/>
            <a:chExt cx="2800087" cy="189869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BC4C027-8FC0-71EF-963F-3B8A0447C1E8}"/>
                </a:ext>
              </a:extLst>
            </p:cNvPr>
            <p:cNvGrpSpPr/>
            <p:nvPr userDrawn="1"/>
          </p:nvGrpSpPr>
          <p:grpSpPr>
            <a:xfrm>
              <a:off x="9390324" y="936748"/>
              <a:ext cx="1965963" cy="1042086"/>
              <a:chOff x="4988072" y="501936"/>
              <a:chExt cx="1978802" cy="1051017"/>
            </a:xfrm>
            <a:solidFill>
              <a:schemeClr val="accent1"/>
            </a:solidFill>
          </p:grpSpPr>
          <p:sp>
            <p:nvSpPr>
              <p:cNvPr id="72" name="Freeform 5">
                <a:extLst>
                  <a:ext uri="{FF2B5EF4-FFF2-40B4-BE49-F238E27FC236}">
                    <a16:creationId xmlns:a16="http://schemas.microsoft.com/office/drawing/2014/main" id="{AC114BA7-B808-0C61-F4C4-498846EB2C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59016" y="501936"/>
                <a:ext cx="218094" cy="282813"/>
              </a:xfrm>
              <a:custGeom>
                <a:avLst/>
                <a:gdLst>
                  <a:gd name="T0" fmla="*/ 0 w 502"/>
                  <a:gd name="T1" fmla="*/ 550 h 651"/>
                  <a:gd name="T2" fmla="*/ 83 w 502"/>
                  <a:gd name="T3" fmla="*/ 451 h 651"/>
                  <a:gd name="T4" fmla="*/ 272 w 502"/>
                  <a:gd name="T5" fmla="*/ 528 h 651"/>
                  <a:gd name="T6" fmla="*/ 363 w 502"/>
                  <a:gd name="T7" fmla="*/ 469 h 651"/>
                  <a:gd name="T8" fmla="*/ 363 w 502"/>
                  <a:gd name="T9" fmla="*/ 467 h 651"/>
                  <a:gd name="T10" fmla="*/ 236 w 502"/>
                  <a:gd name="T11" fmla="*/ 386 h 651"/>
                  <a:gd name="T12" fmla="*/ 26 w 502"/>
                  <a:gd name="T13" fmla="*/ 192 h 651"/>
                  <a:gd name="T14" fmla="*/ 26 w 502"/>
                  <a:gd name="T15" fmla="*/ 191 h 651"/>
                  <a:gd name="T16" fmla="*/ 247 w 502"/>
                  <a:gd name="T17" fmla="*/ 0 h 651"/>
                  <a:gd name="T18" fmla="*/ 483 w 502"/>
                  <a:gd name="T19" fmla="*/ 80 h 651"/>
                  <a:gd name="T20" fmla="*/ 410 w 502"/>
                  <a:gd name="T21" fmla="*/ 185 h 651"/>
                  <a:gd name="T22" fmla="*/ 246 w 502"/>
                  <a:gd name="T23" fmla="*/ 123 h 651"/>
                  <a:gd name="T24" fmla="*/ 164 w 502"/>
                  <a:gd name="T25" fmla="*/ 178 h 651"/>
                  <a:gd name="T26" fmla="*/ 164 w 502"/>
                  <a:gd name="T27" fmla="*/ 180 h 651"/>
                  <a:gd name="T28" fmla="*/ 301 w 502"/>
                  <a:gd name="T29" fmla="*/ 263 h 651"/>
                  <a:gd name="T30" fmla="*/ 502 w 502"/>
                  <a:gd name="T31" fmla="*/ 453 h 651"/>
                  <a:gd name="T32" fmla="*/ 502 w 502"/>
                  <a:gd name="T33" fmla="*/ 455 h 651"/>
                  <a:gd name="T34" fmla="*/ 269 w 502"/>
                  <a:gd name="T35" fmla="*/ 651 h 651"/>
                  <a:gd name="T36" fmla="*/ 0 w 502"/>
                  <a:gd name="T37" fmla="*/ 550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2" h="651">
                    <a:moveTo>
                      <a:pt x="0" y="550"/>
                    </a:moveTo>
                    <a:cubicBezTo>
                      <a:pt x="83" y="451"/>
                      <a:pt x="83" y="451"/>
                      <a:pt x="83" y="451"/>
                    </a:cubicBezTo>
                    <a:cubicBezTo>
                      <a:pt x="140" y="498"/>
                      <a:pt x="200" y="528"/>
                      <a:pt x="272" y="528"/>
                    </a:cubicBezTo>
                    <a:cubicBezTo>
                      <a:pt x="329" y="528"/>
                      <a:pt x="363" y="506"/>
                      <a:pt x="363" y="469"/>
                    </a:cubicBezTo>
                    <a:cubicBezTo>
                      <a:pt x="363" y="467"/>
                      <a:pt x="363" y="467"/>
                      <a:pt x="363" y="467"/>
                    </a:cubicBezTo>
                    <a:cubicBezTo>
                      <a:pt x="363" y="431"/>
                      <a:pt x="342" y="413"/>
                      <a:pt x="236" y="386"/>
                    </a:cubicBezTo>
                    <a:cubicBezTo>
                      <a:pt x="108" y="354"/>
                      <a:pt x="26" y="318"/>
                      <a:pt x="26" y="192"/>
                    </a:cubicBezTo>
                    <a:cubicBezTo>
                      <a:pt x="26" y="191"/>
                      <a:pt x="26" y="191"/>
                      <a:pt x="26" y="191"/>
                    </a:cubicBezTo>
                    <a:cubicBezTo>
                      <a:pt x="26" y="76"/>
                      <a:pt x="118" y="0"/>
                      <a:pt x="247" y="0"/>
                    </a:cubicBezTo>
                    <a:cubicBezTo>
                      <a:pt x="340" y="0"/>
                      <a:pt x="419" y="29"/>
                      <a:pt x="483" y="80"/>
                    </a:cubicBezTo>
                    <a:cubicBezTo>
                      <a:pt x="410" y="185"/>
                      <a:pt x="410" y="185"/>
                      <a:pt x="410" y="185"/>
                    </a:cubicBezTo>
                    <a:cubicBezTo>
                      <a:pt x="354" y="146"/>
                      <a:pt x="299" y="123"/>
                      <a:pt x="246" y="123"/>
                    </a:cubicBezTo>
                    <a:cubicBezTo>
                      <a:pt x="192" y="123"/>
                      <a:pt x="164" y="147"/>
                      <a:pt x="164" y="178"/>
                    </a:cubicBezTo>
                    <a:cubicBezTo>
                      <a:pt x="164" y="180"/>
                      <a:pt x="164" y="180"/>
                      <a:pt x="164" y="180"/>
                    </a:cubicBezTo>
                    <a:cubicBezTo>
                      <a:pt x="164" y="221"/>
                      <a:pt x="191" y="235"/>
                      <a:pt x="301" y="263"/>
                    </a:cubicBezTo>
                    <a:cubicBezTo>
                      <a:pt x="429" y="297"/>
                      <a:pt x="502" y="343"/>
                      <a:pt x="502" y="453"/>
                    </a:cubicBezTo>
                    <a:cubicBezTo>
                      <a:pt x="502" y="455"/>
                      <a:pt x="502" y="455"/>
                      <a:pt x="502" y="455"/>
                    </a:cubicBezTo>
                    <a:cubicBezTo>
                      <a:pt x="502" y="581"/>
                      <a:pt x="406" y="651"/>
                      <a:pt x="269" y="651"/>
                    </a:cubicBezTo>
                    <a:cubicBezTo>
                      <a:pt x="173" y="651"/>
                      <a:pt x="76" y="618"/>
                      <a:pt x="0" y="5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">
                <a:extLst>
                  <a:ext uri="{FF2B5EF4-FFF2-40B4-BE49-F238E27FC236}">
                    <a16:creationId xmlns:a16="http://schemas.microsoft.com/office/drawing/2014/main" id="{03055FF5-EB33-F09D-784D-C7AD018803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91295" y="566212"/>
                <a:ext cx="322264" cy="214547"/>
              </a:xfrm>
              <a:custGeom>
                <a:avLst/>
                <a:gdLst>
                  <a:gd name="T0" fmla="*/ 0 w 741"/>
                  <a:gd name="T1" fmla="*/ 9 h 494"/>
                  <a:gd name="T2" fmla="*/ 138 w 741"/>
                  <a:gd name="T3" fmla="*/ 9 h 494"/>
                  <a:gd name="T4" fmla="*/ 138 w 741"/>
                  <a:gd name="T5" fmla="*/ 78 h 494"/>
                  <a:gd name="T6" fmla="*/ 281 w 741"/>
                  <a:gd name="T7" fmla="*/ 0 h 494"/>
                  <a:gd name="T8" fmla="*/ 418 w 741"/>
                  <a:gd name="T9" fmla="*/ 77 h 494"/>
                  <a:gd name="T10" fmla="*/ 577 w 741"/>
                  <a:gd name="T11" fmla="*/ 0 h 494"/>
                  <a:gd name="T12" fmla="*/ 741 w 741"/>
                  <a:gd name="T13" fmla="*/ 178 h 494"/>
                  <a:gd name="T14" fmla="*/ 741 w 741"/>
                  <a:gd name="T15" fmla="*/ 494 h 494"/>
                  <a:gd name="T16" fmla="*/ 603 w 741"/>
                  <a:gd name="T17" fmla="*/ 494 h 494"/>
                  <a:gd name="T18" fmla="*/ 603 w 741"/>
                  <a:gd name="T19" fmla="*/ 224 h 494"/>
                  <a:gd name="T20" fmla="*/ 523 w 741"/>
                  <a:gd name="T21" fmla="*/ 125 h 494"/>
                  <a:gd name="T22" fmla="*/ 439 w 741"/>
                  <a:gd name="T23" fmla="*/ 224 h 494"/>
                  <a:gd name="T24" fmla="*/ 439 w 741"/>
                  <a:gd name="T25" fmla="*/ 494 h 494"/>
                  <a:gd name="T26" fmla="*/ 302 w 741"/>
                  <a:gd name="T27" fmla="*/ 494 h 494"/>
                  <a:gd name="T28" fmla="*/ 302 w 741"/>
                  <a:gd name="T29" fmla="*/ 224 h 494"/>
                  <a:gd name="T30" fmla="*/ 221 w 741"/>
                  <a:gd name="T31" fmla="*/ 125 h 494"/>
                  <a:gd name="T32" fmla="*/ 138 w 741"/>
                  <a:gd name="T33" fmla="*/ 224 h 494"/>
                  <a:gd name="T34" fmla="*/ 138 w 741"/>
                  <a:gd name="T35" fmla="*/ 494 h 494"/>
                  <a:gd name="T36" fmla="*/ 0 w 741"/>
                  <a:gd name="T37" fmla="*/ 494 h 494"/>
                  <a:gd name="T38" fmla="*/ 0 w 741"/>
                  <a:gd name="T39" fmla="*/ 9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41" h="494">
                    <a:moveTo>
                      <a:pt x="0" y="9"/>
                    </a:moveTo>
                    <a:cubicBezTo>
                      <a:pt x="138" y="9"/>
                      <a:pt x="138" y="9"/>
                      <a:pt x="138" y="9"/>
                    </a:cubicBezTo>
                    <a:cubicBezTo>
                      <a:pt x="138" y="78"/>
                      <a:pt x="138" y="78"/>
                      <a:pt x="138" y="78"/>
                    </a:cubicBezTo>
                    <a:cubicBezTo>
                      <a:pt x="170" y="37"/>
                      <a:pt x="211" y="0"/>
                      <a:pt x="281" y="0"/>
                    </a:cubicBezTo>
                    <a:cubicBezTo>
                      <a:pt x="344" y="0"/>
                      <a:pt x="392" y="28"/>
                      <a:pt x="418" y="77"/>
                    </a:cubicBezTo>
                    <a:cubicBezTo>
                      <a:pt x="460" y="27"/>
                      <a:pt x="511" y="0"/>
                      <a:pt x="577" y="0"/>
                    </a:cubicBezTo>
                    <a:cubicBezTo>
                      <a:pt x="679" y="0"/>
                      <a:pt x="741" y="62"/>
                      <a:pt x="741" y="178"/>
                    </a:cubicBezTo>
                    <a:cubicBezTo>
                      <a:pt x="741" y="494"/>
                      <a:pt x="741" y="494"/>
                      <a:pt x="741" y="494"/>
                    </a:cubicBezTo>
                    <a:cubicBezTo>
                      <a:pt x="603" y="494"/>
                      <a:pt x="603" y="494"/>
                      <a:pt x="603" y="494"/>
                    </a:cubicBezTo>
                    <a:cubicBezTo>
                      <a:pt x="603" y="224"/>
                      <a:pt x="603" y="224"/>
                      <a:pt x="603" y="224"/>
                    </a:cubicBezTo>
                    <a:cubicBezTo>
                      <a:pt x="603" y="159"/>
                      <a:pt x="574" y="125"/>
                      <a:pt x="523" y="125"/>
                    </a:cubicBezTo>
                    <a:cubicBezTo>
                      <a:pt x="471" y="125"/>
                      <a:pt x="439" y="159"/>
                      <a:pt x="439" y="224"/>
                    </a:cubicBezTo>
                    <a:cubicBezTo>
                      <a:pt x="439" y="494"/>
                      <a:pt x="439" y="494"/>
                      <a:pt x="439" y="494"/>
                    </a:cubicBezTo>
                    <a:cubicBezTo>
                      <a:pt x="302" y="494"/>
                      <a:pt x="302" y="494"/>
                      <a:pt x="302" y="494"/>
                    </a:cubicBezTo>
                    <a:cubicBezTo>
                      <a:pt x="302" y="224"/>
                      <a:pt x="302" y="224"/>
                      <a:pt x="302" y="224"/>
                    </a:cubicBezTo>
                    <a:cubicBezTo>
                      <a:pt x="302" y="159"/>
                      <a:pt x="273" y="125"/>
                      <a:pt x="221" y="125"/>
                    </a:cubicBezTo>
                    <a:cubicBezTo>
                      <a:pt x="170" y="125"/>
                      <a:pt x="138" y="159"/>
                      <a:pt x="138" y="224"/>
                    </a:cubicBezTo>
                    <a:cubicBezTo>
                      <a:pt x="138" y="494"/>
                      <a:pt x="138" y="494"/>
                      <a:pt x="138" y="494"/>
                    </a:cubicBezTo>
                    <a:cubicBezTo>
                      <a:pt x="0" y="494"/>
                      <a:pt x="0" y="494"/>
                      <a:pt x="0" y="494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EF0C28DE-3EA0-613C-F6F5-A668E5A933D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125971" y="567985"/>
                <a:ext cx="193713" cy="216764"/>
              </a:xfrm>
              <a:custGeom>
                <a:avLst/>
                <a:gdLst>
                  <a:gd name="T0" fmla="*/ 0 w 446"/>
                  <a:gd name="T1" fmla="*/ 351 h 499"/>
                  <a:gd name="T2" fmla="*/ 0 w 446"/>
                  <a:gd name="T3" fmla="*/ 349 h 499"/>
                  <a:gd name="T4" fmla="*/ 195 w 446"/>
                  <a:gd name="T5" fmla="*/ 194 h 499"/>
                  <a:gd name="T6" fmla="*/ 314 w 446"/>
                  <a:gd name="T7" fmla="*/ 214 h 499"/>
                  <a:gd name="T8" fmla="*/ 314 w 446"/>
                  <a:gd name="T9" fmla="*/ 206 h 499"/>
                  <a:gd name="T10" fmla="*/ 210 w 446"/>
                  <a:gd name="T11" fmla="*/ 117 h 499"/>
                  <a:gd name="T12" fmla="*/ 76 w 446"/>
                  <a:gd name="T13" fmla="*/ 144 h 499"/>
                  <a:gd name="T14" fmla="*/ 42 w 446"/>
                  <a:gd name="T15" fmla="*/ 39 h 499"/>
                  <a:gd name="T16" fmla="*/ 230 w 446"/>
                  <a:gd name="T17" fmla="*/ 0 h 499"/>
                  <a:gd name="T18" fmla="*/ 394 w 446"/>
                  <a:gd name="T19" fmla="*/ 54 h 499"/>
                  <a:gd name="T20" fmla="*/ 446 w 446"/>
                  <a:gd name="T21" fmla="*/ 209 h 499"/>
                  <a:gd name="T22" fmla="*/ 446 w 446"/>
                  <a:gd name="T23" fmla="*/ 490 h 499"/>
                  <a:gd name="T24" fmla="*/ 313 w 446"/>
                  <a:gd name="T25" fmla="*/ 490 h 499"/>
                  <a:gd name="T26" fmla="*/ 313 w 446"/>
                  <a:gd name="T27" fmla="*/ 438 h 499"/>
                  <a:gd name="T28" fmla="*/ 166 w 446"/>
                  <a:gd name="T29" fmla="*/ 499 h 499"/>
                  <a:gd name="T30" fmla="*/ 0 w 446"/>
                  <a:gd name="T31" fmla="*/ 351 h 499"/>
                  <a:gd name="T32" fmla="*/ 316 w 446"/>
                  <a:gd name="T33" fmla="*/ 319 h 499"/>
                  <a:gd name="T34" fmla="*/ 316 w 446"/>
                  <a:gd name="T35" fmla="*/ 295 h 499"/>
                  <a:gd name="T36" fmla="*/ 228 w 446"/>
                  <a:gd name="T37" fmla="*/ 277 h 499"/>
                  <a:gd name="T38" fmla="*/ 133 w 446"/>
                  <a:gd name="T39" fmla="*/ 344 h 499"/>
                  <a:gd name="T40" fmla="*/ 133 w 446"/>
                  <a:gd name="T41" fmla="*/ 346 h 499"/>
                  <a:gd name="T42" fmla="*/ 208 w 446"/>
                  <a:gd name="T43" fmla="*/ 404 h 499"/>
                  <a:gd name="T44" fmla="*/ 316 w 446"/>
                  <a:gd name="T45" fmla="*/ 31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6" h="499">
                    <a:moveTo>
                      <a:pt x="0" y="351"/>
                    </a:moveTo>
                    <a:cubicBezTo>
                      <a:pt x="0" y="349"/>
                      <a:pt x="0" y="349"/>
                      <a:pt x="0" y="349"/>
                    </a:cubicBezTo>
                    <a:cubicBezTo>
                      <a:pt x="0" y="243"/>
                      <a:pt x="80" y="194"/>
                      <a:pt x="195" y="194"/>
                    </a:cubicBezTo>
                    <a:cubicBezTo>
                      <a:pt x="244" y="194"/>
                      <a:pt x="280" y="202"/>
                      <a:pt x="314" y="214"/>
                    </a:cubicBezTo>
                    <a:cubicBezTo>
                      <a:pt x="314" y="206"/>
                      <a:pt x="314" y="206"/>
                      <a:pt x="314" y="206"/>
                    </a:cubicBezTo>
                    <a:cubicBezTo>
                      <a:pt x="314" y="149"/>
                      <a:pt x="279" y="117"/>
                      <a:pt x="210" y="117"/>
                    </a:cubicBezTo>
                    <a:cubicBezTo>
                      <a:pt x="157" y="117"/>
                      <a:pt x="120" y="127"/>
                      <a:pt x="76" y="144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95" y="15"/>
                      <a:pt x="147" y="0"/>
                      <a:pt x="230" y="0"/>
                    </a:cubicBezTo>
                    <a:cubicBezTo>
                      <a:pt x="305" y="0"/>
                      <a:pt x="359" y="20"/>
                      <a:pt x="394" y="54"/>
                    </a:cubicBezTo>
                    <a:cubicBezTo>
                      <a:pt x="430" y="90"/>
                      <a:pt x="446" y="144"/>
                      <a:pt x="446" y="209"/>
                    </a:cubicBezTo>
                    <a:cubicBezTo>
                      <a:pt x="446" y="490"/>
                      <a:pt x="446" y="490"/>
                      <a:pt x="446" y="490"/>
                    </a:cubicBezTo>
                    <a:cubicBezTo>
                      <a:pt x="313" y="490"/>
                      <a:pt x="313" y="490"/>
                      <a:pt x="313" y="490"/>
                    </a:cubicBezTo>
                    <a:cubicBezTo>
                      <a:pt x="313" y="438"/>
                      <a:pt x="313" y="438"/>
                      <a:pt x="313" y="438"/>
                    </a:cubicBezTo>
                    <a:cubicBezTo>
                      <a:pt x="280" y="475"/>
                      <a:pt x="233" y="499"/>
                      <a:pt x="166" y="499"/>
                    </a:cubicBezTo>
                    <a:cubicBezTo>
                      <a:pt x="75" y="499"/>
                      <a:pt x="0" y="447"/>
                      <a:pt x="0" y="351"/>
                    </a:cubicBezTo>
                    <a:close/>
                    <a:moveTo>
                      <a:pt x="316" y="319"/>
                    </a:moveTo>
                    <a:cubicBezTo>
                      <a:pt x="316" y="295"/>
                      <a:pt x="316" y="295"/>
                      <a:pt x="316" y="295"/>
                    </a:cubicBezTo>
                    <a:cubicBezTo>
                      <a:pt x="292" y="284"/>
                      <a:pt x="262" y="277"/>
                      <a:pt x="228" y="277"/>
                    </a:cubicBezTo>
                    <a:cubicBezTo>
                      <a:pt x="169" y="277"/>
                      <a:pt x="133" y="300"/>
                      <a:pt x="133" y="344"/>
                    </a:cubicBezTo>
                    <a:cubicBezTo>
                      <a:pt x="133" y="346"/>
                      <a:pt x="133" y="346"/>
                      <a:pt x="133" y="346"/>
                    </a:cubicBezTo>
                    <a:cubicBezTo>
                      <a:pt x="133" y="383"/>
                      <a:pt x="164" y="404"/>
                      <a:pt x="208" y="404"/>
                    </a:cubicBezTo>
                    <a:cubicBezTo>
                      <a:pt x="272" y="404"/>
                      <a:pt x="316" y="369"/>
                      <a:pt x="316" y="3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AA3A9144-5E21-1340-D82E-781E8E0308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36529" y="564438"/>
                <a:ext cx="127665" cy="216321"/>
              </a:xfrm>
              <a:custGeom>
                <a:avLst/>
                <a:gdLst>
                  <a:gd name="T0" fmla="*/ 0 w 293"/>
                  <a:gd name="T1" fmla="*/ 13 h 498"/>
                  <a:gd name="T2" fmla="*/ 138 w 293"/>
                  <a:gd name="T3" fmla="*/ 13 h 498"/>
                  <a:gd name="T4" fmla="*/ 138 w 293"/>
                  <a:gd name="T5" fmla="*/ 111 h 498"/>
                  <a:gd name="T6" fmla="*/ 293 w 293"/>
                  <a:gd name="T7" fmla="*/ 4 h 498"/>
                  <a:gd name="T8" fmla="*/ 293 w 293"/>
                  <a:gd name="T9" fmla="*/ 148 h 498"/>
                  <a:gd name="T10" fmla="*/ 285 w 293"/>
                  <a:gd name="T11" fmla="*/ 148 h 498"/>
                  <a:gd name="T12" fmla="*/ 138 w 293"/>
                  <a:gd name="T13" fmla="*/ 319 h 498"/>
                  <a:gd name="T14" fmla="*/ 138 w 293"/>
                  <a:gd name="T15" fmla="*/ 498 h 498"/>
                  <a:gd name="T16" fmla="*/ 0 w 293"/>
                  <a:gd name="T17" fmla="*/ 498 h 498"/>
                  <a:gd name="T18" fmla="*/ 0 w 293"/>
                  <a:gd name="T19" fmla="*/ 13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3" h="498">
                    <a:moveTo>
                      <a:pt x="0" y="13"/>
                    </a:move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166" y="44"/>
                      <a:pt x="211" y="0"/>
                      <a:pt x="293" y="4"/>
                    </a:cubicBezTo>
                    <a:cubicBezTo>
                      <a:pt x="293" y="148"/>
                      <a:pt x="293" y="148"/>
                      <a:pt x="293" y="148"/>
                    </a:cubicBezTo>
                    <a:cubicBezTo>
                      <a:pt x="285" y="148"/>
                      <a:pt x="285" y="148"/>
                      <a:pt x="285" y="148"/>
                    </a:cubicBezTo>
                    <a:cubicBezTo>
                      <a:pt x="194" y="148"/>
                      <a:pt x="138" y="203"/>
                      <a:pt x="138" y="319"/>
                    </a:cubicBezTo>
                    <a:cubicBezTo>
                      <a:pt x="138" y="498"/>
                      <a:pt x="138" y="498"/>
                      <a:pt x="138" y="498"/>
                    </a:cubicBezTo>
                    <a:cubicBezTo>
                      <a:pt x="0" y="498"/>
                      <a:pt x="0" y="498"/>
                      <a:pt x="0" y="498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9">
                <a:extLst>
                  <a:ext uri="{FF2B5EF4-FFF2-40B4-BE49-F238E27FC236}">
                    <a16:creationId xmlns:a16="http://schemas.microsoft.com/office/drawing/2014/main" id="{16E502AF-0487-43AF-00DB-14F962B92CF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75719" y="516121"/>
                <a:ext cx="134757" cy="268184"/>
              </a:xfrm>
              <a:custGeom>
                <a:avLst/>
                <a:gdLst>
                  <a:gd name="T0" fmla="*/ 58 w 310"/>
                  <a:gd name="T1" fmla="*/ 472 h 617"/>
                  <a:gd name="T2" fmla="*/ 58 w 310"/>
                  <a:gd name="T3" fmla="*/ 242 h 617"/>
                  <a:gd name="T4" fmla="*/ 0 w 310"/>
                  <a:gd name="T5" fmla="*/ 242 h 617"/>
                  <a:gd name="T6" fmla="*/ 0 w 310"/>
                  <a:gd name="T7" fmla="*/ 124 h 617"/>
                  <a:gd name="T8" fmla="*/ 58 w 310"/>
                  <a:gd name="T9" fmla="*/ 124 h 617"/>
                  <a:gd name="T10" fmla="*/ 58 w 310"/>
                  <a:gd name="T11" fmla="*/ 0 h 617"/>
                  <a:gd name="T12" fmla="*/ 196 w 310"/>
                  <a:gd name="T13" fmla="*/ 0 h 617"/>
                  <a:gd name="T14" fmla="*/ 196 w 310"/>
                  <a:gd name="T15" fmla="*/ 124 h 617"/>
                  <a:gd name="T16" fmla="*/ 310 w 310"/>
                  <a:gd name="T17" fmla="*/ 124 h 617"/>
                  <a:gd name="T18" fmla="*/ 310 w 310"/>
                  <a:gd name="T19" fmla="*/ 242 h 617"/>
                  <a:gd name="T20" fmla="*/ 196 w 310"/>
                  <a:gd name="T21" fmla="*/ 242 h 617"/>
                  <a:gd name="T22" fmla="*/ 196 w 310"/>
                  <a:gd name="T23" fmla="*/ 449 h 617"/>
                  <a:gd name="T24" fmla="*/ 240 w 310"/>
                  <a:gd name="T25" fmla="*/ 496 h 617"/>
                  <a:gd name="T26" fmla="*/ 308 w 310"/>
                  <a:gd name="T27" fmla="*/ 479 h 617"/>
                  <a:gd name="T28" fmla="*/ 308 w 310"/>
                  <a:gd name="T29" fmla="*/ 589 h 617"/>
                  <a:gd name="T30" fmla="*/ 199 w 310"/>
                  <a:gd name="T31" fmla="*/ 617 h 617"/>
                  <a:gd name="T32" fmla="*/ 58 w 310"/>
                  <a:gd name="T33" fmla="*/ 472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0" h="617">
                    <a:moveTo>
                      <a:pt x="58" y="472"/>
                    </a:moveTo>
                    <a:cubicBezTo>
                      <a:pt x="58" y="242"/>
                      <a:pt x="58" y="242"/>
                      <a:pt x="58" y="242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58" y="124"/>
                      <a:pt x="58" y="124"/>
                      <a:pt x="58" y="124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24"/>
                      <a:pt x="196" y="124"/>
                      <a:pt x="196" y="124"/>
                    </a:cubicBezTo>
                    <a:cubicBezTo>
                      <a:pt x="310" y="124"/>
                      <a:pt x="310" y="124"/>
                      <a:pt x="310" y="124"/>
                    </a:cubicBezTo>
                    <a:cubicBezTo>
                      <a:pt x="310" y="242"/>
                      <a:pt x="310" y="242"/>
                      <a:pt x="310" y="242"/>
                    </a:cubicBezTo>
                    <a:cubicBezTo>
                      <a:pt x="196" y="242"/>
                      <a:pt x="196" y="242"/>
                      <a:pt x="196" y="242"/>
                    </a:cubicBezTo>
                    <a:cubicBezTo>
                      <a:pt x="196" y="449"/>
                      <a:pt x="196" y="449"/>
                      <a:pt x="196" y="449"/>
                    </a:cubicBezTo>
                    <a:cubicBezTo>
                      <a:pt x="196" y="481"/>
                      <a:pt x="209" y="496"/>
                      <a:pt x="240" y="496"/>
                    </a:cubicBezTo>
                    <a:cubicBezTo>
                      <a:pt x="265" y="496"/>
                      <a:pt x="288" y="490"/>
                      <a:pt x="308" y="479"/>
                    </a:cubicBezTo>
                    <a:cubicBezTo>
                      <a:pt x="308" y="589"/>
                      <a:pt x="308" y="589"/>
                      <a:pt x="308" y="589"/>
                    </a:cubicBezTo>
                    <a:cubicBezTo>
                      <a:pt x="279" y="607"/>
                      <a:pt x="245" y="617"/>
                      <a:pt x="199" y="617"/>
                    </a:cubicBezTo>
                    <a:cubicBezTo>
                      <a:pt x="115" y="617"/>
                      <a:pt x="58" y="584"/>
                      <a:pt x="58" y="4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0">
                <a:extLst>
                  <a:ext uri="{FF2B5EF4-FFF2-40B4-BE49-F238E27FC236}">
                    <a16:creationId xmlns:a16="http://schemas.microsoft.com/office/drawing/2014/main" id="{0DE8FD0D-C28A-B61F-DFEE-6F90FAD7BFA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618455" y="566212"/>
                <a:ext cx="207012" cy="219424"/>
              </a:xfrm>
              <a:custGeom>
                <a:avLst/>
                <a:gdLst>
                  <a:gd name="T0" fmla="*/ 0 w 476"/>
                  <a:gd name="T1" fmla="*/ 254 h 505"/>
                  <a:gd name="T2" fmla="*/ 0 w 476"/>
                  <a:gd name="T3" fmla="*/ 253 h 505"/>
                  <a:gd name="T4" fmla="*/ 240 w 476"/>
                  <a:gd name="T5" fmla="*/ 0 h 505"/>
                  <a:gd name="T6" fmla="*/ 476 w 476"/>
                  <a:gd name="T7" fmla="*/ 263 h 505"/>
                  <a:gd name="T8" fmla="*/ 475 w 476"/>
                  <a:gd name="T9" fmla="*/ 300 h 505"/>
                  <a:gd name="T10" fmla="*/ 137 w 476"/>
                  <a:gd name="T11" fmla="*/ 300 h 505"/>
                  <a:gd name="T12" fmla="*/ 256 w 476"/>
                  <a:gd name="T13" fmla="*/ 395 h 505"/>
                  <a:gd name="T14" fmla="*/ 373 w 476"/>
                  <a:gd name="T15" fmla="*/ 345 h 505"/>
                  <a:gd name="T16" fmla="*/ 452 w 476"/>
                  <a:gd name="T17" fmla="*/ 415 h 505"/>
                  <a:gd name="T18" fmla="*/ 254 w 476"/>
                  <a:gd name="T19" fmla="*/ 505 h 505"/>
                  <a:gd name="T20" fmla="*/ 0 w 476"/>
                  <a:gd name="T21" fmla="*/ 254 h 505"/>
                  <a:gd name="T22" fmla="*/ 342 w 476"/>
                  <a:gd name="T23" fmla="*/ 214 h 505"/>
                  <a:gd name="T24" fmla="*/ 240 w 476"/>
                  <a:gd name="T25" fmla="*/ 111 h 505"/>
                  <a:gd name="T26" fmla="*/ 135 w 476"/>
                  <a:gd name="T27" fmla="*/ 214 h 505"/>
                  <a:gd name="T28" fmla="*/ 342 w 476"/>
                  <a:gd name="T29" fmla="*/ 214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6" h="505">
                    <a:moveTo>
                      <a:pt x="0" y="254"/>
                    </a:moveTo>
                    <a:cubicBezTo>
                      <a:pt x="0" y="253"/>
                      <a:pt x="0" y="253"/>
                      <a:pt x="0" y="253"/>
                    </a:cubicBezTo>
                    <a:cubicBezTo>
                      <a:pt x="0" y="114"/>
                      <a:pt x="99" y="0"/>
                      <a:pt x="240" y="0"/>
                    </a:cubicBezTo>
                    <a:cubicBezTo>
                      <a:pt x="402" y="0"/>
                      <a:pt x="476" y="126"/>
                      <a:pt x="476" y="263"/>
                    </a:cubicBezTo>
                    <a:cubicBezTo>
                      <a:pt x="476" y="274"/>
                      <a:pt x="476" y="287"/>
                      <a:pt x="475" y="300"/>
                    </a:cubicBezTo>
                    <a:cubicBezTo>
                      <a:pt x="137" y="300"/>
                      <a:pt x="137" y="300"/>
                      <a:pt x="137" y="300"/>
                    </a:cubicBezTo>
                    <a:cubicBezTo>
                      <a:pt x="151" y="362"/>
                      <a:pt x="194" y="395"/>
                      <a:pt x="256" y="395"/>
                    </a:cubicBezTo>
                    <a:cubicBezTo>
                      <a:pt x="302" y="395"/>
                      <a:pt x="335" y="380"/>
                      <a:pt x="373" y="345"/>
                    </a:cubicBezTo>
                    <a:cubicBezTo>
                      <a:pt x="452" y="415"/>
                      <a:pt x="452" y="415"/>
                      <a:pt x="452" y="415"/>
                    </a:cubicBezTo>
                    <a:cubicBezTo>
                      <a:pt x="407" y="471"/>
                      <a:pt x="342" y="505"/>
                      <a:pt x="254" y="505"/>
                    </a:cubicBezTo>
                    <a:cubicBezTo>
                      <a:pt x="108" y="505"/>
                      <a:pt x="0" y="403"/>
                      <a:pt x="0" y="254"/>
                    </a:cubicBezTo>
                    <a:close/>
                    <a:moveTo>
                      <a:pt x="342" y="214"/>
                    </a:moveTo>
                    <a:cubicBezTo>
                      <a:pt x="334" y="152"/>
                      <a:pt x="298" y="111"/>
                      <a:pt x="240" y="111"/>
                    </a:cubicBezTo>
                    <a:cubicBezTo>
                      <a:pt x="183" y="111"/>
                      <a:pt x="146" y="151"/>
                      <a:pt x="135" y="214"/>
                    </a:cubicBezTo>
                    <a:lnTo>
                      <a:pt x="342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11">
                <a:extLst>
                  <a:ext uri="{FF2B5EF4-FFF2-40B4-BE49-F238E27FC236}">
                    <a16:creationId xmlns:a16="http://schemas.microsoft.com/office/drawing/2014/main" id="{F351CFF9-9DD1-E9B5-EE76-334AE5F0349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37879" y="564438"/>
                <a:ext cx="127221" cy="216321"/>
              </a:xfrm>
              <a:custGeom>
                <a:avLst/>
                <a:gdLst>
                  <a:gd name="T0" fmla="*/ 0 w 293"/>
                  <a:gd name="T1" fmla="*/ 13 h 498"/>
                  <a:gd name="T2" fmla="*/ 138 w 293"/>
                  <a:gd name="T3" fmla="*/ 13 h 498"/>
                  <a:gd name="T4" fmla="*/ 138 w 293"/>
                  <a:gd name="T5" fmla="*/ 111 h 498"/>
                  <a:gd name="T6" fmla="*/ 293 w 293"/>
                  <a:gd name="T7" fmla="*/ 4 h 498"/>
                  <a:gd name="T8" fmla="*/ 293 w 293"/>
                  <a:gd name="T9" fmla="*/ 148 h 498"/>
                  <a:gd name="T10" fmla="*/ 285 w 293"/>
                  <a:gd name="T11" fmla="*/ 148 h 498"/>
                  <a:gd name="T12" fmla="*/ 138 w 293"/>
                  <a:gd name="T13" fmla="*/ 319 h 498"/>
                  <a:gd name="T14" fmla="*/ 138 w 293"/>
                  <a:gd name="T15" fmla="*/ 498 h 498"/>
                  <a:gd name="T16" fmla="*/ 0 w 293"/>
                  <a:gd name="T17" fmla="*/ 498 h 498"/>
                  <a:gd name="T18" fmla="*/ 0 w 293"/>
                  <a:gd name="T19" fmla="*/ 13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3" h="498">
                    <a:moveTo>
                      <a:pt x="0" y="13"/>
                    </a:move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166" y="44"/>
                      <a:pt x="211" y="0"/>
                      <a:pt x="293" y="4"/>
                    </a:cubicBezTo>
                    <a:cubicBezTo>
                      <a:pt x="293" y="148"/>
                      <a:pt x="293" y="148"/>
                      <a:pt x="293" y="148"/>
                    </a:cubicBezTo>
                    <a:cubicBezTo>
                      <a:pt x="285" y="148"/>
                      <a:pt x="285" y="148"/>
                      <a:pt x="285" y="148"/>
                    </a:cubicBezTo>
                    <a:cubicBezTo>
                      <a:pt x="194" y="148"/>
                      <a:pt x="138" y="203"/>
                      <a:pt x="138" y="319"/>
                    </a:cubicBezTo>
                    <a:cubicBezTo>
                      <a:pt x="138" y="498"/>
                      <a:pt x="138" y="498"/>
                      <a:pt x="138" y="498"/>
                    </a:cubicBezTo>
                    <a:cubicBezTo>
                      <a:pt x="0" y="498"/>
                      <a:pt x="0" y="498"/>
                      <a:pt x="0" y="498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2">
                <a:extLst>
                  <a:ext uri="{FF2B5EF4-FFF2-40B4-BE49-F238E27FC236}">
                    <a16:creationId xmlns:a16="http://schemas.microsoft.com/office/drawing/2014/main" id="{5CBDFCA1-F27C-774F-EB38-070587A34AB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88072" y="888476"/>
                <a:ext cx="134757" cy="268628"/>
              </a:xfrm>
              <a:custGeom>
                <a:avLst/>
                <a:gdLst>
                  <a:gd name="T0" fmla="*/ 58 w 310"/>
                  <a:gd name="T1" fmla="*/ 472 h 618"/>
                  <a:gd name="T2" fmla="*/ 58 w 310"/>
                  <a:gd name="T3" fmla="*/ 242 h 618"/>
                  <a:gd name="T4" fmla="*/ 0 w 310"/>
                  <a:gd name="T5" fmla="*/ 242 h 618"/>
                  <a:gd name="T6" fmla="*/ 0 w 310"/>
                  <a:gd name="T7" fmla="*/ 124 h 618"/>
                  <a:gd name="T8" fmla="*/ 58 w 310"/>
                  <a:gd name="T9" fmla="*/ 124 h 618"/>
                  <a:gd name="T10" fmla="*/ 58 w 310"/>
                  <a:gd name="T11" fmla="*/ 0 h 618"/>
                  <a:gd name="T12" fmla="*/ 195 w 310"/>
                  <a:gd name="T13" fmla="*/ 0 h 618"/>
                  <a:gd name="T14" fmla="*/ 195 w 310"/>
                  <a:gd name="T15" fmla="*/ 124 h 618"/>
                  <a:gd name="T16" fmla="*/ 310 w 310"/>
                  <a:gd name="T17" fmla="*/ 124 h 618"/>
                  <a:gd name="T18" fmla="*/ 310 w 310"/>
                  <a:gd name="T19" fmla="*/ 242 h 618"/>
                  <a:gd name="T20" fmla="*/ 195 w 310"/>
                  <a:gd name="T21" fmla="*/ 242 h 618"/>
                  <a:gd name="T22" fmla="*/ 195 w 310"/>
                  <a:gd name="T23" fmla="*/ 449 h 618"/>
                  <a:gd name="T24" fmla="*/ 240 w 310"/>
                  <a:gd name="T25" fmla="*/ 496 h 618"/>
                  <a:gd name="T26" fmla="*/ 308 w 310"/>
                  <a:gd name="T27" fmla="*/ 479 h 618"/>
                  <a:gd name="T28" fmla="*/ 308 w 310"/>
                  <a:gd name="T29" fmla="*/ 590 h 618"/>
                  <a:gd name="T30" fmla="*/ 199 w 310"/>
                  <a:gd name="T31" fmla="*/ 618 h 618"/>
                  <a:gd name="T32" fmla="*/ 58 w 310"/>
                  <a:gd name="T33" fmla="*/ 472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0" h="618">
                    <a:moveTo>
                      <a:pt x="58" y="472"/>
                    </a:moveTo>
                    <a:cubicBezTo>
                      <a:pt x="58" y="242"/>
                      <a:pt x="58" y="242"/>
                      <a:pt x="58" y="242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58" y="124"/>
                      <a:pt x="58" y="124"/>
                      <a:pt x="58" y="124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195" y="124"/>
                      <a:pt x="195" y="124"/>
                      <a:pt x="195" y="124"/>
                    </a:cubicBezTo>
                    <a:cubicBezTo>
                      <a:pt x="310" y="124"/>
                      <a:pt x="310" y="124"/>
                      <a:pt x="310" y="124"/>
                    </a:cubicBezTo>
                    <a:cubicBezTo>
                      <a:pt x="310" y="242"/>
                      <a:pt x="310" y="242"/>
                      <a:pt x="310" y="242"/>
                    </a:cubicBezTo>
                    <a:cubicBezTo>
                      <a:pt x="195" y="242"/>
                      <a:pt x="195" y="242"/>
                      <a:pt x="195" y="242"/>
                    </a:cubicBezTo>
                    <a:cubicBezTo>
                      <a:pt x="195" y="449"/>
                      <a:pt x="195" y="449"/>
                      <a:pt x="195" y="449"/>
                    </a:cubicBezTo>
                    <a:cubicBezTo>
                      <a:pt x="195" y="481"/>
                      <a:pt x="209" y="496"/>
                      <a:pt x="240" y="496"/>
                    </a:cubicBezTo>
                    <a:cubicBezTo>
                      <a:pt x="265" y="496"/>
                      <a:pt x="288" y="490"/>
                      <a:pt x="308" y="479"/>
                    </a:cubicBezTo>
                    <a:cubicBezTo>
                      <a:pt x="308" y="590"/>
                      <a:pt x="308" y="590"/>
                      <a:pt x="308" y="590"/>
                    </a:cubicBezTo>
                    <a:cubicBezTo>
                      <a:pt x="279" y="607"/>
                      <a:pt x="245" y="618"/>
                      <a:pt x="199" y="618"/>
                    </a:cubicBezTo>
                    <a:cubicBezTo>
                      <a:pt x="115" y="618"/>
                      <a:pt x="58" y="584"/>
                      <a:pt x="58" y="4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13">
                <a:extLst>
                  <a:ext uri="{FF2B5EF4-FFF2-40B4-BE49-F238E27FC236}">
                    <a16:creationId xmlns:a16="http://schemas.microsoft.com/office/drawing/2014/main" id="{32C7C41D-9C2F-F9CB-F801-1289ECF5E58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31251" y="938123"/>
                <a:ext cx="207455" cy="219867"/>
              </a:xfrm>
              <a:custGeom>
                <a:avLst/>
                <a:gdLst>
                  <a:gd name="T0" fmla="*/ 0 w 477"/>
                  <a:gd name="T1" fmla="*/ 254 h 505"/>
                  <a:gd name="T2" fmla="*/ 0 w 477"/>
                  <a:gd name="T3" fmla="*/ 253 h 505"/>
                  <a:gd name="T4" fmla="*/ 240 w 477"/>
                  <a:gd name="T5" fmla="*/ 0 h 505"/>
                  <a:gd name="T6" fmla="*/ 477 w 477"/>
                  <a:gd name="T7" fmla="*/ 263 h 505"/>
                  <a:gd name="T8" fmla="*/ 475 w 477"/>
                  <a:gd name="T9" fmla="*/ 300 h 505"/>
                  <a:gd name="T10" fmla="*/ 137 w 477"/>
                  <a:gd name="T11" fmla="*/ 300 h 505"/>
                  <a:gd name="T12" fmla="*/ 256 w 477"/>
                  <a:gd name="T13" fmla="*/ 395 h 505"/>
                  <a:gd name="T14" fmla="*/ 373 w 477"/>
                  <a:gd name="T15" fmla="*/ 345 h 505"/>
                  <a:gd name="T16" fmla="*/ 452 w 477"/>
                  <a:gd name="T17" fmla="*/ 415 h 505"/>
                  <a:gd name="T18" fmla="*/ 254 w 477"/>
                  <a:gd name="T19" fmla="*/ 505 h 505"/>
                  <a:gd name="T20" fmla="*/ 0 w 477"/>
                  <a:gd name="T21" fmla="*/ 254 h 505"/>
                  <a:gd name="T22" fmla="*/ 343 w 477"/>
                  <a:gd name="T23" fmla="*/ 214 h 505"/>
                  <a:gd name="T24" fmla="*/ 240 w 477"/>
                  <a:gd name="T25" fmla="*/ 111 h 505"/>
                  <a:gd name="T26" fmla="*/ 135 w 477"/>
                  <a:gd name="T27" fmla="*/ 214 h 505"/>
                  <a:gd name="T28" fmla="*/ 343 w 477"/>
                  <a:gd name="T29" fmla="*/ 214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7" h="505">
                    <a:moveTo>
                      <a:pt x="0" y="254"/>
                    </a:moveTo>
                    <a:cubicBezTo>
                      <a:pt x="0" y="253"/>
                      <a:pt x="0" y="253"/>
                      <a:pt x="0" y="253"/>
                    </a:cubicBezTo>
                    <a:cubicBezTo>
                      <a:pt x="0" y="114"/>
                      <a:pt x="99" y="0"/>
                      <a:pt x="240" y="0"/>
                    </a:cubicBezTo>
                    <a:cubicBezTo>
                      <a:pt x="402" y="0"/>
                      <a:pt x="477" y="126"/>
                      <a:pt x="477" y="263"/>
                    </a:cubicBezTo>
                    <a:cubicBezTo>
                      <a:pt x="477" y="274"/>
                      <a:pt x="476" y="287"/>
                      <a:pt x="475" y="300"/>
                    </a:cubicBezTo>
                    <a:cubicBezTo>
                      <a:pt x="137" y="300"/>
                      <a:pt x="137" y="300"/>
                      <a:pt x="137" y="300"/>
                    </a:cubicBezTo>
                    <a:cubicBezTo>
                      <a:pt x="151" y="362"/>
                      <a:pt x="194" y="395"/>
                      <a:pt x="256" y="395"/>
                    </a:cubicBezTo>
                    <a:cubicBezTo>
                      <a:pt x="302" y="395"/>
                      <a:pt x="335" y="380"/>
                      <a:pt x="373" y="345"/>
                    </a:cubicBezTo>
                    <a:cubicBezTo>
                      <a:pt x="452" y="415"/>
                      <a:pt x="452" y="415"/>
                      <a:pt x="452" y="415"/>
                    </a:cubicBezTo>
                    <a:cubicBezTo>
                      <a:pt x="407" y="471"/>
                      <a:pt x="342" y="505"/>
                      <a:pt x="254" y="505"/>
                    </a:cubicBezTo>
                    <a:cubicBezTo>
                      <a:pt x="108" y="505"/>
                      <a:pt x="0" y="403"/>
                      <a:pt x="0" y="254"/>
                    </a:cubicBezTo>
                    <a:close/>
                    <a:moveTo>
                      <a:pt x="343" y="214"/>
                    </a:moveTo>
                    <a:cubicBezTo>
                      <a:pt x="334" y="152"/>
                      <a:pt x="298" y="111"/>
                      <a:pt x="240" y="111"/>
                    </a:cubicBezTo>
                    <a:cubicBezTo>
                      <a:pt x="183" y="111"/>
                      <a:pt x="146" y="151"/>
                      <a:pt x="135" y="214"/>
                    </a:cubicBezTo>
                    <a:lnTo>
                      <a:pt x="343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4">
                <a:extLst>
                  <a:ext uri="{FF2B5EF4-FFF2-40B4-BE49-F238E27FC236}">
                    <a16:creationId xmlns:a16="http://schemas.microsoft.com/office/drawing/2014/main" id="{D3D8F53A-7C54-73FF-7202-68AF9530CE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48015" y="938123"/>
                <a:ext cx="195486" cy="219867"/>
              </a:xfrm>
              <a:custGeom>
                <a:avLst/>
                <a:gdLst>
                  <a:gd name="T0" fmla="*/ 0 w 450"/>
                  <a:gd name="T1" fmla="*/ 254 h 505"/>
                  <a:gd name="T2" fmla="*/ 0 w 450"/>
                  <a:gd name="T3" fmla="*/ 253 h 505"/>
                  <a:gd name="T4" fmla="*/ 254 w 450"/>
                  <a:gd name="T5" fmla="*/ 0 h 505"/>
                  <a:gd name="T6" fmla="*/ 448 w 450"/>
                  <a:gd name="T7" fmla="*/ 82 h 505"/>
                  <a:gd name="T8" fmla="*/ 363 w 450"/>
                  <a:gd name="T9" fmla="*/ 172 h 505"/>
                  <a:gd name="T10" fmla="*/ 253 w 450"/>
                  <a:gd name="T11" fmla="*/ 119 h 505"/>
                  <a:gd name="T12" fmla="*/ 135 w 450"/>
                  <a:gd name="T13" fmla="*/ 251 h 505"/>
                  <a:gd name="T14" fmla="*/ 135 w 450"/>
                  <a:gd name="T15" fmla="*/ 253 h 505"/>
                  <a:gd name="T16" fmla="*/ 258 w 450"/>
                  <a:gd name="T17" fmla="*/ 387 h 505"/>
                  <a:gd name="T18" fmla="*/ 370 w 450"/>
                  <a:gd name="T19" fmla="*/ 335 h 505"/>
                  <a:gd name="T20" fmla="*/ 450 w 450"/>
                  <a:gd name="T21" fmla="*/ 416 h 505"/>
                  <a:gd name="T22" fmla="*/ 252 w 450"/>
                  <a:gd name="T23" fmla="*/ 505 h 505"/>
                  <a:gd name="T24" fmla="*/ 0 w 450"/>
                  <a:gd name="T25" fmla="*/ 254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0" h="505">
                    <a:moveTo>
                      <a:pt x="0" y="254"/>
                    </a:moveTo>
                    <a:cubicBezTo>
                      <a:pt x="0" y="253"/>
                      <a:pt x="0" y="253"/>
                      <a:pt x="0" y="253"/>
                    </a:cubicBezTo>
                    <a:cubicBezTo>
                      <a:pt x="0" y="114"/>
                      <a:pt x="106" y="0"/>
                      <a:pt x="254" y="0"/>
                    </a:cubicBezTo>
                    <a:cubicBezTo>
                      <a:pt x="345" y="0"/>
                      <a:pt x="402" y="31"/>
                      <a:pt x="448" y="82"/>
                    </a:cubicBezTo>
                    <a:cubicBezTo>
                      <a:pt x="363" y="172"/>
                      <a:pt x="363" y="172"/>
                      <a:pt x="363" y="172"/>
                    </a:cubicBezTo>
                    <a:cubicBezTo>
                      <a:pt x="333" y="139"/>
                      <a:pt x="302" y="119"/>
                      <a:pt x="253" y="119"/>
                    </a:cubicBezTo>
                    <a:cubicBezTo>
                      <a:pt x="184" y="119"/>
                      <a:pt x="135" y="179"/>
                      <a:pt x="135" y="251"/>
                    </a:cubicBezTo>
                    <a:cubicBezTo>
                      <a:pt x="135" y="253"/>
                      <a:pt x="135" y="253"/>
                      <a:pt x="135" y="253"/>
                    </a:cubicBezTo>
                    <a:cubicBezTo>
                      <a:pt x="135" y="327"/>
                      <a:pt x="183" y="387"/>
                      <a:pt x="258" y="387"/>
                    </a:cubicBezTo>
                    <a:cubicBezTo>
                      <a:pt x="305" y="387"/>
                      <a:pt x="336" y="367"/>
                      <a:pt x="370" y="335"/>
                    </a:cubicBezTo>
                    <a:cubicBezTo>
                      <a:pt x="450" y="416"/>
                      <a:pt x="450" y="416"/>
                      <a:pt x="450" y="416"/>
                    </a:cubicBezTo>
                    <a:cubicBezTo>
                      <a:pt x="403" y="468"/>
                      <a:pt x="349" y="505"/>
                      <a:pt x="252" y="505"/>
                    </a:cubicBezTo>
                    <a:cubicBezTo>
                      <a:pt x="106" y="505"/>
                      <a:pt x="0" y="393"/>
                      <a:pt x="0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5">
                <a:extLst>
                  <a:ext uri="{FF2B5EF4-FFF2-40B4-BE49-F238E27FC236}">
                    <a16:creationId xmlns:a16="http://schemas.microsoft.com/office/drawing/2014/main" id="{BD2B90D5-630B-CFC6-CE5B-4A3E778474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53254" y="866312"/>
                <a:ext cx="193270" cy="286802"/>
              </a:xfrm>
              <a:custGeom>
                <a:avLst/>
                <a:gdLst>
                  <a:gd name="T0" fmla="*/ 0 w 445"/>
                  <a:gd name="T1" fmla="*/ 0 h 660"/>
                  <a:gd name="T2" fmla="*/ 138 w 445"/>
                  <a:gd name="T3" fmla="*/ 0 h 660"/>
                  <a:gd name="T4" fmla="*/ 138 w 445"/>
                  <a:gd name="T5" fmla="*/ 244 h 660"/>
                  <a:gd name="T6" fmla="*/ 280 w 445"/>
                  <a:gd name="T7" fmla="*/ 166 h 660"/>
                  <a:gd name="T8" fmla="*/ 445 w 445"/>
                  <a:gd name="T9" fmla="*/ 346 h 660"/>
                  <a:gd name="T10" fmla="*/ 445 w 445"/>
                  <a:gd name="T11" fmla="*/ 660 h 660"/>
                  <a:gd name="T12" fmla="*/ 307 w 445"/>
                  <a:gd name="T13" fmla="*/ 660 h 660"/>
                  <a:gd name="T14" fmla="*/ 307 w 445"/>
                  <a:gd name="T15" fmla="*/ 390 h 660"/>
                  <a:gd name="T16" fmla="*/ 224 w 445"/>
                  <a:gd name="T17" fmla="*/ 291 h 660"/>
                  <a:gd name="T18" fmla="*/ 138 w 445"/>
                  <a:gd name="T19" fmla="*/ 390 h 660"/>
                  <a:gd name="T20" fmla="*/ 138 w 445"/>
                  <a:gd name="T21" fmla="*/ 660 h 660"/>
                  <a:gd name="T22" fmla="*/ 0 w 445"/>
                  <a:gd name="T23" fmla="*/ 660 h 660"/>
                  <a:gd name="T24" fmla="*/ 0 w 445"/>
                  <a:gd name="T25" fmla="*/ 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5" h="660">
                    <a:moveTo>
                      <a:pt x="0" y="0"/>
                    </a:moveTo>
                    <a:cubicBezTo>
                      <a:pt x="138" y="0"/>
                      <a:pt x="138" y="0"/>
                      <a:pt x="138" y="0"/>
                    </a:cubicBezTo>
                    <a:cubicBezTo>
                      <a:pt x="138" y="244"/>
                      <a:pt x="138" y="244"/>
                      <a:pt x="138" y="244"/>
                    </a:cubicBezTo>
                    <a:cubicBezTo>
                      <a:pt x="169" y="203"/>
                      <a:pt x="210" y="166"/>
                      <a:pt x="280" y="166"/>
                    </a:cubicBezTo>
                    <a:cubicBezTo>
                      <a:pt x="384" y="166"/>
                      <a:pt x="445" y="235"/>
                      <a:pt x="445" y="346"/>
                    </a:cubicBezTo>
                    <a:cubicBezTo>
                      <a:pt x="445" y="660"/>
                      <a:pt x="445" y="660"/>
                      <a:pt x="445" y="660"/>
                    </a:cubicBezTo>
                    <a:cubicBezTo>
                      <a:pt x="307" y="660"/>
                      <a:pt x="307" y="660"/>
                      <a:pt x="307" y="660"/>
                    </a:cubicBezTo>
                    <a:cubicBezTo>
                      <a:pt x="307" y="390"/>
                      <a:pt x="307" y="390"/>
                      <a:pt x="307" y="390"/>
                    </a:cubicBezTo>
                    <a:cubicBezTo>
                      <a:pt x="307" y="324"/>
                      <a:pt x="276" y="291"/>
                      <a:pt x="224" y="291"/>
                    </a:cubicBezTo>
                    <a:cubicBezTo>
                      <a:pt x="171" y="291"/>
                      <a:pt x="138" y="324"/>
                      <a:pt x="138" y="390"/>
                    </a:cubicBezTo>
                    <a:cubicBezTo>
                      <a:pt x="138" y="660"/>
                      <a:pt x="138" y="660"/>
                      <a:pt x="138" y="660"/>
                    </a:cubicBezTo>
                    <a:cubicBezTo>
                      <a:pt x="0" y="660"/>
                      <a:pt x="0" y="660"/>
                      <a:pt x="0" y="66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6">
                <a:extLst>
                  <a:ext uri="{FF2B5EF4-FFF2-40B4-BE49-F238E27FC236}">
                    <a16:creationId xmlns:a16="http://schemas.microsoft.com/office/drawing/2014/main" id="{44BDC175-2104-E7E3-2519-DA2F92A4A9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62039" y="938123"/>
                <a:ext cx="192827" cy="214991"/>
              </a:xfrm>
              <a:custGeom>
                <a:avLst/>
                <a:gdLst>
                  <a:gd name="T0" fmla="*/ 0 w 444"/>
                  <a:gd name="T1" fmla="*/ 9 h 494"/>
                  <a:gd name="T2" fmla="*/ 137 w 444"/>
                  <a:gd name="T3" fmla="*/ 9 h 494"/>
                  <a:gd name="T4" fmla="*/ 137 w 444"/>
                  <a:gd name="T5" fmla="*/ 78 h 494"/>
                  <a:gd name="T6" fmla="*/ 279 w 444"/>
                  <a:gd name="T7" fmla="*/ 0 h 494"/>
                  <a:gd name="T8" fmla="*/ 444 w 444"/>
                  <a:gd name="T9" fmla="*/ 180 h 494"/>
                  <a:gd name="T10" fmla="*/ 444 w 444"/>
                  <a:gd name="T11" fmla="*/ 494 h 494"/>
                  <a:gd name="T12" fmla="*/ 306 w 444"/>
                  <a:gd name="T13" fmla="*/ 494 h 494"/>
                  <a:gd name="T14" fmla="*/ 306 w 444"/>
                  <a:gd name="T15" fmla="*/ 224 h 494"/>
                  <a:gd name="T16" fmla="*/ 223 w 444"/>
                  <a:gd name="T17" fmla="*/ 125 h 494"/>
                  <a:gd name="T18" fmla="*/ 137 w 444"/>
                  <a:gd name="T19" fmla="*/ 224 h 494"/>
                  <a:gd name="T20" fmla="*/ 137 w 444"/>
                  <a:gd name="T21" fmla="*/ 494 h 494"/>
                  <a:gd name="T22" fmla="*/ 0 w 444"/>
                  <a:gd name="T23" fmla="*/ 494 h 494"/>
                  <a:gd name="T24" fmla="*/ 0 w 444"/>
                  <a:gd name="T25" fmla="*/ 9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4" h="494">
                    <a:moveTo>
                      <a:pt x="0" y="9"/>
                    </a:moveTo>
                    <a:cubicBezTo>
                      <a:pt x="137" y="9"/>
                      <a:pt x="137" y="9"/>
                      <a:pt x="137" y="9"/>
                    </a:cubicBezTo>
                    <a:cubicBezTo>
                      <a:pt x="137" y="78"/>
                      <a:pt x="137" y="78"/>
                      <a:pt x="137" y="78"/>
                    </a:cubicBezTo>
                    <a:cubicBezTo>
                      <a:pt x="169" y="37"/>
                      <a:pt x="210" y="0"/>
                      <a:pt x="279" y="0"/>
                    </a:cubicBezTo>
                    <a:cubicBezTo>
                      <a:pt x="383" y="0"/>
                      <a:pt x="444" y="69"/>
                      <a:pt x="444" y="180"/>
                    </a:cubicBezTo>
                    <a:cubicBezTo>
                      <a:pt x="444" y="494"/>
                      <a:pt x="444" y="494"/>
                      <a:pt x="444" y="494"/>
                    </a:cubicBezTo>
                    <a:cubicBezTo>
                      <a:pt x="306" y="494"/>
                      <a:pt x="306" y="494"/>
                      <a:pt x="306" y="494"/>
                    </a:cubicBezTo>
                    <a:cubicBezTo>
                      <a:pt x="306" y="224"/>
                      <a:pt x="306" y="224"/>
                      <a:pt x="306" y="224"/>
                    </a:cubicBezTo>
                    <a:cubicBezTo>
                      <a:pt x="306" y="158"/>
                      <a:pt x="276" y="125"/>
                      <a:pt x="223" y="125"/>
                    </a:cubicBezTo>
                    <a:cubicBezTo>
                      <a:pt x="171" y="125"/>
                      <a:pt x="137" y="158"/>
                      <a:pt x="137" y="224"/>
                    </a:cubicBezTo>
                    <a:cubicBezTo>
                      <a:pt x="137" y="494"/>
                      <a:pt x="137" y="494"/>
                      <a:pt x="137" y="494"/>
                    </a:cubicBezTo>
                    <a:cubicBezTo>
                      <a:pt x="0" y="494"/>
                      <a:pt x="0" y="494"/>
                      <a:pt x="0" y="494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7">
                <a:extLst>
                  <a:ext uri="{FF2B5EF4-FFF2-40B4-BE49-F238E27FC236}">
                    <a16:creationId xmlns:a16="http://schemas.microsoft.com/office/drawing/2014/main" id="{E76CB955-2FC2-83C2-AC09-AD01BCCF18B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967277" y="938123"/>
                <a:ext cx="228289" cy="219867"/>
              </a:xfrm>
              <a:custGeom>
                <a:avLst/>
                <a:gdLst>
                  <a:gd name="T0" fmla="*/ 0 w 525"/>
                  <a:gd name="T1" fmla="*/ 254 h 505"/>
                  <a:gd name="T2" fmla="*/ 0 w 525"/>
                  <a:gd name="T3" fmla="*/ 253 h 505"/>
                  <a:gd name="T4" fmla="*/ 263 w 525"/>
                  <a:gd name="T5" fmla="*/ 0 h 505"/>
                  <a:gd name="T6" fmla="*/ 525 w 525"/>
                  <a:gd name="T7" fmla="*/ 251 h 505"/>
                  <a:gd name="T8" fmla="*/ 525 w 525"/>
                  <a:gd name="T9" fmla="*/ 253 h 505"/>
                  <a:gd name="T10" fmla="*/ 262 w 525"/>
                  <a:gd name="T11" fmla="*/ 505 h 505"/>
                  <a:gd name="T12" fmla="*/ 0 w 525"/>
                  <a:gd name="T13" fmla="*/ 254 h 505"/>
                  <a:gd name="T14" fmla="*/ 389 w 525"/>
                  <a:gd name="T15" fmla="*/ 254 h 505"/>
                  <a:gd name="T16" fmla="*/ 389 w 525"/>
                  <a:gd name="T17" fmla="*/ 253 h 505"/>
                  <a:gd name="T18" fmla="*/ 262 w 525"/>
                  <a:gd name="T19" fmla="*/ 119 h 505"/>
                  <a:gd name="T20" fmla="*/ 136 w 525"/>
                  <a:gd name="T21" fmla="*/ 251 h 505"/>
                  <a:gd name="T22" fmla="*/ 136 w 525"/>
                  <a:gd name="T23" fmla="*/ 253 h 505"/>
                  <a:gd name="T24" fmla="*/ 263 w 525"/>
                  <a:gd name="T25" fmla="*/ 387 h 505"/>
                  <a:gd name="T26" fmla="*/ 389 w 525"/>
                  <a:gd name="T27" fmla="*/ 254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5" h="505">
                    <a:moveTo>
                      <a:pt x="0" y="254"/>
                    </a:moveTo>
                    <a:cubicBezTo>
                      <a:pt x="0" y="253"/>
                      <a:pt x="0" y="253"/>
                      <a:pt x="0" y="253"/>
                    </a:cubicBezTo>
                    <a:cubicBezTo>
                      <a:pt x="0" y="113"/>
                      <a:pt x="112" y="0"/>
                      <a:pt x="263" y="0"/>
                    </a:cubicBezTo>
                    <a:cubicBezTo>
                      <a:pt x="414" y="0"/>
                      <a:pt x="525" y="111"/>
                      <a:pt x="525" y="251"/>
                    </a:cubicBezTo>
                    <a:cubicBezTo>
                      <a:pt x="525" y="253"/>
                      <a:pt x="525" y="253"/>
                      <a:pt x="525" y="253"/>
                    </a:cubicBezTo>
                    <a:cubicBezTo>
                      <a:pt x="525" y="392"/>
                      <a:pt x="413" y="505"/>
                      <a:pt x="262" y="505"/>
                    </a:cubicBezTo>
                    <a:cubicBezTo>
                      <a:pt x="111" y="505"/>
                      <a:pt x="0" y="394"/>
                      <a:pt x="0" y="254"/>
                    </a:cubicBezTo>
                    <a:close/>
                    <a:moveTo>
                      <a:pt x="389" y="254"/>
                    </a:moveTo>
                    <a:cubicBezTo>
                      <a:pt x="389" y="253"/>
                      <a:pt x="389" y="253"/>
                      <a:pt x="389" y="253"/>
                    </a:cubicBezTo>
                    <a:cubicBezTo>
                      <a:pt x="389" y="181"/>
                      <a:pt x="338" y="119"/>
                      <a:pt x="262" y="119"/>
                    </a:cubicBezTo>
                    <a:cubicBezTo>
                      <a:pt x="183" y="119"/>
                      <a:pt x="136" y="179"/>
                      <a:pt x="136" y="251"/>
                    </a:cubicBezTo>
                    <a:cubicBezTo>
                      <a:pt x="136" y="253"/>
                      <a:pt x="136" y="253"/>
                      <a:pt x="136" y="253"/>
                    </a:cubicBezTo>
                    <a:cubicBezTo>
                      <a:pt x="136" y="324"/>
                      <a:pt x="187" y="387"/>
                      <a:pt x="263" y="387"/>
                    </a:cubicBezTo>
                    <a:cubicBezTo>
                      <a:pt x="342" y="387"/>
                      <a:pt x="389" y="326"/>
                      <a:pt x="389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Rectangle 18">
                <a:extLst>
                  <a:ext uri="{FF2B5EF4-FFF2-40B4-BE49-F238E27FC236}">
                    <a16:creationId xmlns:a16="http://schemas.microsoft.com/office/drawing/2014/main" id="{BB15E459-A560-CBA7-38D2-49EC0DF179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207091" y="866312"/>
                <a:ext cx="59843" cy="28680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19">
                <a:extLst>
                  <a:ext uri="{FF2B5EF4-FFF2-40B4-BE49-F238E27FC236}">
                    <a16:creationId xmlns:a16="http://schemas.microsoft.com/office/drawing/2014/main" id="{A894E637-6612-023A-5D26-292EB224BB2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278460" y="938123"/>
                <a:ext cx="228732" cy="219867"/>
              </a:xfrm>
              <a:custGeom>
                <a:avLst/>
                <a:gdLst>
                  <a:gd name="T0" fmla="*/ 0 w 526"/>
                  <a:gd name="T1" fmla="*/ 254 h 505"/>
                  <a:gd name="T2" fmla="*/ 0 w 526"/>
                  <a:gd name="T3" fmla="*/ 253 h 505"/>
                  <a:gd name="T4" fmla="*/ 264 w 526"/>
                  <a:gd name="T5" fmla="*/ 0 h 505"/>
                  <a:gd name="T6" fmla="*/ 526 w 526"/>
                  <a:gd name="T7" fmla="*/ 251 h 505"/>
                  <a:gd name="T8" fmla="*/ 526 w 526"/>
                  <a:gd name="T9" fmla="*/ 253 h 505"/>
                  <a:gd name="T10" fmla="*/ 262 w 526"/>
                  <a:gd name="T11" fmla="*/ 505 h 505"/>
                  <a:gd name="T12" fmla="*/ 0 w 526"/>
                  <a:gd name="T13" fmla="*/ 254 h 505"/>
                  <a:gd name="T14" fmla="*/ 390 w 526"/>
                  <a:gd name="T15" fmla="*/ 254 h 505"/>
                  <a:gd name="T16" fmla="*/ 390 w 526"/>
                  <a:gd name="T17" fmla="*/ 253 h 505"/>
                  <a:gd name="T18" fmla="*/ 262 w 526"/>
                  <a:gd name="T19" fmla="*/ 119 h 505"/>
                  <a:gd name="T20" fmla="*/ 136 w 526"/>
                  <a:gd name="T21" fmla="*/ 251 h 505"/>
                  <a:gd name="T22" fmla="*/ 136 w 526"/>
                  <a:gd name="T23" fmla="*/ 253 h 505"/>
                  <a:gd name="T24" fmla="*/ 264 w 526"/>
                  <a:gd name="T25" fmla="*/ 387 h 505"/>
                  <a:gd name="T26" fmla="*/ 390 w 526"/>
                  <a:gd name="T27" fmla="*/ 254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6" h="505">
                    <a:moveTo>
                      <a:pt x="0" y="254"/>
                    </a:moveTo>
                    <a:cubicBezTo>
                      <a:pt x="0" y="253"/>
                      <a:pt x="0" y="253"/>
                      <a:pt x="0" y="253"/>
                    </a:cubicBezTo>
                    <a:cubicBezTo>
                      <a:pt x="0" y="113"/>
                      <a:pt x="113" y="0"/>
                      <a:pt x="264" y="0"/>
                    </a:cubicBezTo>
                    <a:cubicBezTo>
                      <a:pt x="414" y="0"/>
                      <a:pt x="526" y="111"/>
                      <a:pt x="526" y="251"/>
                    </a:cubicBezTo>
                    <a:cubicBezTo>
                      <a:pt x="526" y="253"/>
                      <a:pt x="526" y="253"/>
                      <a:pt x="526" y="253"/>
                    </a:cubicBezTo>
                    <a:cubicBezTo>
                      <a:pt x="526" y="392"/>
                      <a:pt x="413" y="505"/>
                      <a:pt x="262" y="505"/>
                    </a:cubicBezTo>
                    <a:cubicBezTo>
                      <a:pt x="112" y="505"/>
                      <a:pt x="0" y="394"/>
                      <a:pt x="0" y="254"/>
                    </a:cubicBezTo>
                    <a:close/>
                    <a:moveTo>
                      <a:pt x="390" y="254"/>
                    </a:moveTo>
                    <a:cubicBezTo>
                      <a:pt x="390" y="253"/>
                      <a:pt x="390" y="253"/>
                      <a:pt x="390" y="253"/>
                    </a:cubicBezTo>
                    <a:cubicBezTo>
                      <a:pt x="390" y="181"/>
                      <a:pt x="338" y="119"/>
                      <a:pt x="262" y="119"/>
                    </a:cubicBezTo>
                    <a:cubicBezTo>
                      <a:pt x="183" y="119"/>
                      <a:pt x="136" y="179"/>
                      <a:pt x="136" y="251"/>
                    </a:cubicBezTo>
                    <a:cubicBezTo>
                      <a:pt x="136" y="253"/>
                      <a:pt x="136" y="253"/>
                      <a:pt x="136" y="253"/>
                    </a:cubicBezTo>
                    <a:cubicBezTo>
                      <a:pt x="136" y="324"/>
                      <a:pt x="188" y="387"/>
                      <a:pt x="264" y="387"/>
                    </a:cubicBezTo>
                    <a:cubicBezTo>
                      <a:pt x="343" y="387"/>
                      <a:pt x="390" y="326"/>
                      <a:pt x="390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0">
                <a:extLst>
                  <a:ext uri="{FF2B5EF4-FFF2-40B4-BE49-F238E27FC236}">
                    <a16:creationId xmlns:a16="http://schemas.microsoft.com/office/drawing/2014/main" id="{C612BEEF-FFCF-00C7-83E8-3D6CD89DD8B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516057" y="938123"/>
                <a:ext cx="221197" cy="278823"/>
              </a:xfrm>
              <a:custGeom>
                <a:avLst/>
                <a:gdLst>
                  <a:gd name="T0" fmla="*/ 24 w 509"/>
                  <a:gd name="T1" fmla="*/ 590 h 641"/>
                  <a:gd name="T2" fmla="*/ 71 w 509"/>
                  <a:gd name="T3" fmla="*/ 487 h 641"/>
                  <a:gd name="T4" fmla="*/ 235 w 509"/>
                  <a:gd name="T5" fmla="*/ 531 h 641"/>
                  <a:gd name="T6" fmla="*/ 373 w 509"/>
                  <a:gd name="T7" fmla="*/ 399 h 641"/>
                  <a:gd name="T8" fmla="*/ 373 w 509"/>
                  <a:gd name="T9" fmla="*/ 376 h 641"/>
                  <a:gd name="T10" fmla="*/ 215 w 509"/>
                  <a:gd name="T11" fmla="*/ 454 h 641"/>
                  <a:gd name="T12" fmla="*/ 0 w 509"/>
                  <a:gd name="T13" fmla="*/ 228 h 641"/>
                  <a:gd name="T14" fmla="*/ 0 w 509"/>
                  <a:gd name="T15" fmla="*/ 226 h 641"/>
                  <a:gd name="T16" fmla="*/ 215 w 509"/>
                  <a:gd name="T17" fmla="*/ 0 h 641"/>
                  <a:gd name="T18" fmla="*/ 372 w 509"/>
                  <a:gd name="T19" fmla="*/ 72 h 641"/>
                  <a:gd name="T20" fmla="*/ 372 w 509"/>
                  <a:gd name="T21" fmla="*/ 9 h 641"/>
                  <a:gd name="T22" fmla="*/ 509 w 509"/>
                  <a:gd name="T23" fmla="*/ 9 h 641"/>
                  <a:gd name="T24" fmla="*/ 509 w 509"/>
                  <a:gd name="T25" fmla="*/ 385 h 641"/>
                  <a:gd name="T26" fmla="*/ 448 w 509"/>
                  <a:gd name="T27" fmla="*/ 576 h 641"/>
                  <a:gd name="T28" fmla="*/ 239 w 509"/>
                  <a:gd name="T29" fmla="*/ 641 h 641"/>
                  <a:gd name="T30" fmla="*/ 24 w 509"/>
                  <a:gd name="T31" fmla="*/ 590 h 641"/>
                  <a:gd name="T32" fmla="*/ 373 w 509"/>
                  <a:gd name="T33" fmla="*/ 228 h 641"/>
                  <a:gd name="T34" fmla="*/ 373 w 509"/>
                  <a:gd name="T35" fmla="*/ 226 h 641"/>
                  <a:gd name="T36" fmla="*/ 255 w 509"/>
                  <a:gd name="T37" fmla="*/ 114 h 641"/>
                  <a:gd name="T38" fmla="*/ 137 w 509"/>
                  <a:gd name="T39" fmla="*/ 226 h 641"/>
                  <a:gd name="T40" fmla="*/ 137 w 509"/>
                  <a:gd name="T41" fmla="*/ 228 h 641"/>
                  <a:gd name="T42" fmla="*/ 255 w 509"/>
                  <a:gd name="T43" fmla="*/ 340 h 641"/>
                  <a:gd name="T44" fmla="*/ 373 w 509"/>
                  <a:gd name="T45" fmla="*/ 228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09" h="641">
                    <a:moveTo>
                      <a:pt x="24" y="590"/>
                    </a:moveTo>
                    <a:cubicBezTo>
                      <a:pt x="71" y="487"/>
                      <a:pt x="71" y="487"/>
                      <a:pt x="71" y="487"/>
                    </a:cubicBezTo>
                    <a:cubicBezTo>
                      <a:pt x="121" y="515"/>
                      <a:pt x="171" y="531"/>
                      <a:pt x="235" y="531"/>
                    </a:cubicBezTo>
                    <a:cubicBezTo>
                      <a:pt x="329" y="531"/>
                      <a:pt x="373" y="486"/>
                      <a:pt x="373" y="399"/>
                    </a:cubicBezTo>
                    <a:cubicBezTo>
                      <a:pt x="373" y="376"/>
                      <a:pt x="373" y="376"/>
                      <a:pt x="373" y="376"/>
                    </a:cubicBezTo>
                    <a:cubicBezTo>
                      <a:pt x="333" y="425"/>
                      <a:pt x="288" y="454"/>
                      <a:pt x="215" y="454"/>
                    </a:cubicBezTo>
                    <a:cubicBezTo>
                      <a:pt x="102" y="454"/>
                      <a:pt x="0" y="372"/>
                      <a:pt x="0" y="228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0" y="82"/>
                      <a:pt x="104" y="0"/>
                      <a:pt x="215" y="0"/>
                    </a:cubicBezTo>
                    <a:cubicBezTo>
                      <a:pt x="290" y="0"/>
                      <a:pt x="334" y="32"/>
                      <a:pt x="372" y="72"/>
                    </a:cubicBezTo>
                    <a:cubicBezTo>
                      <a:pt x="372" y="9"/>
                      <a:pt x="372" y="9"/>
                      <a:pt x="372" y="9"/>
                    </a:cubicBezTo>
                    <a:cubicBezTo>
                      <a:pt x="509" y="9"/>
                      <a:pt x="509" y="9"/>
                      <a:pt x="509" y="9"/>
                    </a:cubicBezTo>
                    <a:cubicBezTo>
                      <a:pt x="509" y="385"/>
                      <a:pt x="509" y="385"/>
                      <a:pt x="509" y="385"/>
                    </a:cubicBezTo>
                    <a:cubicBezTo>
                      <a:pt x="509" y="472"/>
                      <a:pt x="488" y="535"/>
                      <a:pt x="448" y="576"/>
                    </a:cubicBezTo>
                    <a:cubicBezTo>
                      <a:pt x="402" y="621"/>
                      <a:pt x="333" y="641"/>
                      <a:pt x="239" y="641"/>
                    </a:cubicBezTo>
                    <a:cubicBezTo>
                      <a:pt x="160" y="641"/>
                      <a:pt x="86" y="623"/>
                      <a:pt x="24" y="590"/>
                    </a:cubicBezTo>
                    <a:close/>
                    <a:moveTo>
                      <a:pt x="373" y="228"/>
                    </a:moveTo>
                    <a:cubicBezTo>
                      <a:pt x="373" y="226"/>
                      <a:pt x="373" y="226"/>
                      <a:pt x="373" y="226"/>
                    </a:cubicBezTo>
                    <a:cubicBezTo>
                      <a:pt x="373" y="160"/>
                      <a:pt x="322" y="114"/>
                      <a:pt x="255" y="114"/>
                    </a:cubicBezTo>
                    <a:cubicBezTo>
                      <a:pt x="188" y="114"/>
                      <a:pt x="137" y="160"/>
                      <a:pt x="137" y="226"/>
                    </a:cubicBezTo>
                    <a:cubicBezTo>
                      <a:pt x="137" y="228"/>
                      <a:pt x="137" y="228"/>
                      <a:pt x="137" y="228"/>
                    </a:cubicBezTo>
                    <a:cubicBezTo>
                      <a:pt x="137" y="295"/>
                      <a:pt x="188" y="340"/>
                      <a:pt x="255" y="340"/>
                    </a:cubicBezTo>
                    <a:cubicBezTo>
                      <a:pt x="322" y="340"/>
                      <a:pt x="373" y="294"/>
                      <a:pt x="373" y="2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1">
                <a:extLst>
                  <a:ext uri="{FF2B5EF4-FFF2-40B4-BE49-F238E27FC236}">
                    <a16:creationId xmlns:a16="http://schemas.microsoft.com/office/drawing/2014/main" id="{535443A8-F420-58B0-6940-C7217CB7D3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47450" y="942113"/>
                <a:ext cx="219424" cy="275277"/>
              </a:xfrm>
              <a:custGeom>
                <a:avLst/>
                <a:gdLst>
                  <a:gd name="T0" fmla="*/ 362 w 505"/>
                  <a:gd name="T1" fmla="*/ 0 h 633"/>
                  <a:gd name="T2" fmla="*/ 505 w 505"/>
                  <a:gd name="T3" fmla="*/ 0 h 633"/>
                  <a:gd name="T4" fmla="*/ 319 w 505"/>
                  <a:gd name="T5" fmla="*/ 497 h 633"/>
                  <a:gd name="T6" fmla="*/ 159 w 505"/>
                  <a:gd name="T7" fmla="*/ 633 h 633"/>
                  <a:gd name="T8" fmla="*/ 37 w 505"/>
                  <a:gd name="T9" fmla="*/ 599 h 633"/>
                  <a:gd name="T10" fmla="*/ 83 w 505"/>
                  <a:gd name="T11" fmla="*/ 500 h 633"/>
                  <a:gd name="T12" fmla="*/ 142 w 505"/>
                  <a:gd name="T13" fmla="*/ 519 h 633"/>
                  <a:gd name="T14" fmla="*/ 190 w 505"/>
                  <a:gd name="T15" fmla="*/ 487 h 633"/>
                  <a:gd name="T16" fmla="*/ 0 w 505"/>
                  <a:gd name="T17" fmla="*/ 0 h 633"/>
                  <a:gd name="T18" fmla="*/ 146 w 505"/>
                  <a:gd name="T19" fmla="*/ 0 h 633"/>
                  <a:gd name="T20" fmla="*/ 256 w 505"/>
                  <a:gd name="T21" fmla="*/ 331 h 633"/>
                  <a:gd name="T22" fmla="*/ 362 w 505"/>
                  <a:gd name="T23" fmla="*/ 0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5" h="633">
                    <a:moveTo>
                      <a:pt x="362" y="0"/>
                    </a:moveTo>
                    <a:cubicBezTo>
                      <a:pt x="505" y="0"/>
                      <a:pt x="505" y="0"/>
                      <a:pt x="505" y="0"/>
                    </a:cubicBezTo>
                    <a:cubicBezTo>
                      <a:pt x="319" y="497"/>
                      <a:pt x="319" y="497"/>
                      <a:pt x="319" y="497"/>
                    </a:cubicBezTo>
                    <a:cubicBezTo>
                      <a:pt x="282" y="596"/>
                      <a:pt x="242" y="633"/>
                      <a:pt x="159" y="633"/>
                    </a:cubicBezTo>
                    <a:cubicBezTo>
                      <a:pt x="110" y="633"/>
                      <a:pt x="73" y="620"/>
                      <a:pt x="37" y="599"/>
                    </a:cubicBezTo>
                    <a:cubicBezTo>
                      <a:pt x="83" y="500"/>
                      <a:pt x="83" y="500"/>
                      <a:pt x="83" y="500"/>
                    </a:cubicBezTo>
                    <a:cubicBezTo>
                      <a:pt x="101" y="511"/>
                      <a:pt x="124" y="519"/>
                      <a:pt x="142" y="519"/>
                    </a:cubicBezTo>
                    <a:cubicBezTo>
                      <a:pt x="166" y="519"/>
                      <a:pt x="178" y="512"/>
                      <a:pt x="190" y="48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256" y="331"/>
                      <a:pt x="256" y="331"/>
                      <a:pt x="256" y="331"/>
                    </a:cubicBezTo>
                    <a:lnTo>
                      <a:pt x="36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D577C4C5-162A-509E-0F90-2D9CF5560B4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5842" y="1258171"/>
                <a:ext cx="132541" cy="290348"/>
              </a:xfrm>
              <a:custGeom>
                <a:avLst/>
                <a:gdLst>
                  <a:gd name="T0" fmla="*/ 57 w 305"/>
                  <a:gd name="T1" fmla="*/ 299 h 667"/>
                  <a:gd name="T2" fmla="*/ 0 w 305"/>
                  <a:gd name="T3" fmla="*/ 299 h 667"/>
                  <a:gd name="T4" fmla="*/ 0 w 305"/>
                  <a:gd name="T5" fmla="*/ 186 h 667"/>
                  <a:gd name="T6" fmla="*/ 57 w 305"/>
                  <a:gd name="T7" fmla="*/ 186 h 667"/>
                  <a:gd name="T8" fmla="*/ 57 w 305"/>
                  <a:gd name="T9" fmla="*/ 155 h 667"/>
                  <a:gd name="T10" fmla="*/ 96 w 305"/>
                  <a:gd name="T11" fmla="*/ 38 h 667"/>
                  <a:gd name="T12" fmla="*/ 208 w 305"/>
                  <a:gd name="T13" fmla="*/ 0 h 667"/>
                  <a:gd name="T14" fmla="*/ 305 w 305"/>
                  <a:gd name="T15" fmla="*/ 13 h 667"/>
                  <a:gd name="T16" fmla="*/ 305 w 305"/>
                  <a:gd name="T17" fmla="*/ 127 h 667"/>
                  <a:gd name="T18" fmla="*/ 243 w 305"/>
                  <a:gd name="T19" fmla="*/ 115 h 667"/>
                  <a:gd name="T20" fmla="*/ 193 w 305"/>
                  <a:gd name="T21" fmla="*/ 168 h 667"/>
                  <a:gd name="T22" fmla="*/ 193 w 305"/>
                  <a:gd name="T23" fmla="*/ 187 h 667"/>
                  <a:gd name="T24" fmla="*/ 305 w 305"/>
                  <a:gd name="T25" fmla="*/ 187 h 667"/>
                  <a:gd name="T26" fmla="*/ 305 w 305"/>
                  <a:gd name="T27" fmla="*/ 299 h 667"/>
                  <a:gd name="T28" fmla="*/ 195 w 305"/>
                  <a:gd name="T29" fmla="*/ 299 h 667"/>
                  <a:gd name="T30" fmla="*/ 195 w 305"/>
                  <a:gd name="T31" fmla="*/ 667 h 667"/>
                  <a:gd name="T32" fmla="*/ 57 w 305"/>
                  <a:gd name="T33" fmla="*/ 667 h 667"/>
                  <a:gd name="T34" fmla="*/ 57 w 305"/>
                  <a:gd name="T35" fmla="*/ 299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5" h="667">
                    <a:moveTo>
                      <a:pt x="57" y="299"/>
                    </a:moveTo>
                    <a:cubicBezTo>
                      <a:pt x="0" y="299"/>
                      <a:pt x="0" y="299"/>
                      <a:pt x="0" y="299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57" y="186"/>
                      <a:pt x="57" y="186"/>
                      <a:pt x="57" y="186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57" y="102"/>
                      <a:pt x="71" y="63"/>
                      <a:pt x="96" y="38"/>
                    </a:cubicBezTo>
                    <a:cubicBezTo>
                      <a:pt x="122" y="12"/>
                      <a:pt x="159" y="0"/>
                      <a:pt x="208" y="0"/>
                    </a:cubicBezTo>
                    <a:cubicBezTo>
                      <a:pt x="251" y="0"/>
                      <a:pt x="280" y="5"/>
                      <a:pt x="305" y="13"/>
                    </a:cubicBezTo>
                    <a:cubicBezTo>
                      <a:pt x="305" y="127"/>
                      <a:pt x="305" y="127"/>
                      <a:pt x="305" y="127"/>
                    </a:cubicBezTo>
                    <a:cubicBezTo>
                      <a:pt x="286" y="120"/>
                      <a:pt x="267" y="115"/>
                      <a:pt x="243" y="115"/>
                    </a:cubicBezTo>
                    <a:cubicBezTo>
                      <a:pt x="211" y="115"/>
                      <a:pt x="193" y="132"/>
                      <a:pt x="193" y="168"/>
                    </a:cubicBezTo>
                    <a:cubicBezTo>
                      <a:pt x="193" y="187"/>
                      <a:pt x="193" y="187"/>
                      <a:pt x="193" y="187"/>
                    </a:cubicBezTo>
                    <a:cubicBezTo>
                      <a:pt x="305" y="187"/>
                      <a:pt x="305" y="187"/>
                      <a:pt x="305" y="187"/>
                    </a:cubicBezTo>
                    <a:cubicBezTo>
                      <a:pt x="305" y="299"/>
                      <a:pt x="305" y="299"/>
                      <a:pt x="305" y="299"/>
                    </a:cubicBezTo>
                    <a:cubicBezTo>
                      <a:pt x="195" y="299"/>
                      <a:pt x="195" y="299"/>
                      <a:pt x="195" y="299"/>
                    </a:cubicBezTo>
                    <a:cubicBezTo>
                      <a:pt x="195" y="667"/>
                      <a:pt x="195" y="667"/>
                      <a:pt x="195" y="667"/>
                    </a:cubicBezTo>
                    <a:cubicBezTo>
                      <a:pt x="57" y="667"/>
                      <a:pt x="57" y="667"/>
                      <a:pt x="57" y="667"/>
                    </a:cubicBezTo>
                    <a:lnTo>
                      <a:pt x="57" y="2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3">
                <a:extLst>
                  <a:ext uri="{FF2B5EF4-FFF2-40B4-BE49-F238E27FC236}">
                    <a16:creationId xmlns:a16="http://schemas.microsoft.com/office/drawing/2014/main" id="{9CB671CE-477D-F1B3-6894-F85448189A9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137497" y="1333086"/>
                <a:ext cx="228289" cy="219867"/>
              </a:xfrm>
              <a:custGeom>
                <a:avLst/>
                <a:gdLst>
                  <a:gd name="T0" fmla="*/ 0 w 525"/>
                  <a:gd name="T1" fmla="*/ 255 h 506"/>
                  <a:gd name="T2" fmla="*/ 0 w 525"/>
                  <a:gd name="T3" fmla="*/ 253 h 506"/>
                  <a:gd name="T4" fmla="*/ 263 w 525"/>
                  <a:gd name="T5" fmla="*/ 0 h 506"/>
                  <a:gd name="T6" fmla="*/ 525 w 525"/>
                  <a:gd name="T7" fmla="*/ 251 h 506"/>
                  <a:gd name="T8" fmla="*/ 525 w 525"/>
                  <a:gd name="T9" fmla="*/ 253 h 506"/>
                  <a:gd name="T10" fmla="*/ 261 w 525"/>
                  <a:gd name="T11" fmla="*/ 506 h 506"/>
                  <a:gd name="T12" fmla="*/ 0 w 525"/>
                  <a:gd name="T13" fmla="*/ 255 h 506"/>
                  <a:gd name="T14" fmla="*/ 389 w 525"/>
                  <a:gd name="T15" fmla="*/ 255 h 506"/>
                  <a:gd name="T16" fmla="*/ 389 w 525"/>
                  <a:gd name="T17" fmla="*/ 253 h 506"/>
                  <a:gd name="T18" fmla="*/ 261 w 525"/>
                  <a:gd name="T19" fmla="*/ 119 h 506"/>
                  <a:gd name="T20" fmla="*/ 135 w 525"/>
                  <a:gd name="T21" fmla="*/ 251 h 506"/>
                  <a:gd name="T22" fmla="*/ 135 w 525"/>
                  <a:gd name="T23" fmla="*/ 253 h 506"/>
                  <a:gd name="T24" fmla="*/ 263 w 525"/>
                  <a:gd name="T25" fmla="*/ 387 h 506"/>
                  <a:gd name="T26" fmla="*/ 389 w 525"/>
                  <a:gd name="T27" fmla="*/ 255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5" h="506">
                    <a:moveTo>
                      <a:pt x="0" y="255"/>
                    </a:moveTo>
                    <a:cubicBezTo>
                      <a:pt x="0" y="253"/>
                      <a:pt x="0" y="253"/>
                      <a:pt x="0" y="253"/>
                    </a:cubicBezTo>
                    <a:cubicBezTo>
                      <a:pt x="0" y="114"/>
                      <a:pt x="112" y="0"/>
                      <a:pt x="263" y="0"/>
                    </a:cubicBezTo>
                    <a:cubicBezTo>
                      <a:pt x="413" y="0"/>
                      <a:pt x="525" y="112"/>
                      <a:pt x="525" y="251"/>
                    </a:cubicBezTo>
                    <a:cubicBezTo>
                      <a:pt x="525" y="253"/>
                      <a:pt x="525" y="253"/>
                      <a:pt x="525" y="253"/>
                    </a:cubicBezTo>
                    <a:cubicBezTo>
                      <a:pt x="525" y="392"/>
                      <a:pt x="412" y="506"/>
                      <a:pt x="261" y="506"/>
                    </a:cubicBezTo>
                    <a:cubicBezTo>
                      <a:pt x="111" y="506"/>
                      <a:pt x="0" y="394"/>
                      <a:pt x="0" y="255"/>
                    </a:cubicBezTo>
                    <a:close/>
                    <a:moveTo>
                      <a:pt x="389" y="255"/>
                    </a:moveTo>
                    <a:cubicBezTo>
                      <a:pt x="389" y="253"/>
                      <a:pt x="389" y="253"/>
                      <a:pt x="389" y="253"/>
                    </a:cubicBezTo>
                    <a:cubicBezTo>
                      <a:pt x="389" y="182"/>
                      <a:pt x="337" y="119"/>
                      <a:pt x="261" y="119"/>
                    </a:cubicBezTo>
                    <a:cubicBezTo>
                      <a:pt x="183" y="119"/>
                      <a:pt x="135" y="180"/>
                      <a:pt x="135" y="251"/>
                    </a:cubicBezTo>
                    <a:cubicBezTo>
                      <a:pt x="135" y="253"/>
                      <a:pt x="135" y="253"/>
                      <a:pt x="135" y="253"/>
                    </a:cubicBezTo>
                    <a:cubicBezTo>
                      <a:pt x="135" y="325"/>
                      <a:pt x="187" y="387"/>
                      <a:pt x="263" y="387"/>
                    </a:cubicBezTo>
                    <a:cubicBezTo>
                      <a:pt x="342" y="387"/>
                      <a:pt x="389" y="326"/>
                      <a:pt x="389" y="2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4">
                <a:extLst>
                  <a:ext uri="{FF2B5EF4-FFF2-40B4-BE49-F238E27FC236}">
                    <a16:creationId xmlns:a16="http://schemas.microsoft.com/office/drawing/2014/main" id="{2D545142-881D-002A-830D-2B1960B7F7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79084" y="1331756"/>
                <a:ext cx="127665" cy="216764"/>
              </a:xfrm>
              <a:custGeom>
                <a:avLst/>
                <a:gdLst>
                  <a:gd name="T0" fmla="*/ 0 w 293"/>
                  <a:gd name="T1" fmla="*/ 13 h 498"/>
                  <a:gd name="T2" fmla="*/ 138 w 293"/>
                  <a:gd name="T3" fmla="*/ 13 h 498"/>
                  <a:gd name="T4" fmla="*/ 138 w 293"/>
                  <a:gd name="T5" fmla="*/ 110 h 498"/>
                  <a:gd name="T6" fmla="*/ 293 w 293"/>
                  <a:gd name="T7" fmla="*/ 3 h 498"/>
                  <a:gd name="T8" fmla="*/ 293 w 293"/>
                  <a:gd name="T9" fmla="*/ 147 h 498"/>
                  <a:gd name="T10" fmla="*/ 286 w 293"/>
                  <a:gd name="T11" fmla="*/ 147 h 498"/>
                  <a:gd name="T12" fmla="*/ 138 w 293"/>
                  <a:gd name="T13" fmla="*/ 318 h 498"/>
                  <a:gd name="T14" fmla="*/ 138 w 293"/>
                  <a:gd name="T15" fmla="*/ 498 h 498"/>
                  <a:gd name="T16" fmla="*/ 0 w 293"/>
                  <a:gd name="T17" fmla="*/ 498 h 498"/>
                  <a:gd name="T18" fmla="*/ 0 w 293"/>
                  <a:gd name="T19" fmla="*/ 13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3" h="498">
                    <a:moveTo>
                      <a:pt x="0" y="13"/>
                    </a:move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10"/>
                      <a:pt x="138" y="110"/>
                      <a:pt x="138" y="110"/>
                    </a:cubicBezTo>
                    <a:cubicBezTo>
                      <a:pt x="166" y="43"/>
                      <a:pt x="211" y="0"/>
                      <a:pt x="293" y="3"/>
                    </a:cubicBezTo>
                    <a:cubicBezTo>
                      <a:pt x="293" y="147"/>
                      <a:pt x="293" y="147"/>
                      <a:pt x="293" y="147"/>
                    </a:cubicBezTo>
                    <a:cubicBezTo>
                      <a:pt x="286" y="147"/>
                      <a:pt x="286" y="147"/>
                      <a:pt x="286" y="147"/>
                    </a:cubicBezTo>
                    <a:cubicBezTo>
                      <a:pt x="194" y="147"/>
                      <a:pt x="138" y="203"/>
                      <a:pt x="138" y="318"/>
                    </a:cubicBezTo>
                    <a:cubicBezTo>
                      <a:pt x="138" y="498"/>
                      <a:pt x="138" y="498"/>
                      <a:pt x="138" y="498"/>
                    </a:cubicBezTo>
                    <a:cubicBezTo>
                      <a:pt x="0" y="498"/>
                      <a:pt x="0" y="498"/>
                      <a:pt x="0" y="498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">
                <a:extLst>
                  <a:ext uri="{FF2B5EF4-FFF2-40B4-BE49-F238E27FC236}">
                    <a16:creationId xmlns:a16="http://schemas.microsoft.com/office/drawing/2014/main" id="{5C959273-267C-8CBA-996C-EC8514CCD7D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582993" y="1334859"/>
                <a:ext cx="194157" cy="217207"/>
              </a:xfrm>
              <a:custGeom>
                <a:avLst/>
                <a:gdLst>
                  <a:gd name="T0" fmla="*/ 0 w 446"/>
                  <a:gd name="T1" fmla="*/ 351 h 500"/>
                  <a:gd name="T2" fmla="*/ 0 w 446"/>
                  <a:gd name="T3" fmla="*/ 349 h 500"/>
                  <a:gd name="T4" fmla="*/ 195 w 446"/>
                  <a:gd name="T5" fmla="*/ 195 h 500"/>
                  <a:gd name="T6" fmla="*/ 314 w 446"/>
                  <a:gd name="T7" fmla="*/ 215 h 500"/>
                  <a:gd name="T8" fmla="*/ 314 w 446"/>
                  <a:gd name="T9" fmla="*/ 206 h 500"/>
                  <a:gd name="T10" fmla="*/ 210 w 446"/>
                  <a:gd name="T11" fmla="*/ 118 h 500"/>
                  <a:gd name="T12" fmla="*/ 76 w 446"/>
                  <a:gd name="T13" fmla="*/ 144 h 500"/>
                  <a:gd name="T14" fmla="*/ 42 w 446"/>
                  <a:gd name="T15" fmla="*/ 39 h 500"/>
                  <a:gd name="T16" fmla="*/ 230 w 446"/>
                  <a:gd name="T17" fmla="*/ 0 h 500"/>
                  <a:gd name="T18" fmla="*/ 394 w 446"/>
                  <a:gd name="T19" fmla="*/ 54 h 500"/>
                  <a:gd name="T20" fmla="*/ 446 w 446"/>
                  <a:gd name="T21" fmla="*/ 209 h 500"/>
                  <a:gd name="T22" fmla="*/ 446 w 446"/>
                  <a:gd name="T23" fmla="*/ 491 h 500"/>
                  <a:gd name="T24" fmla="*/ 313 w 446"/>
                  <a:gd name="T25" fmla="*/ 491 h 500"/>
                  <a:gd name="T26" fmla="*/ 313 w 446"/>
                  <a:gd name="T27" fmla="*/ 438 h 500"/>
                  <a:gd name="T28" fmla="*/ 167 w 446"/>
                  <a:gd name="T29" fmla="*/ 500 h 500"/>
                  <a:gd name="T30" fmla="*/ 0 w 446"/>
                  <a:gd name="T31" fmla="*/ 351 h 500"/>
                  <a:gd name="T32" fmla="*/ 316 w 446"/>
                  <a:gd name="T33" fmla="*/ 320 h 500"/>
                  <a:gd name="T34" fmla="*/ 316 w 446"/>
                  <a:gd name="T35" fmla="*/ 295 h 500"/>
                  <a:gd name="T36" fmla="*/ 228 w 446"/>
                  <a:gd name="T37" fmla="*/ 277 h 500"/>
                  <a:gd name="T38" fmla="*/ 133 w 446"/>
                  <a:gd name="T39" fmla="*/ 344 h 500"/>
                  <a:gd name="T40" fmla="*/ 133 w 446"/>
                  <a:gd name="T41" fmla="*/ 346 h 500"/>
                  <a:gd name="T42" fmla="*/ 208 w 446"/>
                  <a:gd name="T43" fmla="*/ 405 h 500"/>
                  <a:gd name="T44" fmla="*/ 316 w 446"/>
                  <a:gd name="T45" fmla="*/ 32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6" h="500">
                    <a:moveTo>
                      <a:pt x="0" y="351"/>
                    </a:moveTo>
                    <a:cubicBezTo>
                      <a:pt x="0" y="349"/>
                      <a:pt x="0" y="349"/>
                      <a:pt x="0" y="349"/>
                    </a:cubicBezTo>
                    <a:cubicBezTo>
                      <a:pt x="0" y="244"/>
                      <a:pt x="81" y="195"/>
                      <a:pt x="195" y="195"/>
                    </a:cubicBezTo>
                    <a:cubicBezTo>
                      <a:pt x="244" y="195"/>
                      <a:pt x="280" y="203"/>
                      <a:pt x="314" y="215"/>
                    </a:cubicBezTo>
                    <a:cubicBezTo>
                      <a:pt x="314" y="206"/>
                      <a:pt x="314" y="206"/>
                      <a:pt x="314" y="206"/>
                    </a:cubicBezTo>
                    <a:cubicBezTo>
                      <a:pt x="314" y="149"/>
                      <a:pt x="279" y="118"/>
                      <a:pt x="210" y="118"/>
                    </a:cubicBezTo>
                    <a:cubicBezTo>
                      <a:pt x="157" y="118"/>
                      <a:pt x="120" y="128"/>
                      <a:pt x="76" y="144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95" y="15"/>
                      <a:pt x="148" y="0"/>
                      <a:pt x="230" y="0"/>
                    </a:cubicBezTo>
                    <a:cubicBezTo>
                      <a:pt x="305" y="0"/>
                      <a:pt x="359" y="20"/>
                      <a:pt x="394" y="54"/>
                    </a:cubicBezTo>
                    <a:cubicBezTo>
                      <a:pt x="430" y="91"/>
                      <a:pt x="446" y="144"/>
                      <a:pt x="446" y="209"/>
                    </a:cubicBezTo>
                    <a:cubicBezTo>
                      <a:pt x="446" y="491"/>
                      <a:pt x="446" y="491"/>
                      <a:pt x="446" y="491"/>
                    </a:cubicBezTo>
                    <a:cubicBezTo>
                      <a:pt x="313" y="491"/>
                      <a:pt x="313" y="491"/>
                      <a:pt x="313" y="491"/>
                    </a:cubicBezTo>
                    <a:cubicBezTo>
                      <a:pt x="313" y="438"/>
                      <a:pt x="313" y="438"/>
                      <a:pt x="313" y="438"/>
                    </a:cubicBezTo>
                    <a:cubicBezTo>
                      <a:pt x="280" y="475"/>
                      <a:pt x="234" y="500"/>
                      <a:pt x="167" y="500"/>
                    </a:cubicBezTo>
                    <a:cubicBezTo>
                      <a:pt x="75" y="500"/>
                      <a:pt x="0" y="447"/>
                      <a:pt x="0" y="351"/>
                    </a:cubicBezTo>
                    <a:close/>
                    <a:moveTo>
                      <a:pt x="316" y="320"/>
                    </a:moveTo>
                    <a:cubicBezTo>
                      <a:pt x="316" y="295"/>
                      <a:pt x="316" y="295"/>
                      <a:pt x="316" y="295"/>
                    </a:cubicBezTo>
                    <a:cubicBezTo>
                      <a:pt x="292" y="284"/>
                      <a:pt x="262" y="277"/>
                      <a:pt x="228" y="277"/>
                    </a:cubicBezTo>
                    <a:cubicBezTo>
                      <a:pt x="169" y="277"/>
                      <a:pt x="133" y="301"/>
                      <a:pt x="133" y="344"/>
                    </a:cubicBezTo>
                    <a:cubicBezTo>
                      <a:pt x="133" y="346"/>
                      <a:pt x="133" y="346"/>
                      <a:pt x="133" y="346"/>
                    </a:cubicBezTo>
                    <a:cubicBezTo>
                      <a:pt x="133" y="383"/>
                      <a:pt x="164" y="405"/>
                      <a:pt x="208" y="405"/>
                    </a:cubicBezTo>
                    <a:cubicBezTo>
                      <a:pt x="272" y="405"/>
                      <a:pt x="316" y="369"/>
                      <a:pt x="316" y="3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26">
                <a:extLst>
                  <a:ext uri="{FF2B5EF4-FFF2-40B4-BE49-F238E27FC236}">
                    <a16:creationId xmlns:a16="http://schemas.microsoft.com/office/drawing/2014/main" id="{2F1B0169-414B-8F53-D204-E4FC9132C39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01973" y="1260831"/>
                <a:ext cx="59843" cy="28768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Rectangle 27">
                <a:extLst>
                  <a:ext uri="{FF2B5EF4-FFF2-40B4-BE49-F238E27FC236}">
                    <a16:creationId xmlns:a16="http://schemas.microsoft.com/office/drawing/2014/main" id="{FD3CEF0B-9316-CAAF-B811-7977EA0FDC7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86639" y="1260831"/>
                <a:ext cx="59399" cy="28768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C44969F7-1BF0-A4FA-F4EB-8003272D98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56230" y="767096"/>
              <a:ext cx="634181" cy="18986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AB97A83-AA92-5D2A-D89F-2B85130F597F}"/>
                </a:ext>
              </a:extLst>
            </p:cNvPr>
            <p:cNvGrpSpPr/>
            <p:nvPr userDrawn="1"/>
          </p:nvGrpSpPr>
          <p:grpSpPr>
            <a:xfrm>
              <a:off x="11701122" y="936748"/>
              <a:ext cx="321494" cy="1552800"/>
              <a:chOff x="7313961" y="501936"/>
              <a:chExt cx="323594" cy="1566108"/>
            </a:xfrm>
          </p:grpSpPr>
          <p:sp>
            <p:nvSpPr>
              <p:cNvPr id="66" name="Freeform 29">
                <a:extLst>
                  <a:ext uri="{FF2B5EF4-FFF2-40B4-BE49-F238E27FC236}">
                    <a16:creationId xmlns:a16="http://schemas.microsoft.com/office/drawing/2014/main" id="{93913DCE-D7C5-993F-1CBD-D671F4E01A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83556" y="1311808"/>
                <a:ext cx="249567" cy="247350"/>
              </a:xfrm>
              <a:custGeom>
                <a:avLst/>
                <a:gdLst>
                  <a:gd name="T0" fmla="*/ 0 w 574"/>
                  <a:gd name="T1" fmla="*/ 229 h 569"/>
                  <a:gd name="T2" fmla="*/ 90 w 574"/>
                  <a:gd name="T3" fmla="*/ 413 h 569"/>
                  <a:gd name="T4" fmla="*/ 90 w 574"/>
                  <a:gd name="T5" fmla="*/ 413 h 569"/>
                  <a:gd name="T6" fmla="*/ 90 w 574"/>
                  <a:gd name="T7" fmla="*/ 413 h 569"/>
                  <a:gd name="T8" fmla="*/ 9 w 574"/>
                  <a:gd name="T9" fmla="*/ 413 h 569"/>
                  <a:gd name="T10" fmla="*/ 9 w 574"/>
                  <a:gd name="T11" fmla="*/ 569 h 569"/>
                  <a:gd name="T12" fmla="*/ 574 w 574"/>
                  <a:gd name="T13" fmla="*/ 569 h 569"/>
                  <a:gd name="T14" fmla="*/ 574 w 574"/>
                  <a:gd name="T15" fmla="*/ 413 h 569"/>
                  <a:gd name="T16" fmla="*/ 253 w 574"/>
                  <a:gd name="T17" fmla="*/ 413 h 569"/>
                  <a:gd name="T18" fmla="*/ 133 w 574"/>
                  <a:gd name="T19" fmla="*/ 286 h 569"/>
                  <a:gd name="T20" fmla="*/ 253 w 574"/>
                  <a:gd name="T21" fmla="*/ 155 h 569"/>
                  <a:gd name="T22" fmla="*/ 574 w 574"/>
                  <a:gd name="T23" fmla="*/ 155 h 569"/>
                  <a:gd name="T24" fmla="*/ 574 w 574"/>
                  <a:gd name="T25" fmla="*/ 0 h 569"/>
                  <a:gd name="T26" fmla="*/ 224 w 574"/>
                  <a:gd name="T27" fmla="*/ 0 h 569"/>
                  <a:gd name="T28" fmla="*/ 0 w 574"/>
                  <a:gd name="T29" fmla="*/ 229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4" h="569">
                    <a:moveTo>
                      <a:pt x="0" y="229"/>
                    </a:moveTo>
                    <a:cubicBezTo>
                      <a:pt x="0" y="294"/>
                      <a:pt x="30" y="368"/>
                      <a:pt x="90" y="413"/>
                    </a:cubicBezTo>
                    <a:cubicBezTo>
                      <a:pt x="90" y="413"/>
                      <a:pt x="90" y="413"/>
                      <a:pt x="90" y="413"/>
                    </a:cubicBezTo>
                    <a:cubicBezTo>
                      <a:pt x="90" y="413"/>
                      <a:pt x="90" y="413"/>
                      <a:pt x="90" y="413"/>
                    </a:cubicBezTo>
                    <a:cubicBezTo>
                      <a:pt x="9" y="413"/>
                      <a:pt x="9" y="413"/>
                      <a:pt x="9" y="413"/>
                    </a:cubicBezTo>
                    <a:cubicBezTo>
                      <a:pt x="9" y="569"/>
                      <a:pt x="9" y="569"/>
                      <a:pt x="9" y="569"/>
                    </a:cubicBezTo>
                    <a:cubicBezTo>
                      <a:pt x="574" y="569"/>
                      <a:pt x="574" y="569"/>
                      <a:pt x="574" y="569"/>
                    </a:cubicBezTo>
                    <a:cubicBezTo>
                      <a:pt x="574" y="413"/>
                      <a:pt x="574" y="413"/>
                      <a:pt x="574" y="413"/>
                    </a:cubicBezTo>
                    <a:cubicBezTo>
                      <a:pt x="253" y="413"/>
                      <a:pt x="253" y="413"/>
                      <a:pt x="253" y="413"/>
                    </a:cubicBezTo>
                    <a:cubicBezTo>
                      <a:pt x="195" y="413"/>
                      <a:pt x="133" y="369"/>
                      <a:pt x="133" y="286"/>
                    </a:cubicBezTo>
                    <a:cubicBezTo>
                      <a:pt x="133" y="221"/>
                      <a:pt x="178" y="155"/>
                      <a:pt x="253" y="155"/>
                    </a:cubicBezTo>
                    <a:cubicBezTo>
                      <a:pt x="574" y="155"/>
                      <a:pt x="574" y="155"/>
                      <a:pt x="574" y="155"/>
                    </a:cubicBezTo>
                    <a:cubicBezTo>
                      <a:pt x="574" y="0"/>
                      <a:pt x="574" y="0"/>
                      <a:pt x="574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94" y="0"/>
                      <a:pt x="0" y="93"/>
                      <a:pt x="0" y="2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30">
                <a:extLst>
                  <a:ext uri="{FF2B5EF4-FFF2-40B4-BE49-F238E27FC236}">
                    <a16:creationId xmlns:a16="http://schemas.microsoft.com/office/drawing/2014/main" id="{6D0A5711-84F8-6852-FC23-C9222B8AB0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87546" y="755049"/>
                <a:ext cx="245577" cy="276163"/>
              </a:xfrm>
              <a:custGeom>
                <a:avLst/>
                <a:gdLst>
                  <a:gd name="T0" fmla="*/ 0 w 554"/>
                  <a:gd name="T1" fmla="*/ 174 h 623"/>
                  <a:gd name="T2" fmla="*/ 377 w 554"/>
                  <a:gd name="T3" fmla="*/ 311 h 623"/>
                  <a:gd name="T4" fmla="*/ 0 w 554"/>
                  <a:gd name="T5" fmla="*/ 450 h 623"/>
                  <a:gd name="T6" fmla="*/ 0 w 554"/>
                  <a:gd name="T7" fmla="*/ 623 h 623"/>
                  <a:gd name="T8" fmla="*/ 554 w 554"/>
                  <a:gd name="T9" fmla="*/ 395 h 623"/>
                  <a:gd name="T10" fmla="*/ 554 w 554"/>
                  <a:gd name="T11" fmla="*/ 228 h 623"/>
                  <a:gd name="T12" fmla="*/ 0 w 554"/>
                  <a:gd name="T13" fmla="*/ 0 h 623"/>
                  <a:gd name="T14" fmla="*/ 0 w 554"/>
                  <a:gd name="T15" fmla="*/ 174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4" h="623">
                    <a:moveTo>
                      <a:pt x="0" y="174"/>
                    </a:moveTo>
                    <a:lnTo>
                      <a:pt x="377" y="311"/>
                    </a:lnTo>
                    <a:lnTo>
                      <a:pt x="0" y="450"/>
                    </a:lnTo>
                    <a:lnTo>
                      <a:pt x="0" y="623"/>
                    </a:lnTo>
                    <a:lnTo>
                      <a:pt x="554" y="395"/>
                    </a:lnTo>
                    <a:lnTo>
                      <a:pt x="554" y="228"/>
                    </a:lnTo>
                    <a:lnTo>
                      <a:pt x="0" y="0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1">
                <a:extLst>
                  <a:ext uri="{FF2B5EF4-FFF2-40B4-BE49-F238E27FC236}">
                    <a16:creationId xmlns:a16="http://schemas.microsoft.com/office/drawing/2014/main" id="{185085EF-D1B3-20ED-1267-AC7FAB1644F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383556" y="1583096"/>
                <a:ext cx="253999" cy="256659"/>
              </a:xfrm>
              <a:custGeom>
                <a:avLst/>
                <a:gdLst>
                  <a:gd name="T0" fmla="*/ 401 w 584"/>
                  <a:gd name="T1" fmla="*/ 110 h 590"/>
                  <a:gd name="T2" fmla="*/ 460 w 584"/>
                  <a:gd name="T3" fmla="*/ 272 h 590"/>
                  <a:gd name="T4" fmla="*/ 415 w 584"/>
                  <a:gd name="T5" fmla="*/ 397 h 590"/>
                  <a:gd name="T6" fmla="*/ 250 w 584"/>
                  <a:gd name="T7" fmla="*/ 0 h 590"/>
                  <a:gd name="T8" fmla="*/ 92 w 584"/>
                  <a:gd name="T9" fmla="*/ 68 h 590"/>
                  <a:gd name="T10" fmla="*/ 0 w 584"/>
                  <a:gd name="T11" fmla="*/ 291 h 590"/>
                  <a:gd name="T12" fmla="*/ 292 w 584"/>
                  <a:gd name="T13" fmla="*/ 590 h 590"/>
                  <a:gd name="T14" fmla="*/ 584 w 584"/>
                  <a:gd name="T15" fmla="*/ 274 h 590"/>
                  <a:gd name="T16" fmla="*/ 476 w 584"/>
                  <a:gd name="T17" fmla="*/ 12 h 590"/>
                  <a:gd name="T18" fmla="*/ 401 w 584"/>
                  <a:gd name="T19" fmla="*/ 110 h 590"/>
                  <a:gd name="T20" fmla="*/ 179 w 584"/>
                  <a:gd name="T21" fmla="*/ 408 h 590"/>
                  <a:gd name="T22" fmla="*/ 123 w 584"/>
                  <a:gd name="T23" fmla="*/ 288 h 590"/>
                  <a:gd name="T24" fmla="*/ 202 w 584"/>
                  <a:gd name="T25" fmla="*/ 168 h 590"/>
                  <a:gd name="T26" fmla="*/ 315 w 584"/>
                  <a:gd name="T27" fmla="*/ 439 h 590"/>
                  <a:gd name="T28" fmla="*/ 179 w 584"/>
                  <a:gd name="T29" fmla="*/ 408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4" h="590">
                    <a:moveTo>
                      <a:pt x="401" y="110"/>
                    </a:moveTo>
                    <a:cubicBezTo>
                      <a:pt x="449" y="175"/>
                      <a:pt x="460" y="212"/>
                      <a:pt x="460" y="272"/>
                    </a:cubicBezTo>
                    <a:cubicBezTo>
                      <a:pt x="460" y="325"/>
                      <a:pt x="444" y="367"/>
                      <a:pt x="415" y="397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89" y="9"/>
                      <a:pt x="134" y="32"/>
                      <a:pt x="92" y="68"/>
                    </a:cubicBezTo>
                    <a:cubicBezTo>
                      <a:pt x="32" y="120"/>
                      <a:pt x="0" y="197"/>
                      <a:pt x="0" y="291"/>
                    </a:cubicBezTo>
                    <a:cubicBezTo>
                      <a:pt x="0" y="462"/>
                      <a:pt x="126" y="590"/>
                      <a:pt x="292" y="590"/>
                    </a:cubicBezTo>
                    <a:cubicBezTo>
                      <a:pt x="462" y="590"/>
                      <a:pt x="584" y="462"/>
                      <a:pt x="584" y="274"/>
                    </a:cubicBezTo>
                    <a:cubicBezTo>
                      <a:pt x="584" y="169"/>
                      <a:pt x="534" y="62"/>
                      <a:pt x="476" y="12"/>
                    </a:cubicBezTo>
                    <a:lnTo>
                      <a:pt x="401" y="110"/>
                    </a:lnTo>
                    <a:close/>
                    <a:moveTo>
                      <a:pt x="179" y="408"/>
                    </a:moveTo>
                    <a:cubicBezTo>
                      <a:pt x="144" y="381"/>
                      <a:pt x="123" y="339"/>
                      <a:pt x="123" y="288"/>
                    </a:cubicBezTo>
                    <a:cubicBezTo>
                      <a:pt x="123" y="232"/>
                      <a:pt x="155" y="190"/>
                      <a:pt x="202" y="168"/>
                    </a:cubicBezTo>
                    <a:cubicBezTo>
                      <a:pt x="315" y="439"/>
                      <a:pt x="315" y="439"/>
                      <a:pt x="315" y="439"/>
                    </a:cubicBezTo>
                    <a:cubicBezTo>
                      <a:pt x="257" y="447"/>
                      <a:pt x="212" y="432"/>
                      <a:pt x="179" y="4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8434C32D-C325-1F32-5E19-6C9FC933AC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13961" y="1846404"/>
                <a:ext cx="319161" cy="221640"/>
              </a:xfrm>
              <a:custGeom>
                <a:avLst/>
                <a:gdLst>
                  <a:gd name="T0" fmla="*/ 580 w 720"/>
                  <a:gd name="T1" fmla="*/ 0 h 500"/>
                  <a:gd name="T2" fmla="*/ 580 w 720"/>
                  <a:gd name="T3" fmla="*/ 346 h 500"/>
                  <a:gd name="T4" fmla="*/ 0 w 720"/>
                  <a:gd name="T5" fmla="*/ 346 h 500"/>
                  <a:gd name="T6" fmla="*/ 0 w 720"/>
                  <a:gd name="T7" fmla="*/ 500 h 500"/>
                  <a:gd name="T8" fmla="*/ 720 w 720"/>
                  <a:gd name="T9" fmla="*/ 500 h 500"/>
                  <a:gd name="T10" fmla="*/ 720 w 720"/>
                  <a:gd name="T11" fmla="*/ 0 h 500"/>
                  <a:gd name="T12" fmla="*/ 580 w 720"/>
                  <a:gd name="T13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0" h="500">
                    <a:moveTo>
                      <a:pt x="580" y="0"/>
                    </a:moveTo>
                    <a:lnTo>
                      <a:pt x="580" y="346"/>
                    </a:lnTo>
                    <a:lnTo>
                      <a:pt x="0" y="346"/>
                    </a:lnTo>
                    <a:lnTo>
                      <a:pt x="0" y="500"/>
                    </a:lnTo>
                    <a:lnTo>
                      <a:pt x="720" y="500"/>
                    </a:lnTo>
                    <a:lnTo>
                      <a:pt x="720" y="0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3">
                <a:extLst>
                  <a:ext uri="{FF2B5EF4-FFF2-40B4-BE49-F238E27FC236}">
                    <a16:creationId xmlns:a16="http://schemas.microsoft.com/office/drawing/2014/main" id="{A281B950-B57F-4814-65C4-87F843CA0E1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383556" y="501936"/>
                <a:ext cx="253999" cy="263752"/>
              </a:xfrm>
              <a:custGeom>
                <a:avLst/>
                <a:gdLst>
                  <a:gd name="T0" fmla="*/ 584 w 584"/>
                  <a:gd name="T1" fmla="*/ 304 h 607"/>
                  <a:gd name="T2" fmla="*/ 292 w 584"/>
                  <a:gd name="T3" fmla="*/ 607 h 607"/>
                  <a:gd name="T4" fmla="*/ 0 w 584"/>
                  <a:gd name="T5" fmla="*/ 302 h 607"/>
                  <a:gd name="T6" fmla="*/ 292 w 584"/>
                  <a:gd name="T7" fmla="*/ 0 h 607"/>
                  <a:gd name="T8" fmla="*/ 584 w 584"/>
                  <a:gd name="T9" fmla="*/ 304 h 607"/>
                  <a:gd name="T10" fmla="*/ 133 w 584"/>
                  <a:gd name="T11" fmla="*/ 304 h 607"/>
                  <a:gd name="T12" fmla="*/ 292 w 584"/>
                  <a:gd name="T13" fmla="*/ 454 h 607"/>
                  <a:gd name="T14" fmla="*/ 451 w 584"/>
                  <a:gd name="T15" fmla="*/ 302 h 607"/>
                  <a:gd name="T16" fmla="*/ 292 w 584"/>
                  <a:gd name="T17" fmla="*/ 153 h 607"/>
                  <a:gd name="T18" fmla="*/ 133 w 584"/>
                  <a:gd name="T19" fmla="*/ 304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4" h="607">
                    <a:moveTo>
                      <a:pt x="584" y="304"/>
                    </a:moveTo>
                    <a:cubicBezTo>
                      <a:pt x="584" y="474"/>
                      <a:pt x="457" y="607"/>
                      <a:pt x="292" y="607"/>
                    </a:cubicBezTo>
                    <a:cubicBezTo>
                      <a:pt x="128" y="607"/>
                      <a:pt x="0" y="473"/>
                      <a:pt x="0" y="302"/>
                    </a:cubicBezTo>
                    <a:cubicBezTo>
                      <a:pt x="0" y="133"/>
                      <a:pt x="126" y="0"/>
                      <a:pt x="292" y="0"/>
                    </a:cubicBezTo>
                    <a:cubicBezTo>
                      <a:pt x="455" y="0"/>
                      <a:pt x="584" y="133"/>
                      <a:pt x="584" y="304"/>
                    </a:cubicBezTo>
                    <a:moveTo>
                      <a:pt x="133" y="304"/>
                    </a:moveTo>
                    <a:cubicBezTo>
                      <a:pt x="133" y="391"/>
                      <a:pt x="198" y="454"/>
                      <a:pt x="292" y="454"/>
                    </a:cubicBezTo>
                    <a:cubicBezTo>
                      <a:pt x="381" y="454"/>
                      <a:pt x="451" y="387"/>
                      <a:pt x="451" y="302"/>
                    </a:cubicBezTo>
                    <a:cubicBezTo>
                      <a:pt x="451" y="216"/>
                      <a:pt x="383" y="153"/>
                      <a:pt x="292" y="153"/>
                    </a:cubicBezTo>
                    <a:cubicBezTo>
                      <a:pt x="203" y="153"/>
                      <a:pt x="133" y="219"/>
                      <a:pt x="133" y="30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4">
                <a:extLst>
                  <a:ext uri="{FF2B5EF4-FFF2-40B4-BE49-F238E27FC236}">
                    <a16:creationId xmlns:a16="http://schemas.microsoft.com/office/drawing/2014/main" id="{EE465ED6-53DE-A385-42CB-0B5A7547734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383556" y="1021017"/>
                <a:ext cx="253999" cy="263752"/>
              </a:xfrm>
              <a:custGeom>
                <a:avLst/>
                <a:gdLst>
                  <a:gd name="T0" fmla="*/ 584 w 584"/>
                  <a:gd name="T1" fmla="*/ 305 h 607"/>
                  <a:gd name="T2" fmla="*/ 292 w 584"/>
                  <a:gd name="T3" fmla="*/ 607 h 607"/>
                  <a:gd name="T4" fmla="*/ 0 w 584"/>
                  <a:gd name="T5" fmla="*/ 303 h 607"/>
                  <a:gd name="T6" fmla="*/ 292 w 584"/>
                  <a:gd name="T7" fmla="*/ 0 h 607"/>
                  <a:gd name="T8" fmla="*/ 584 w 584"/>
                  <a:gd name="T9" fmla="*/ 305 h 607"/>
                  <a:gd name="T10" fmla="*/ 133 w 584"/>
                  <a:gd name="T11" fmla="*/ 305 h 607"/>
                  <a:gd name="T12" fmla="*/ 292 w 584"/>
                  <a:gd name="T13" fmla="*/ 454 h 607"/>
                  <a:gd name="T14" fmla="*/ 451 w 584"/>
                  <a:gd name="T15" fmla="*/ 303 h 607"/>
                  <a:gd name="T16" fmla="*/ 292 w 584"/>
                  <a:gd name="T17" fmla="*/ 153 h 607"/>
                  <a:gd name="T18" fmla="*/ 133 w 584"/>
                  <a:gd name="T19" fmla="*/ 305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4" h="607">
                    <a:moveTo>
                      <a:pt x="584" y="305"/>
                    </a:moveTo>
                    <a:cubicBezTo>
                      <a:pt x="584" y="474"/>
                      <a:pt x="457" y="607"/>
                      <a:pt x="292" y="607"/>
                    </a:cubicBezTo>
                    <a:cubicBezTo>
                      <a:pt x="128" y="607"/>
                      <a:pt x="0" y="474"/>
                      <a:pt x="0" y="303"/>
                    </a:cubicBezTo>
                    <a:cubicBezTo>
                      <a:pt x="0" y="133"/>
                      <a:pt x="126" y="0"/>
                      <a:pt x="292" y="0"/>
                    </a:cubicBezTo>
                    <a:cubicBezTo>
                      <a:pt x="455" y="0"/>
                      <a:pt x="584" y="134"/>
                      <a:pt x="584" y="305"/>
                    </a:cubicBezTo>
                    <a:moveTo>
                      <a:pt x="133" y="305"/>
                    </a:moveTo>
                    <a:cubicBezTo>
                      <a:pt x="133" y="391"/>
                      <a:pt x="198" y="454"/>
                      <a:pt x="292" y="454"/>
                    </a:cubicBezTo>
                    <a:cubicBezTo>
                      <a:pt x="381" y="454"/>
                      <a:pt x="451" y="388"/>
                      <a:pt x="451" y="303"/>
                    </a:cubicBezTo>
                    <a:cubicBezTo>
                      <a:pt x="451" y="216"/>
                      <a:pt x="383" y="153"/>
                      <a:pt x="292" y="153"/>
                    </a:cubicBezTo>
                    <a:cubicBezTo>
                      <a:pt x="203" y="153"/>
                      <a:pt x="133" y="220"/>
                      <a:pt x="133" y="30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20E6808-E70B-FA4B-99F6-1C02BBC16598}"/>
              </a:ext>
            </a:extLst>
          </p:cNvPr>
          <p:cNvGrpSpPr/>
          <p:nvPr userDrawn="1"/>
        </p:nvGrpSpPr>
        <p:grpSpPr>
          <a:xfrm>
            <a:off x="1538947" y="3561907"/>
            <a:ext cx="7851377" cy="1769127"/>
            <a:chOff x="541049" y="2649538"/>
            <a:chExt cx="9285724" cy="2092325"/>
          </a:xfrm>
          <a:gradFill>
            <a:gsLst>
              <a:gs pos="0">
                <a:schemeClr val="accent1"/>
              </a:gs>
              <a:gs pos="100000">
                <a:srgbClr val="391262"/>
              </a:gs>
              <a:gs pos="64000">
                <a:srgbClr val="64131E"/>
              </a:gs>
              <a:gs pos="29000">
                <a:srgbClr val="831B22"/>
              </a:gs>
            </a:gsLst>
            <a:path path="circle">
              <a:fillToRect l="100000" t="100000"/>
            </a:path>
          </a:gradFill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4C297CEF-136F-B1B7-09B1-55E4D7563F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049" y="2809876"/>
              <a:ext cx="963613" cy="1928813"/>
            </a:xfrm>
            <a:custGeom>
              <a:avLst/>
              <a:gdLst>
                <a:gd name="T0" fmla="*/ 57 w 301"/>
                <a:gd name="T1" fmla="*/ 458 h 600"/>
                <a:gd name="T2" fmla="*/ 57 w 301"/>
                <a:gd name="T3" fmla="*/ 235 h 600"/>
                <a:gd name="T4" fmla="*/ 0 w 301"/>
                <a:gd name="T5" fmla="*/ 235 h 600"/>
                <a:gd name="T6" fmla="*/ 0 w 301"/>
                <a:gd name="T7" fmla="*/ 121 h 600"/>
                <a:gd name="T8" fmla="*/ 57 w 301"/>
                <a:gd name="T9" fmla="*/ 121 h 600"/>
                <a:gd name="T10" fmla="*/ 57 w 301"/>
                <a:gd name="T11" fmla="*/ 0 h 600"/>
                <a:gd name="T12" fmla="*/ 190 w 301"/>
                <a:gd name="T13" fmla="*/ 0 h 600"/>
                <a:gd name="T14" fmla="*/ 190 w 301"/>
                <a:gd name="T15" fmla="*/ 121 h 600"/>
                <a:gd name="T16" fmla="*/ 301 w 301"/>
                <a:gd name="T17" fmla="*/ 121 h 600"/>
                <a:gd name="T18" fmla="*/ 301 w 301"/>
                <a:gd name="T19" fmla="*/ 235 h 600"/>
                <a:gd name="T20" fmla="*/ 190 w 301"/>
                <a:gd name="T21" fmla="*/ 235 h 600"/>
                <a:gd name="T22" fmla="*/ 190 w 301"/>
                <a:gd name="T23" fmla="*/ 436 h 600"/>
                <a:gd name="T24" fmla="*/ 233 w 301"/>
                <a:gd name="T25" fmla="*/ 482 h 600"/>
                <a:gd name="T26" fmla="*/ 299 w 301"/>
                <a:gd name="T27" fmla="*/ 465 h 600"/>
                <a:gd name="T28" fmla="*/ 299 w 301"/>
                <a:gd name="T29" fmla="*/ 573 h 600"/>
                <a:gd name="T30" fmla="*/ 194 w 301"/>
                <a:gd name="T31" fmla="*/ 600 h 600"/>
                <a:gd name="T32" fmla="*/ 57 w 301"/>
                <a:gd name="T33" fmla="*/ 45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1" h="600">
                  <a:moveTo>
                    <a:pt x="57" y="458"/>
                  </a:moveTo>
                  <a:cubicBezTo>
                    <a:pt x="57" y="235"/>
                    <a:pt x="57" y="235"/>
                    <a:pt x="57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301" y="121"/>
                    <a:pt x="301" y="121"/>
                    <a:pt x="301" y="121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90" y="436"/>
                    <a:pt x="190" y="436"/>
                    <a:pt x="190" y="436"/>
                  </a:cubicBezTo>
                  <a:cubicBezTo>
                    <a:pt x="190" y="467"/>
                    <a:pt x="203" y="482"/>
                    <a:pt x="233" y="482"/>
                  </a:cubicBezTo>
                  <a:cubicBezTo>
                    <a:pt x="258" y="482"/>
                    <a:pt x="280" y="476"/>
                    <a:pt x="299" y="465"/>
                  </a:cubicBezTo>
                  <a:cubicBezTo>
                    <a:pt x="299" y="573"/>
                    <a:pt x="299" y="573"/>
                    <a:pt x="299" y="573"/>
                  </a:cubicBezTo>
                  <a:cubicBezTo>
                    <a:pt x="271" y="590"/>
                    <a:pt x="239" y="600"/>
                    <a:pt x="194" y="600"/>
                  </a:cubicBezTo>
                  <a:cubicBezTo>
                    <a:pt x="112" y="600"/>
                    <a:pt x="57" y="568"/>
                    <a:pt x="57" y="4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22BAF6B-1742-15FD-B0EB-40B8C3DC11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08151" y="2649538"/>
              <a:ext cx="1382713" cy="2063750"/>
            </a:xfrm>
            <a:custGeom>
              <a:avLst/>
              <a:gdLst>
                <a:gd name="T0" fmla="*/ 0 w 432"/>
                <a:gd name="T1" fmla="*/ 0 h 642"/>
                <a:gd name="T2" fmla="*/ 134 w 432"/>
                <a:gd name="T3" fmla="*/ 0 h 642"/>
                <a:gd name="T4" fmla="*/ 134 w 432"/>
                <a:gd name="T5" fmla="*/ 237 h 642"/>
                <a:gd name="T6" fmla="*/ 272 w 432"/>
                <a:gd name="T7" fmla="*/ 162 h 642"/>
                <a:gd name="T8" fmla="*/ 432 w 432"/>
                <a:gd name="T9" fmla="*/ 337 h 642"/>
                <a:gd name="T10" fmla="*/ 432 w 432"/>
                <a:gd name="T11" fmla="*/ 642 h 642"/>
                <a:gd name="T12" fmla="*/ 298 w 432"/>
                <a:gd name="T13" fmla="*/ 642 h 642"/>
                <a:gd name="T14" fmla="*/ 298 w 432"/>
                <a:gd name="T15" fmla="*/ 379 h 642"/>
                <a:gd name="T16" fmla="*/ 218 w 432"/>
                <a:gd name="T17" fmla="*/ 283 h 642"/>
                <a:gd name="T18" fmla="*/ 134 w 432"/>
                <a:gd name="T19" fmla="*/ 379 h 642"/>
                <a:gd name="T20" fmla="*/ 134 w 432"/>
                <a:gd name="T21" fmla="*/ 642 h 642"/>
                <a:gd name="T22" fmla="*/ 0 w 432"/>
                <a:gd name="T23" fmla="*/ 642 h 642"/>
                <a:gd name="T24" fmla="*/ 0 w 432"/>
                <a:gd name="T25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642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237"/>
                    <a:pt x="134" y="237"/>
                    <a:pt x="134" y="237"/>
                  </a:cubicBezTo>
                  <a:cubicBezTo>
                    <a:pt x="165" y="198"/>
                    <a:pt x="204" y="162"/>
                    <a:pt x="272" y="162"/>
                  </a:cubicBezTo>
                  <a:cubicBezTo>
                    <a:pt x="373" y="162"/>
                    <a:pt x="432" y="229"/>
                    <a:pt x="432" y="337"/>
                  </a:cubicBezTo>
                  <a:cubicBezTo>
                    <a:pt x="432" y="642"/>
                    <a:pt x="432" y="642"/>
                    <a:pt x="432" y="642"/>
                  </a:cubicBezTo>
                  <a:cubicBezTo>
                    <a:pt x="298" y="642"/>
                    <a:pt x="298" y="642"/>
                    <a:pt x="298" y="642"/>
                  </a:cubicBezTo>
                  <a:cubicBezTo>
                    <a:pt x="298" y="379"/>
                    <a:pt x="298" y="379"/>
                    <a:pt x="298" y="379"/>
                  </a:cubicBezTo>
                  <a:cubicBezTo>
                    <a:pt x="298" y="316"/>
                    <a:pt x="269" y="283"/>
                    <a:pt x="218" y="283"/>
                  </a:cubicBezTo>
                  <a:cubicBezTo>
                    <a:pt x="166" y="283"/>
                    <a:pt x="134" y="316"/>
                    <a:pt x="134" y="379"/>
                  </a:cubicBezTo>
                  <a:cubicBezTo>
                    <a:pt x="134" y="642"/>
                    <a:pt x="134" y="642"/>
                    <a:pt x="134" y="642"/>
                  </a:cubicBezTo>
                  <a:cubicBezTo>
                    <a:pt x="0" y="642"/>
                    <a:pt x="0" y="642"/>
                    <a:pt x="0" y="6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788B3367-A4C9-CCD9-A688-1D2826A4B0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61304" y="3179763"/>
              <a:ext cx="1390650" cy="1562100"/>
            </a:xfrm>
            <a:custGeom>
              <a:avLst/>
              <a:gdLst>
                <a:gd name="T0" fmla="*/ 0 w 434"/>
                <a:gd name="T1" fmla="*/ 342 h 486"/>
                <a:gd name="T2" fmla="*/ 0 w 434"/>
                <a:gd name="T3" fmla="*/ 340 h 486"/>
                <a:gd name="T4" fmla="*/ 190 w 434"/>
                <a:gd name="T5" fmla="*/ 189 h 486"/>
                <a:gd name="T6" fmla="*/ 305 w 434"/>
                <a:gd name="T7" fmla="*/ 209 h 486"/>
                <a:gd name="T8" fmla="*/ 305 w 434"/>
                <a:gd name="T9" fmla="*/ 201 h 486"/>
                <a:gd name="T10" fmla="*/ 204 w 434"/>
                <a:gd name="T11" fmla="*/ 115 h 486"/>
                <a:gd name="T12" fmla="*/ 74 w 434"/>
                <a:gd name="T13" fmla="*/ 140 h 486"/>
                <a:gd name="T14" fmla="*/ 40 w 434"/>
                <a:gd name="T15" fmla="*/ 38 h 486"/>
                <a:gd name="T16" fmla="*/ 223 w 434"/>
                <a:gd name="T17" fmla="*/ 0 h 486"/>
                <a:gd name="T18" fmla="*/ 383 w 434"/>
                <a:gd name="T19" fmla="*/ 53 h 486"/>
                <a:gd name="T20" fmla="*/ 434 w 434"/>
                <a:gd name="T21" fmla="*/ 204 h 486"/>
                <a:gd name="T22" fmla="*/ 434 w 434"/>
                <a:gd name="T23" fmla="*/ 477 h 486"/>
                <a:gd name="T24" fmla="*/ 304 w 434"/>
                <a:gd name="T25" fmla="*/ 477 h 486"/>
                <a:gd name="T26" fmla="*/ 304 w 434"/>
                <a:gd name="T27" fmla="*/ 426 h 486"/>
                <a:gd name="T28" fmla="*/ 162 w 434"/>
                <a:gd name="T29" fmla="*/ 486 h 486"/>
                <a:gd name="T30" fmla="*/ 0 w 434"/>
                <a:gd name="T31" fmla="*/ 342 h 486"/>
                <a:gd name="T32" fmla="*/ 307 w 434"/>
                <a:gd name="T33" fmla="*/ 311 h 486"/>
                <a:gd name="T34" fmla="*/ 307 w 434"/>
                <a:gd name="T35" fmla="*/ 287 h 486"/>
                <a:gd name="T36" fmla="*/ 222 w 434"/>
                <a:gd name="T37" fmla="*/ 270 h 486"/>
                <a:gd name="T38" fmla="*/ 129 w 434"/>
                <a:gd name="T39" fmla="*/ 335 h 486"/>
                <a:gd name="T40" fmla="*/ 129 w 434"/>
                <a:gd name="T41" fmla="*/ 336 h 486"/>
                <a:gd name="T42" fmla="*/ 202 w 434"/>
                <a:gd name="T43" fmla="*/ 394 h 486"/>
                <a:gd name="T44" fmla="*/ 307 w 434"/>
                <a:gd name="T45" fmla="*/ 31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4" h="486">
                  <a:moveTo>
                    <a:pt x="0" y="342"/>
                  </a:moveTo>
                  <a:cubicBezTo>
                    <a:pt x="0" y="340"/>
                    <a:pt x="0" y="340"/>
                    <a:pt x="0" y="340"/>
                  </a:cubicBezTo>
                  <a:cubicBezTo>
                    <a:pt x="0" y="237"/>
                    <a:pt x="78" y="189"/>
                    <a:pt x="190" y="189"/>
                  </a:cubicBezTo>
                  <a:cubicBezTo>
                    <a:pt x="237" y="189"/>
                    <a:pt x="272" y="197"/>
                    <a:pt x="305" y="209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5" y="145"/>
                    <a:pt x="271" y="115"/>
                    <a:pt x="204" y="115"/>
                  </a:cubicBezTo>
                  <a:cubicBezTo>
                    <a:pt x="153" y="115"/>
                    <a:pt x="117" y="124"/>
                    <a:pt x="74" y="1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92" y="15"/>
                    <a:pt x="143" y="0"/>
                    <a:pt x="223" y="0"/>
                  </a:cubicBezTo>
                  <a:cubicBezTo>
                    <a:pt x="296" y="0"/>
                    <a:pt x="349" y="20"/>
                    <a:pt x="383" y="53"/>
                  </a:cubicBezTo>
                  <a:cubicBezTo>
                    <a:pt x="418" y="88"/>
                    <a:pt x="434" y="140"/>
                    <a:pt x="434" y="204"/>
                  </a:cubicBezTo>
                  <a:cubicBezTo>
                    <a:pt x="434" y="477"/>
                    <a:pt x="434" y="477"/>
                    <a:pt x="434" y="477"/>
                  </a:cubicBezTo>
                  <a:cubicBezTo>
                    <a:pt x="304" y="477"/>
                    <a:pt x="304" y="477"/>
                    <a:pt x="304" y="477"/>
                  </a:cubicBezTo>
                  <a:cubicBezTo>
                    <a:pt x="304" y="426"/>
                    <a:pt x="304" y="426"/>
                    <a:pt x="304" y="426"/>
                  </a:cubicBezTo>
                  <a:cubicBezTo>
                    <a:pt x="272" y="462"/>
                    <a:pt x="227" y="486"/>
                    <a:pt x="162" y="486"/>
                  </a:cubicBezTo>
                  <a:cubicBezTo>
                    <a:pt x="73" y="486"/>
                    <a:pt x="0" y="435"/>
                    <a:pt x="0" y="342"/>
                  </a:cubicBezTo>
                  <a:close/>
                  <a:moveTo>
                    <a:pt x="307" y="311"/>
                  </a:moveTo>
                  <a:cubicBezTo>
                    <a:pt x="307" y="287"/>
                    <a:pt x="307" y="287"/>
                    <a:pt x="307" y="287"/>
                  </a:cubicBezTo>
                  <a:cubicBezTo>
                    <a:pt x="284" y="277"/>
                    <a:pt x="254" y="270"/>
                    <a:pt x="222" y="270"/>
                  </a:cubicBezTo>
                  <a:cubicBezTo>
                    <a:pt x="164" y="270"/>
                    <a:pt x="129" y="292"/>
                    <a:pt x="129" y="335"/>
                  </a:cubicBezTo>
                  <a:cubicBezTo>
                    <a:pt x="129" y="336"/>
                    <a:pt x="129" y="336"/>
                    <a:pt x="129" y="336"/>
                  </a:cubicBezTo>
                  <a:cubicBezTo>
                    <a:pt x="129" y="372"/>
                    <a:pt x="159" y="394"/>
                    <a:pt x="202" y="394"/>
                  </a:cubicBezTo>
                  <a:cubicBezTo>
                    <a:pt x="265" y="394"/>
                    <a:pt x="307" y="359"/>
                    <a:pt x="307" y="3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E75C15B3-8177-7E6B-C4A7-1B9D3FB9D0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9916" y="3170238"/>
              <a:ext cx="1384300" cy="1543050"/>
            </a:xfrm>
            <a:custGeom>
              <a:avLst/>
              <a:gdLst>
                <a:gd name="T0" fmla="*/ 0 w 432"/>
                <a:gd name="T1" fmla="*/ 9 h 480"/>
                <a:gd name="T2" fmla="*/ 133 w 432"/>
                <a:gd name="T3" fmla="*/ 9 h 480"/>
                <a:gd name="T4" fmla="*/ 133 w 432"/>
                <a:gd name="T5" fmla="*/ 75 h 480"/>
                <a:gd name="T6" fmla="*/ 272 w 432"/>
                <a:gd name="T7" fmla="*/ 0 h 480"/>
                <a:gd name="T8" fmla="*/ 432 w 432"/>
                <a:gd name="T9" fmla="*/ 175 h 480"/>
                <a:gd name="T10" fmla="*/ 432 w 432"/>
                <a:gd name="T11" fmla="*/ 480 h 480"/>
                <a:gd name="T12" fmla="*/ 298 w 432"/>
                <a:gd name="T13" fmla="*/ 480 h 480"/>
                <a:gd name="T14" fmla="*/ 298 w 432"/>
                <a:gd name="T15" fmla="*/ 217 h 480"/>
                <a:gd name="T16" fmla="*/ 217 w 432"/>
                <a:gd name="T17" fmla="*/ 121 h 480"/>
                <a:gd name="T18" fmla="*/ 133 w 432"/>
                <a:gd name="T19" fmla="*/ 217 h 480"/>
                <a:gd name="T20" fmla="*/ 133 w 432"/>
                <a:gd name="T21" fmla="*/ 480 h 480"/>
                <a:gd name="T22" fmla="*/ 0 w 432"/>
                <a:gd name="T23" fmla="*/ 480 h 480"/>
                <a:gd name="T24" fmla="*/ 0 w 432"/>
                <a:gd name="T25" fmla="*/ 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480">
                  <a:moveTo>
                    <a:pt x="0" y="9"/>
                  </a:moveTo>
                  <a:cubicBezTo>
                    <a:pt x="133" y="9"/>
                    <a:pt x="133" y="9"/>
                    <a:pt x="133" y="9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64" y="36"/>
                    <a:pt x="204" y="0"/>
                    <a:pt x="272" y="0"/>
                  </a:cubicBezTo>
                  <a:cubicBezTo>
                    <a:pt x="373" y="0"/>
                    <a:pt x="432" y="67"/>
                    <a:pt x="432" y="175"/>
                  </a:cubicBezTo>
                  <a:cubicBezTo>
                    <a:pt x="432" y="480"/>
                    <a:pt x="432" y="480"/>
                    <a:pt x="432" y="480"/>
                  </a:cubicBezTo>
                  <a:cubicBezTo>
                    <a:pt x="298" y="480"/>
                    <a:pt x="298" y="480"/>
                    <a:pt x="298" y="480"/>
                  </a:cubicBezTo>
                  <a:cubicBezTo>
                    <a:pt x="298" y="217"/>
                    <a:pt x="298" y="217"/>
                    <a:pt x="298" y="217"/>
                  </a:cubicBezTo>
                  <a:cubicBezTo>
                    <a:pt x="298" y="154"/>
                    <a:pt x="268" y="121"/>
                    <a:pt x="217" y="121"/>
                  </a:cubicBezTo>
                  <a:cubicBezTo>
                    <a:pt x="166" y="121"/>
                    <a:pt x="133" y="154"/>
                    <a:pt x="133" y="217"/>
                  </a:cubicBezTo>
                  <a:cubicBezTo>
                    <a:pt x="133" y="480"/>
                    <a:pt x="133" y="480"/>
                    <a:pt x="133" y="480"/>
                  </a:cubicBezTo>
                  <a:cubicBezTo>
                    <a:pt x="0" y="480"/>
                    <a:pt x="0" y="480"/>
                    <a:pt x="0" y="480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AA27F0F6-EBAD-77B3-0964-617F5FC5A0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6593" y="2649538"/>
              <a:ext cx="1460500" cy="2063750"/>
            </a:xfrm>
            <a:custGeom>
              <a:avLst/>
              <a:gdLst>
                <a:gd name="T0" fmla="*/ 0 w 920"/>
                <a:gd name="T1" fmla="*/ 0 h 1300"/>
                <a:gd name="T2" fmla="*/ 270 w 920"/>
                <a:gd name="T3" fmla="*/ 0 h 1300"/>
                <a:gd name="T4" fmla="*/ 270 w 920"/>
                <a:gd name="T5" fmla="*/ 692 h 1300"/>
                <a:gd name="T6" fmla="*/ 585 w 920"/>
                <a:gd name="T7" fmla="*/ 346 h 1300"/>
                <a:gd name="T8" fmla="*/ 908 w 920"/>
                <a:gd name="T9" fmla="*/ 346 h 1300"/>
                <a:gd name="T10" fmla="*/ 547 w 920"/>
                <a:gd name="T11" fmla="*/ 721 h 1300"/>
                <a:gd name="T12" fmla="*/ 920 w 920"/>
                <a:gd name="T13" fmla="*/ 1300 h 1300"/>
                <a:gd name="T14" fmla="*/ 609 w 920"/>
                <a:gd name="T15" fmla="*/ 1300 h 1300"/>
                <a:gd name="T16" fmla="*/ 365 w 920"/>
                <a:gd name="T17" fmla="*/ 909 h 1300"/>
                <a:gd name="T18" fmla="*/ 270 w 920"/>
                <a:gd name="T19" fmla="*/ 1010 h 1300"/>
                <a:gd name="T20" fmla="*/ 270 w 920"/>
                <a:gd name="T21" fmla="*/ 1300 h 1300"/>
                <a:gd name="T22" fmla="*/ 0 w 920"/>
                <a:gd name="T23" fmla="*/ 1300 h 1300"/>
                <a:gd name="T24" fmla="*/ 0 w 920"/>
                <a:gd name="T25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0" h="1300">
                  <a:moveTo>
                    <a:pt x="0" y="0"/>
                  </a:moveTo>
                  <a:lnTo>
                    <a:pt x="270" y="0"/>
                  </a:lnTo>
                  <a:lnTo>
                    <a:pt x="270" y="692"/>
                  </a:lnTo>
                  <a:lnTo>
                    <a:pt x="585" y="346"/>
                  </a:lnTo>
                  <a:lnTo>
                    <a:pt x="908" y="346"/>
                  </a:lnTo>
                  <a:lnTo>
                    <a:pt x="547" y="721"/>
                  </a:lnTo>
                  <a:lnTo>
                    <a:pt x="920" y="1300"/>
                  </a:lnTo>
                  <a:lnTo>
                    <a:pt x="609" y="1300"/>
                  </a:lnTo>
                  <a:lnTo>
                    <a:pt x="365" y="909"/>
                  </a:lnTo>
                  <a:lnTo>
                    <a:pt x="270" y="1010"/>
                  </a:lnTo>
                  <a:lnTo>
                    <a:pt x="270" y="1300"/>
                  </a:lnTo>
                  <a:lnTo>
                    <a:pt x="0" y="13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D449E32-BCCB-5FA7-37E4-30FF7569B6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19896" y="3173413"/>
              <a:ext cx="1227138" cy="1568450"/>
            </a:xfrm>
            <a:custGeom>
              <a:avLst/>
              <a:gdLst>
                <a:gd name="T0" fmla="*/ 0 w 383"/>
                <a:gd name="T1" fmla="*/ 417 h 488"/>
                <a:gd name="T2" fmla="*/ 57 w 383"/>
                <a:gd name="T3" fmla="*/ 329 h 488"/>
                <a:gd name="T4" fmla="*/ 206 w 383"/>
                <a:gd name="T5" fmla="*/ 385 h 488"/>
                <a:gd name="T6" fmla="*/ 262 w 383"/>
                <a:gd name="T7" fmla="*/ 350 h 488"/>
                <a:gd name="T8" fmla="*/ 262 w 383"/>
                <a:gd name="T9" fmla="*/ 348 h 488"/>
                <a:gd name="T10" fmla="*/ 165 w 383"/>
                <a:gd name="T11" fmla="*/ 294 h 488"/>
                <a:gd name="T12" fmla="*/ 24 w 383"/>
                <a:gd name="T13" fmla="*/ 152 h 488"/>
                <a:gd name="T14" fmla="*/ 24 w 383"/>
                <a:gd name="T15" fmla="*/ 150 h 488"/>
                <a:gd name="T16" fmla="*/ 196 w 383"/>
                <a:gd name="T17" fmla="*/ 0 h 488"/>
                <a:gd name="T18" fmla="*/ 372 w 383"/>
                <a:gd name="T19" fmla="*/ 55 h 488"/>
                <a:gd name="T20" fmla="*/ 321 w 383"/>
                <a:gd name="T21" fmla="*/ 147 h 488"/>
                <a:gd name="T22" fmla="*/ 194 w 383"/>
                <a:gd name="T23" fmla="*/ 103 h 488"/>
                <a:gd name="T24" fmla="*/ 144 w 383"/>
                <a:gd name="T25" fmla="*/ 136 h 488"/>
                <a:gd name="T26" fmla="*/ 144 w 383"/>
                <a:gd name="T27" fmla="*/ 138 h 488"/>
                <a:gd name="T28" fmla="*/ 240 w 383"/>
                <a:gd name="T29" fmla="*/ 194 h 488"/>
                <a:gd name="T30" fmla="*/ 383 w 383"/>
                <a:gd name="T31" fmla="*/ 334 h 488"/>
                <a:gd name="T32" fmla="*/ 383 w 383"/>
                <a:gd name="T33" fmla="*/ 336 h 488"/>
                <a:gd name="T34" fmla="*/ 203 w 383"/>
                <a:gd name="T35" fmla="*/ 488 h 488"/>
                <a:gd name="T36" fmla="*/ 0 w 383"/>
                <a:gd name="T37" fmla="*/ 41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3" h="488">
                  <a:moveTo>
                    <a:pt x="0" y="417"/>
                  </a:moveTo>
                  <a:cubicBezTo>
                    <a:pt x="57" y="329"/>
                    <a:pt x="57" y="329"/>
                    <a:pt x="57" y="329"/>
                  </a:cubicBezTo>
                  <a:cubicBezTo>
                    <a:pt x="108" y="366"/>
                    <a:pt x="162" y="385"/>
                    <a:pt x="206" y="385"/>
                  </a:cubicBezTo>
                  <a:cubicBezTo>
                    <a:pt x="245" y="385"/>
                    <a:pt x="262" y="371"/>
                    <a:pt x="262" y="350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2" y="319"/>
                    <a:pt x="217" y="309"/>
                    <a:pt x="165" y="294"/>
                  </a:cubicBezTo>
                  <a:cubicBezTo>
                    <a:pt x="99" y="274"/>
                    <a:pt x="24" y="243"/>
                    <a:pt x="24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4" y="54"/>
                    <a:pt x="101" y="0"/>
                    <a:pt x="196" y="0"/>
                  </a:cubicBezTo>
                  <a:cubicBezTo>
                    <a:pt x="256" y="0"/>
                    <a:pt x="321" y="21"/>
                    <a:pt x="372" y="55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275" y="120"/>
                    <a:pt x="228" y="103"/>
                    <a:pt x="194" y="103"/>
                  </a:cubicBezTo>
                  <a:cubicBezTo>
                    <a:pt x="161" y="103"/>
                    <a:pt x="144" y="118"/>
                    <a:pt x="144" y="136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64"/>
                    <a:pt x="189" y="176"/>
                    <a:pt x="240" y="194"/>
                  </a:cubicBezTo>
                  <a:cubicBezTo>
                    <a:pt x="306" y="216"/>
                    <a:pt x="383" y="248"/>
                    <a:pt x="383" y="33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83" y="440"/>
                    <a:pt x="305" y="488"/>
                    <a:pt x="203" y="488"/>
                  </a:cubicBezTo>
                  <a:cubicBezTo>
                    <a:pt x="137" y="488"/>
                    <a:pt x="63" y="466"/>
                    <a:pt x="0" y="4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11">
              <a:extLst>
                <a:ext uri="{FF2B5EF4-FFF2-40B4-BE49-F238E27FC236}">
                  <a16:creationId xmlns:a16="http://schemas.microsoft.com/office/drawing/2014/main" id="{DF4FD3AA-2A1C-04CA-7759-A7926327B4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82260" y="4167188"/>
              <a:ext cx="544513" cy="546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182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lack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A0DD018-EAF2-48F3-ABFD-828A5E37FE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"/>
            <a:ext cx="12188825" cy="6857929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750334" y="1524000"/>
            <a:ext cx="9912096" cy="3273368"/>
          </a:xfrm>
          <a:prstGeom prst="rect">
            <a:avLst/>
          </a:prstGeom>
        </p:spPr>
        <p:txBody>
          <a:bodyPr lIns="0" tIns="0" rIns="121899" bIns="0" anchor="b" anchorCtr="0"/>
          <a:lstStyle>
            <a:lvl1pPr marL="0" algn="l" defTabSz="1218987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lang="en-US" sz="80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5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760414" y="5046115"/>
            <a:ext cx="9912096" cy="3566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| Date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178D7C6-5801-6B30-A6A7-963788E95D85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10149589" y="2542923"/>
            <a:ext cx="3058160" cy="1020314"/>
            <a:chOff x="547688" y="952500"/>
            <a:chExt cx="12190413" cy="406717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9E9C34A-28EF-207E-149B-9EBED2862D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158C3A6B-F5BB-E37E-DB3D-C1ABEA07F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A56AE87F-217D-4207-F227-987A2E7FEB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D65BCC2D-74A9-8E37-6BBC-33B74966DA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BA8558ED-E4BF-D888-EF3B-A311AFE8C4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AFF1776F-9DBA-D51E-8F71-E1FB30D767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820D6E3B-9704-EBDF-9D0D-A571A36CBC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6" name="Freeform 5">
            <a:extLst>
              <a:ext uri="{FF2B5EF4-FFF2-40B4-BE49-F238E27FC236}">
                <a16:creationId xmlns:a16="http://schemas.microsoft.com/office/drawing/2014/main" id="{C002511A-253F-7F55-6C4F-3D51611D3CB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750334" y="762000"/>
            <a:ext cx="3941064" cy="312470"/>
          </a:xfrm>
          <a:custGeom>
            <a:avLst/>
            <a:gdLst>
              <a:gd name="T0" fmla="*/ 557 w 2065"/>
              <a:gd name="T1" fmla="*/ 102 h 161"/>
              <a:gd name="T2" fmla="*/ 510 w 2065"/>
              <a:gd name="T3" fmla="*/ 76 h 161"/>
              <a:gd name="T4" fmla="*/ 583 w 2065"/>
              <a:gd name="T5" fmla="*/ 36 h 161"/>
              <a:gd name="T6" fmla="*/ 641 w 2065"/>
              <a:gd name="T7" fmla="*/ 34 h 161"/>
              <a:gd name="T8" fmla="*/ 2038 w 2065"/>
              <a:gd name="T9" fmla="*/ 1 h 161"/>
              <a:gd name="T10" fmla="*/ 706 w 2065"/>
              <a:gd name="T11" fmla="*/ 59 h 161"/>
              <a:gd name="T12" fmla="*/ 733 w 2065"/>
              <a:gd name="T13" fmla="*/ 100 h 161"/>
              <a:gd name="T14" fmla="*/ 1999 w 2065"/>
              <a:gd name="T15" fmla="*/ 132 h 161"/>
              <a:gd name="T16" fmla="*/ 760 w 2065"/>
              <a:gd name="T17" fmla="*/ 84 h 161"/>
              <a:gd name="T18" fmla="*/ 787 w 2065"/>
              <a:gd name="T19" fmla="*/ 93 h 161"/>
              <a:gd name="T20" fmla="*/ 828 w 2065"/>
              <a:gd name="T21" fmla="*/ 76 h 161"/>
              <a:gd name="T22" fmla="*/ 133 w 2065"/>
              <a:gd name="T23" fmla="*/ 36 h 161"/>
              <a:gd name="T24" fmla="*/ 166 w 2065"/>
              <a:gd name="T25" fmla="*/ 78 h 161"/>
              <a:gd name="T26" fmla="*/ 225 w 2065"/>
              <a:gd name="T27" fmla="*/ 132 h 161"/>
              <a:gd name="T28" fmla="*/ 32 w 2065"/>
              <a:gd name="T29" fmla="*/ 40 h 161"/>
              <a:gd name="T30" fmla="*/ 5 w 2065"/>
              <a:gd name="T31" fmla="*/ 43 h 161"/>
              <a:gd name="T32" fmla="*/ 0 w 2065"/>
              <a:gd name="T33" fmla="*/ 114 h 161"/>
              <a:gd name="T34" fmla="*/ 266 w 2065"/>
              <a:gd name="T35" fmla="*/ 43 h 161"/>
              <a:gd name="T36" fmla="*/ 258 w 2065"/>
              <a:gd name="T37" fmla="*/ 104 h 161"/>
              <a:gd name="T38" fmla="*/ 347 w 2065"/>
              <a:gd name="T39" fmla="*/ 76 h 161"/>
              <a:gd name="T40" fmla="*/ 285 w 2065"/>
              <a:gd name="T41" fmla="*/ 103 h 161"/>
              <a:gd name="T42" fmla="*/ 429 w 2065"/>
              <a:gd name="T43" fmla="*/ 36 h 161"/>
              <a:gd name="T44" fmla="*/ 479 w 2065"/>
              <a:gd name="T45" fmla="*/ 128 h 161"/>
              <a:gd name="T46" fmla="*/ 479 w 2065"/>
              <a:gd name="T47" fmla="*/ 36 h 161"/>
              <a:gd name="T48" fmla="*/ 354 w 2065"/>
              <a:gd name="T49" fmla="*/ 132 h 161"/>
              <a:gd name="T50" fmla="*/ 382 w 2065"/>
              <a:gd name="T51" fmla="*/ 55 h 161"/>
              <a:gd name="T52" fmla="*/ 1387 w 2065"/>
              <a:gd name="T53" fmla="*/ 84 h 161"/>
              <a:gd name="T54" fmla="*/ 1335 w 2065"/>
              <a:gd name="T55" fmla="*/ 58 h 161"/>
              <a:gd name="T56" fmla="*/ 1834 w 2065"/>
              <a:gd name="T57" fmla="*/ 132 h 161"/>
              <a:gd name="T58" fmla="*/ 1748 w 2065"/>
              <a:gd name="T59" fmla="*/ 34 h 161"/>
              <a:gd name="T60" fmla="*/ 1748 w 2065"/>
              <a:gd name="T61" fmla="*/ 34 h 161"/>
              <a:gd name="T62" fmla="*/ 1773 w 2065"/>
              <a:gd name="T63" fmla="*/ 84 h 161"/>
              <a:gd name="T64" fmla="*/ 1465 w 2065"/>
              <a:gd name="T65" fmla="*/ 109 h 161"/>
              <a:gd name="T66" fmla="*/ 1480 w 2065"/>
              <a:gd name="T67" fmla="*/ 148 h 161"/>
              <a:gd name="T68" fmla="*/ 1442 w 2065"/>
              <a:gd name="T69" fmla="*/ 102 h 161"/>
              <a:gd name="T70" fmla="*/ 1675 w 2065"/>
              <a:gd name="T71" fmla="*/ 37 h 161"/>
              <a:gd name="T72" fmla="*/ 1655 w 2065"/>
              <a:gd name="T73" fmla="*/ 7 h 161"/>
              <a:gd name="T74" fmla="*/ 1648 w 2065"/>
              <a:gd name="T75" fmla="*/ 132 h 161"/>
              <a:gd name="T76" fmla="*/ 1526 w 2065"/>
              <a:gd name="T77" fmla="*/ 36 h 161"/>
              <a:gd name="T78" fmla="*/ 1528 w 2065"/>
              <a:gd name="T79" fmla="*/ 161 h 161"/>
              <a:gd name="T80" fmla="*/ 980 w 2065"/>
              <a:gd name="T81" fmla="*/ 49 h 161"/>
              <a:gd name="T82" fmla="*/ 997 w 2065"/>
              <a:gd name="T83" fmla="*/ 59 h 161"/>
              <a:gd name="T84" fmla="*/ 1250 w 2065"/>
              <a:gd name="T85" fmla="*/ 132 h 161"/>
              <a:gd name="T86" fmla="*/ 1075 w 2065"/>
              <a:gd name="T87" fmla="*/ 49 h 161"/>
              <a:gd name="T88" fmla="*/ 1092 w 2065"/>
              <a:gd name="T89" fmla="*/ 59 h 161"/>
              <a:gd name="T90" fmla="*/ 910 w 2065"/>
              <a:gd name="T91" fmla="*/ 111 h 161"/>
              <a:gd name="T92" fmla="*/ 909 w 2065"/>
              <a:gd name="T93" fmla="*/ 34 h 161"/>
              <a:gd name="T94" fmla="*/ 910 w 2065"/>
              <a:gd name="T95" fmla="*/ 111 h 161"/>
              <a:gd name="T96" fmla="*/ 1962 w 2065"/>
              <a:gd name="T97" fmla="*/ 77 h 161"/>
              <a:gd name="T98" fmla="*/ 1962 w 2065"/>
              <a:gd name="T99" fmla="*/ 132 h 161"/>
              <a:gd name="T100" fmla="*/ 1941 w 2065"/>
              <a:gd name="T101" fmla="*/ 115 h 161"/>
              <a:gd name="T102" fmla="*/ 1193 w 2065"/>
              <a:gd name="T103" fmla="*/ 34 h 161"/>
              <a:gd name="T104" fmla="*/ 1193 w 2065"/>
              <a:gd name="T105" fmla="*/ 34 h 161"/>
              <a:gd name="T106" fmla="*/ 1218 w 2065"/>
              <a:gd name="T107" fmla="*/ 8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5" h="161">
                <a:moveTo>
                  <a:pt x="530" y="34"/>
                </a:moveTo>
                <a:cubicBezTo>
                  <a:pt x="502" y="34"/>
                  <a:pt x="483" y="57"/>
                  <a:pt x="483" y="84"/>
                </a:cubicBezTo>
                <a:cubicBezTo>
                  <a:pt x="483" y="84"/>
                  <a:pt x="483" y="84"/>
                  <a:pt x="483" y="84"/>
                </a:cubicBezTo>
                <a:cubicBezTo>
                  <a:pt x="483" y="114"/>
                  <a:pt x="504" y="134"/>
                  <a:pt x="533" y="134"/>
                </a:cubicBezTo>
                <a:cubicBezTo>
                  <a:pt x="551" y="134"/>
                  <a:pt x="563" y="127"/>
                  <a:pt x="572" y="116"/>
                </a:cubicBezTo>
                <a:cubicBezTo>
                  <a:pt x="557" y="102"/>
                  <a:pt x="557" y="102"/>
                  <a:pt x="557" y="102"/>
                </a:cubicBezTo>
                <a:cubicBezTo>
                  <a:pt x="549" y="109"/>
                  <a:pt x="543" y="112"/>
                  <a:pt x="533" y="112"/>
                </a:cubicBezTo>
                <a:cubicBezTo>
                  <a:pt x="521" y="112"/>
                  <a:pt x="513" y="106"/>
                  <a:pt x="510" y="93"/>
                </a:cubicBezTo>
                <a:cubicBezTo>
                  <a:pt x="577" y="93"/>
                  <a:pt x="577" y="93"/>
                  <a:pt x="577" y="93"/>
                </a:cubicBezTo>
                <a:cubicBezTo>
                  <a:pt x="577" y="91"/>
                  <a:pt x="577" y="88"/>
                  <a:pt x="577" y="86"/>
                </a:cubicBezTo>
                <a:cubicBezTo>
                  <a:pt x="577" y="59"/>
                  <a:pt x="563" y="34"/>
                  <a:pt x="530" y="34"/>
                </a:cubicBezTo>
                <a:close/>
                <a:moveTo>
                  <a:pt x="510" y="76"/>
                </a:moveTo>
                <a:cubicBezTo>
                  <a:pt x="512" y="64"/>
                  <a:pt x="519" y="56"/>
                  <a:pt x="530" y="56"/>
                </a:cubicBezTo>
                <a:cubicBezTo>
                  <a:pt x="542" y="56"/>
                  <a:pt x="549" y="64"/>
                  <a:pt x="551" y="76"/>
                </a:cubicBezTo>
                <a:lnTo>
                  <a:pt x="510" y="76"/>
                </a:lnTo>
                <a:close/>
                <a:moveTo>
                  <a:pt x="610" y="55"/>
                </a:moveTo>
                <a:cubicBezTo>
                  <a:pt x="610" y="36"/>
                  <a:pt x="610" y="36"/>
                  <a:pt x="610" y="36"/>
                </a:cubicBezTo>
                <a:cubicBezTo>
                  <a:pt x="583" y="36"/>
                  <a:pt x="583" y="36"/>
                  <a:pt x="583" y="36"/>
                </a:cubicBezTo>
                <a:cubicBezTo>
                  <a:pt x="583" y="132"/>
                  <a:pt x="583" y="132"/>
                  <a:pt x="583" y="132"/>
                </a:cubicBezTo>
                <a:cubicBezTo>
                  <a:pt x="610" y="132"/>
                  <a:pt x="610" y="132"/>
                  <a:pt x="610" y="132"/>
                </a:cubicBezTo>
                <a:cubicBezTo>
                  <a:pt x="610" y="97"/>
                  <a:pt x="610" y="97"/>
                  <a:pt x="610" y="97"/>
                </a:cubicBezTo>
                <a:cubicBezTo>
                  <a:pt x="610" y="74"/>
                  <a:pt x="621" y="63"/>
                  <a:pt x="640" y="63"/>
                </a:cubicBezTo>
                <a:cubicBezTo>
                  <a:pt x="641" y="63"/>
                  <a:pt x="641" y="63"/>
                  <a:pt x="641" y="63"/>
                </a:cubicBezTo>
                <a:cubicBezTo>
                  <a:pt x="641" y="34"/>
                  <a:pt x="641" y="34"/>
                  <a:pt x="641" y="34"/>
                </a:cubicBezTo>
                <a:cubicBezTo>
                  <a:pt x="625" y="33"/>
                  <a:pt x="616" y="42"/>
                  <a:pt x="610" y="55"/>
                </a:cubicBezTo>
                <a:close/>
                <a:moveTo>
                  <a:pt x="2038" y="1"/>
                </a:moveTo>
                <a:cubicBezTo>
                  <a:pt x="2038" y="132"/>
                  <a:pt x="2038" y="132"/>
                  <a:pt x="2038" y="132"/>
                </a:cubicBezTo>
                <a:cubicBezTo>
                  <a:pt x="2065" y="132"/>
                  <a:pt x="2065" y="132"/>
                  <a:pt x="2065" y="132"/>
                </a:cubicBezTo>
                <a:cubicBezTo>
                  <a:pt x="2065" y="1"/>
                  <a:pt x="2065" y="1"/>
                  <a:pt x="2065" y="1"/>
                </a:cubicBezTo>
                <a:lnTo>
                  <a:pt x="2038" y="1"/>
                </a:lnTo>
                <a:close/>
                <a:moveTo>
                  <a:pt x="733" y="11"/>
                </a:moveTo>
                <a:cubicBezTo>
                  <a:pt x="706" y="11"/>
                  <a:pt x="706" y="11"/>
                  <a:pt x="706" y="11"/>
                </a:cubicBezTo>
                <a:cubicBezTo>
                  <a:pt x="706" y="36"/>
                  <a:pt x="706" y="36"/>
                  <a:pt x="706" y="36"/>
                </a:cubicBezTo>
                <a:cubicBezTo>
                  <a:pt x="694" y="36"/>
                  <a:pt x="694" y="36"/>
                  <a:pt x="694" y="36"/>
                </a:cubicBezTo>
                <a:cubicBezTo>
                  <a:pt x="694" y="59"/>
                  <a:pt x="694" y="59"/>
                  <a:pt x="694" y="59"/>
                </a:cubicBezTo>
                <a:cubicBezTo>
                  <a:pt x="706" y="59"/>
                  <a:pt x="706" y="59"/>
                  <a:pt x="706" y="59"/>
                </a:cubicBezTo>
                <a:cubicBezTo>
                  <a:pt x="706" y="105"/>
                  <a:pt x="706" y="105"/>
                  <a:pt x="706" y="105"/>
                </a:cubicBezTo>
                <a:cubicBezTo>
                  <a:pt x="706" y="127"/>
                  <a:pt x="717" y="134"/>
                  <a:pt x="734" y="134"/>
                </a:cubicBezTo>
                <a:cubicBezTo>
                  <a:pt x="743" y="134"/>
                  <a:pt x="750" y="132"/>
                  <a:pt x="755" y="128"/>
                </a:cubicBezTo>
                <a:cubicBezTo>
                  <a:pt x="755" y="106"/>
                  <a:pt x="755" y="106"/>
                  <a:pt x="755" y="106"/>
                </a:cubicBezTo>
                <a:cubicBezTo>
                  <a:pt x="752" y="108"/>
                  <a:pt x="747" y="110"/>
                  <a:pt x="742" y="110"/>
                </a:cubicBezTo>
                <a:cubicBezTo>
                  <a:pt x="736" y="110"/>
                  <a:pt x="733" y="107"/>
                  <a:pt x="733" y="100"/>
                </a:cubicBezTo>
                <a:cubicBezTo>
                  <a:pt x="733" y="59"/>
                  <a:pt x="733" y="59"/>
                  <a:pt x="733" y="59"/>
                </a:cubicBezTo>
                <a:cubicBezTo>
                  <a:pt x="756" y="59"/>
                  <a:pt x="756" y="59"/>
                  <a:pt x="756" y="59"/>
                </a:cubicBezTo>
                <a:cubicBezTo>
                  <a:pt x="756" y="36"/>
                  <a:pt x="756" y="36"/>
                  <a:pt x="756" y="36"/>
                </a:cubicBezTo>
                <a:cubicBezTo>
                  <a:pt x="733" y="36"/>
                  <a:pt x="733" y="36"/>
                  <a:pt x="733" y="36"/>
                </a:cubicBezTo>
                <a:lnTo>
                  <a:pt x="733" y="11"/>
                </a:lnTo>
                <a:close/>
                <a:moveTo>
                  <a:pt x="1999" y="132"/>
                </a:moveTo>
                <a:cubicBezTo>
                  <a:pt x="2027" y="132"/>
                  <a:pt x="2027" y="132"/>
                  <a:pt x="2027" y="132"/>
                </a:cubicBezTo>
                <a:cubicBezTo>
                  <a:pt x="2027" y="1"/>
                  <a:pt x="2027" y="1"/>
                  <a:pt x="2027" y="1"/>
                </a:cubicBezTo>
                <a:cubicBezTo>
                  <a:pt x="1999" y="1"/>
                  <a:pt x="1999" y="1"/>
                  <a:pt x="1999" y="1"/>
                </a:cubicBezTo>
                <a:lnTo>
                  <a:pt x="1999" y="132"/>
                </a:lnTo>
                <a:close/>
                <a:moveTo>
                  <a:pt x="807" y="34"/>
                </a:moveTo>
                <a:cubicBezTo>
                  <a:pt x="779" y="34"/>
                  <a:pt x="760" y="57"/>
                  <a:pt x="760" y="84"/>
                </a:cubicBezTo>
                <a:cubicBezTo>
                  <a:pt x="760" y="84"/>
                  <a:pt x="760" y="84"/>
                  <a:pt x="760" y="84"/>
                </a:cubicBezTo>
                <a:cubicBezTo>
                  <a:pt x="760" y="114"/>
                  <a:pt x="781" y="134"/>
                  <a:pt x="810" y="134"/>
                </a:cubicBezTo>
                <a:cubicBezTo>
                  <a:pt x="827" y="134"/>
                  <a:pt x="840" y="127"/>
                  <a:pt x="849" y="116"/>
                </a:cubicBezTo>
                <a:cubicBezTo>
                  <a:pt x="834" y="102"/>
                  <a:pt x="834" y="102"/>
                  <a:pt x="834" y="102"/>
                </a:cubicBezTo>
                <a:cubicBezTo>
                  <a:pt x="826" y="109"/>
                  <a:pt x="820" y="112"/>
                  <a:pt x="810" y="112"/>
                </a:cubicBezTo>
                <a:cubicBezTo>
                  <a:pt x="798" y="112"/>
                  <a:pt x="790" y="106"/>
                  <a:pt x="787" y="93"/>
                </a:cubicBezTo>
                <a:cubicBezTo>
                  <a:pt x="854" y="93"/>
                  <a:pt x="854" y="93"/>
                  <a:pt x="854" y="93"/>
                </a:cubicBezTo>
                <a:cubicBezTo>
                  <a:pt x="854" y="91"/>
                  <a:pt x="854" y="88"/>
                  <a:pt x="854" y="86"/>
                </a:cubicBezTo>
                <a:cubicBezTo>
                  <a:pt x="854" y="59"/>
                  <a:pt x="839" y="34"/>
                  <a:pt x="807" y="34"/>
                </a:cubicBezTo>
                <a:close/>
                <a:moveTo>
                  <a:pt x="787" y="76"/>
                </a:moveTo>
                <a:cubicBezTo>
                  <a:pt x="789" y="64"/>
                  <a:pt x="796" y="56"/>
                  <a:pt x="807" y="56"/>
                </a:cubicBezTo>
                <a:cubicBezTo>
                  <a:pt x="819" y="56"/>
                  <a:pt x="826" y="64"/>
                  <a:pt x="828" y="76"/>
                </a:cubicBezTo>
                <a:lnTo>
                  <a:pt x="787" y="76"/>
                </a:lnTo>
                <a:close/>
                <a:moveTo>
                  <a:pt x="220" y="34"/>
                </a:moveTo>
                <a:cubicBezTo>
                  <a:pt x="207" y="34"/>
                  <a:pt x="197" y="39"/>
                  <a:pt x="189" y="49"/>
                </a:cubicBezTo>
                <a:cubicBezTo>
                  <a:pt x="184" y="40"/>
                  <a:pt x="174" y="34"/>
                  <a:pt x="161" y="34"/>
                </a:cubicBezTo>
                <a:cubicBezTo>
                  <a:pt x="148" y="34"/>
                  <a:pt x="139" y="41"/>
                  <a:pt x="133" y="50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6" y="132"/>
                  <a:pt x="106" y="132"/>
                  <a:pt x="106" y="132"/>
                </a:cubicBezTo>
                <a:cubicBezTo>
                  <a:pt x="133" y="132"/>
                  <a:pt x="133" y="132"/>
                  <a:pt x="133" y="132"/>
                </a:cubicBezTo>
                <a:cubicBezTo>
                  <a:pt x="133" y="78"/>
                  <a:pt x="133" y="78"/>
                  <a:pt x="133" y="78"/>
                </a:cubicBezTo>
                <a:cubicBezTo>
                  <a:pt x="133" y="65"/>
                  <a:pt x="139" y="59"/>
                  <a:pt x="150" y="59"/>
                </a:cubicBezTo>
                <a:cubicBezTo>
                  <a:pt x="160" y="59"/>
                  <a:pt x="166" y="65"/>
                  <a:pt x="166" y="78"/>
                </a:cubicBezTo>
                <a:cubicBezTo>
                  <a:pt x="166" y="132"/>
                  <a:pt x="166" y="132"/>
                  <a:pt x="166" y="132"/>
                </a:cubicBezTo>
                <a:cubicBezTo>
                  <a:pt x="193" y="132"/>
                  <a:pt x="193" y="132"/>
                  <a:pt x="193" y="132"/>
                </a:cubicBezTo>
                <a:cubicBezTo>
                  <a:pt x="193" y="78"/>
                  <a:pt x="193" y="78"/>
                  <a:pt x="193" y="78"/>
                </a:cubicBezTo>
                <a:cubicBezTo>
                  <a:pt x="193" y="65"/>
                  <a:pt x="199" y="59"/>
                  <a:pt x="209" y="59"/>
                </a:cubicBezTo>
                <a:cubicBezTo>
                  <a:pt x="220" y="59"/>
                  <a:pt x="225" y="65"/>
                  <a:pt x="225" y="78"/>
                </a:cubicBezTo>
                <a:cubicBezTo>
                  <a:pt x="225" y="132"/>
                  <a:pt x="225" y="132"/>
                  <a:pt x="225" y="132"/>
                </a:cubicBezTo>
                <a:cubicBezTo>
                  <a:pt x="253" y="132"/>
                  <a:pt x="253" y="132"/>
                  <a:pt x="253" y="132"/>
                </a:cubicBezTo>
                <a:cubicBezTo>
                  <a:pt x="253" y="69"/>
                  <a:pt x="253" y="69"/>
                  <a:pt x="253" y="69"/>
                </a:cubicBezTo>
                <a:cubicBezTo>
                  <a:pt x="253" y="46"/>
                  <a:pt x="240" y="34"/>
                  <a:pt x="220" y="34"/>
                </a:cubicBezTo>
                <a:close/>
                <a:moveTo>
                  <a:pt x="59" y="57"/>
                </a:moveTo>
                <a:cubicBezTo>
                  <a:pt x="38" y="51"/>
                  <a:pt x="32" y="49"/>
                  <a:pt x="32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34"/>
                  <a:pt x="38" y="29"/>
                  <a:pt x="48" y="29"/>
                </a:cubicBezTo>
                <a:cubicBezTo>
                  <a:pt x="59" y="29"/>
                  <a:pt x="70" y="34"/>
                  <a:pt x="81" y="41"/>
                </a:cubicBezTo>
                <a:cubicBezTo>
                  <a:pt x="95" y="21"/>
                  <a:pt x="95" y="21"/>
                  <a:pt x="95" y="21"/>
                </a:cubicBezTo>
                <a:cubicBezTo>
                  <a:pt x="83" y="10"/>
                  <a:pt x="67" y="5"/>
                  <a:pt x="49" y="5"/>
                </a:cubicBezTo>
                <a:cubicBezTo>
                  <a:pt x="23" y="5"/>
                  <a:pt x="5" y="20"/>
                  <a:pt x="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68"/>
                  <a:pt x="21" y="75"/>
                  <a:pt x="46" y="81"/>
                </a:cubicBezTo>
                <a:cubicBezTo>
                  <a:pt x="67" y="87"/>
                  <a:pt x="72" y="90"/>
                  <a:pt x="72" y="97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105"/>
                  <a:pt x="65" y="109"/>
                  <a:pt x="54" y="109"/>
                </a:cubicBezTo>
                <a:cubicBezTo>
                  <a:pt x="39" y="109"/>
                  <a:pt x="27" y="104"/>
                  <a:pt x="16" y="94"/>
                </a:cubicBezTo>
                <a:cubicBezTo>
                  <a:pt x="0" y="114"/>
                  <a:pt x="0" y="114"/>
                  <a:pt x="0" y="114"/>
                </a:cubicBezTo>
                <a:cubicBezTo>
                  <a:pt x="15" y="127"/>
                  <a:pt x="34" y="134"/>
                  <a:pt x="53" y="134"/>
                </a:cubicBezTo>
                <a:cubicBezTo>
                  <a:pt x="80" y="134"/>
                  <a:pt x="99" y="120"/>
                  <a:pt x="99" y="95"/>
                </a:cubicBezTo>
                <a:cubicBezTo>
                  <a:pt x="99" y="95"/>
                  <a:pt x="99" y="95"/>
                  <a:pt x="99" y="95"/>
                </a:cubicBezTo>
                <a:cubicBezTo>
                  <a:pt x="99" y="73"/>
                  <a:pt x="85" y="63"/>
                  <a:pt x="59" y="57"/>
                </a:cubicBezTo>
                <a:close/>
                <a:moveTo>
                  <a:pt x="304" y="35"/>
                </a:moveTo>
                <a:cubicBezTo>
                  <a:pt x="287" y="35"/>
                  <a:pt x="277" y="38"/>
                  <a:pt x="266" y="43"/>
                </a:cubicBezTo>
                <a:cubicBezTo>
                  <a:pt x="273" y="63"/>
                  <a:pt x="273" y="63"/>
                  <a:pt x="273" y="63"/>
                </a:cubicBezTo>
                <a:cubicBezTo>
                  <a:pt x="282" y="60"/>
                  <a:pt x="289" y="58"/>
                  <a:pt x="300" y="58"/>
                </a:cubicBezTo>
                <a:cubicBezTo>
                  <a:pt x="313" y="58"/>
                  <a:pt x="320" y="64"/>
                  <a:pt x="320" y="76"/>
                </a:cubicBezTo>
                <a:cubicBezTo>
                  <a:pt x="320" y="77"/>
                  <a:pt x="320" y="77"/>
                  <a:pt x="320" y="77"/>
                </a:cubicBezTo>
                <a:cubicBezTo>
                  <a:pt x="314" y="75"/>
                  <a:pt x="307" y="73"/>
                  <a:pt x="297" y="73"/>
                </a:cubicBezTo>
                <a:cubicBezTo>
                  <a:pt x="274" y="73"/>
                  <a:pt x="258" y="83"/>
                  <a:pt x="258" y="104"/>
                </a:cubicBezTo>
                <a:cubicBezTo>
                  <a:pt x="258" y="104"/>
                  <a:pt x="258" y="104"/>
                  <a:pt x="258" y="104"/>
                </a:cubicBezTo>
                <a:cubicBezTo>
                  <a:pt x="258" y="123"/>
                  <a:pt x="273" y="134"/>
                  <a:pt x="291" y="134"/>
                </a:cubicBezTo>
                <a:cubicBezTo>
                  <a:pt x="304" y="134"/>
                  <a:pt x="314" y="129"/>
                  <a:pt x="320" y="122"/>
                </a:cubicBezTo>
                <a:cubicBezTo>
                  <a:pt x="320" y="132"/>
                  <a:pt x="320" y="132"/>
                  <a:pt x="320" y="132"/>
                </a:cubicBezTo>
                <a:cubicBezTo>
                  <a:pt x="347" y="132"/>
                  <a:pt x="347" y="132"/>
                  <a:pt x="347" y="132"/>
                </a:cubicBezTo>
                <a:cubicBezTo>
                  <a:pt x="347" y="76"/>
                  <a:pt x="347" y="76"/>
                  <a:pt x="347" y="76"/>
                </a:cubicBezTo>
                <a:cubicBezTo>
                  <a:pt x="347" y="63"/>
                  <a:pt x="343" y="53"/>
                  <a:pt x="336" y="46"/>
                </a:cubicBezTo>
                <a:cubicBezTo>
                  <a:pt x="329" y="39"/>
                  <a:pt x="319" y="35"/>
                  <a:pt x="304" y="35"/>
                </a:cubicBezTo>
                <a:close/>
                <a:moveTo>
                  <a:pt x="321" y="98"/>
                </a:moveTo>
                <a:cubicBezTo>
                  <a:pt x="321" y="108"/>
                  <a:pt x="312" y="115"/>
                  <a:pt x="299" y="115"/>
                </a:cubicBezTo>
                <a:cubicBezTo>
                  <a:pt x="291" y="115"/>
                  <a:pt x="285" y="111"/>
                  <a:pt x="285" y="103"/>
                </a:cubicBezTo>
                <a:cubicBezTo>
                  <a:pt x="285" y="103"/>
                  <a:pt x="285" y="103"/>
                  <a:pt x="285" y="103"/>
                </a:cubicBezTo>
                <a:cubicBezTo>
                  <a:pt x="285" y="94"/>
                  <a:pt x="292" y="90"/>
                  <a:pt x="303" y="90"/>
                </a:cubicBezTo>
                <a:cubicBezTo>
                  <a:pt x="310" y="90"/>
                  <a:pt x="316" y="91"/>
                  <a:pt x="321" y="93"/>
                </a:cubicBezTo>
                <a:lnTo>
                  <a:pt x="321" y="98"/>
                </a:lnTo>
                <a:close/>
                <a:moveTo>
                  <a:pt x="457" y="11"/>
                </a:moveTo>
                <a:cubicBezTo>
                  <a:pt x="429" y="11"/>
                  <a:pt x="429" y="11"/>
                  <a:pt x="429" y="11"/>
                </a:cubicBezTo>
                <a:cubicBezTo>
                  <a:pt x="429" y="36"/>
                  <a:pt x="429" y="36"/>
                  <a:pt x="429" y="36"/>
                </a:cubicBezTo>
                <a:cubicBezTo>
                  <a:pt x="418" y="36"/>
                  <a:pt x="418" y="36"/>
                  <a:pt x="418" y="36"/>
                </a:cubicBezTo>
                <a:cubicBezTo>
                  <a:pt x="418" y="59"/>
                  <a:pt x="418" y="59"/>
                  <a:pt x="418" y="59"/>
                </a:cubicBezTo>
                <a:cubicBezTo>
                  <a:pt x="429" y="59"/>
                  <a:pt x="429" y="59"/>
                  <a:pt x="429" y="59"/>
                </a:cubicBezTo>
                <a:cubicBezTo>
                  <a:pt x="429" y="105"/>
                  <a:pt x="429" y="105"/>
                  <a:pt x="429" y="105"/>
                </a:cubicBezTo>
                <a:cubicBezTo>
                  <a:pt x="429" y="127"/>
                  <a:pt x="441" y="134"/>
                  <a:pt x="457" y="134"/>
                </a:cubicBezTo>
                <a:cubicBezTo>
                  <a:pt x="466" y="134"/>
                  <a:pt x="473" y="132"/>
                  <a:pt x="479" y="128"/>
                </a:cubicBezTo>
                <a:cubicBezTo>
                  <a:pt x="479" y="106"/>
                  <a:pt x="479" y="106"/>
                  <a:pt x="479" y="106"/>
                </a:cubicBezTo>
                <a:cubicBezTo>
                  <a:pt x="475" y="108"/>
                  <a:pt x="470" y="110"/>
                  <a:pt x="465" y="110"/>
                </a:cubicBezTo>
                <a:cubicBezTo>
                  <a:pt x="459" y="110"/>
                  <a:pt x="457" y="107"/>
                  <a:pt x="457" y="100"/>
                </a:cubicBezTo>
                <a:cubicBezTo>
                  <a:pt x="457" y="59"/>
                  <a:pt x="457" y="59"/>
                  <a:pt x="457" y="59"/>
                </a:cubicBezTo>
                <a:cubicBezTo>
                  <a:pt x="479" y="59"/>
                  <a:pt x="479" y="59"/>
                  <a:pt x="479" y="59"/>
                </a:cubicBezTo>
                <a:cubicBezTo>
                  <a:pt x="479" y="36"/>
                  <a:pt x="479" y="36"/>
                  <a:pt x="479" y="36"/>
                </a:cubicBezTo>
                <a:cubicBezTo>
                  <a:pt x="457" y="36"/>
                  <a:pt x="457" y="36"/>
                  <a:pt x="457" y="36"/>
                </a:cubicBezTo>
                <a:lnTo>
                  <a:pt x="457" y="11"/>
                </a:lnTo>
                <a:close/>
                <a:moveTo>
                  <a:pt x="382" y="55"/>
                </a:moveTo>
                <a:cubicBezTo>
                  <a:pt x="382" y="36"/>
                  <a:pt x="382" y="36"/>
                  <a:pt x="382" y="36"/>
                </a:cubicBezTo>
                <a:cubicBezTo>
                  <a:pt x="354" y="36"/>
                  <a:pt x="354" y="36"/>
                  <a:pt x="354" y="36"/>
                </a:cubicBezTo>
                <a:cubicBezTo>
                  <a:pt x="354" y="132"/>
                  <a:pt x="354" y="132"/>
                  <a:pt x="354" y="132"/>
                </a:cubicBezTo>
                <a:cubicBezTo>
                  <a:pt x="382" y="132"/>
                  <a:pt x="382" y="132"/>
                  <a:pt x="382" y="132"/>
                </a:cubicBezTo>
                <a:cubicBezTo>
                  <a:pt x="382" y="97"/>
                  <a:pt x="382" y="97"/>
                  <a:pt x="382" y="97"/>
                </a:cubicBezTo>
                <a:cubicBezTo>
                  <a:pt x="382" y="74"/>
                  <a:pt x="393" y="63"/>
                  <a:pt x="411" y="63"/>
                </a:cubicBezTo>
                <a:cubicBezTo>
                  <a:pt x="412" y="63"/>
                  <a:pt x="412" y="63"/>
                  <a:pt x="412" y="63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396" y="33"/>
                  <a:pt x="387" y="42"/>
                  <a:pt x="382" y="55"/>
                </a:cubicBezTo>
                <a:close/>
                <a:moveTo>
                  <a:pt x="1335" y="34"/>
                </a:moveTo>
                <a:cubicBezTo>
                  <a:pt x="1305" y="34"/>
                  <a:pt x="1283" y="56"/>
                  <a:pt x="1283" y="84"/>
                </a:cubicBezTo>
                <a:cubicBezTo>
                  <a:pt x="1283" y="84"/>
                  <a:pt x="1283" y="84"/>
                  <a:pt x="1283" y="84"/>
                </a:cubicBezTo>
                <a:cubicBezTo>
                  <a:pt x="1283" y="112"/>
                  <a:pt x="1305" y="134"/>
                  <a:pt x="1335" y="134"/>
                </a:cubicBezTo>
                <a:cubicBezTo>
                  <a:pt x="1365" y="134"/>
                  <a:pt x="1387" y="112"/>
                  <a:pt x="1387" y="84"/>
                </a:cubicBezTo>
                <a:cubicBezTo>
                  <a:pt x="1387" y="84"/>
                  <a:pt x="1387" y="84"/>
                  <a:pt x="1387" y="84"/>
                </a:cubicBezTo>
                <a:cubicBezTo>
                  <a:pt x="1387" y="56"/>
                  <a:pt x="1365" y="34"/>
                  <a:pt x="1335" y="34"/>
                </a:cubicBezTo>
                <a:close/>
                <a:moveTo>
                  <a:pt x="1360" y="84"/>
                </a:moveTo>
                <a:cubicBezTo>
                  <a:pt x="1360" y="99"/>
                  <a:pt x="1351" y="111"/>
                  <a:pt x="1335" y="111"/>
                </a:cubicBezTo>
                <a:cubicBezTo>
                  <a:pt x="1320" y="111"/>
                  <a:pt x="1310" y="98"/>
                  <a:pt x="1310" y="84"/>
                </a:cubicBezTo>
                <a:cubicBezTo>
                  <a:pt x="1310" y="84"/>
                  <a:pt x="1310" y="84"/>
                  <a:pt x="1310" y="84"/>
                </a:cubicBezTo>
                <a:cubicBezTo>
                  <a:pt x="1310" y="70"/>
                  <a:pt x="1319" y="58"/>
                  <a:pt x="1335" y="58"/>
                </a:cubicBezTo>
                <a:cubicBezTo>
                  <a:pt x="1350" y="58"/>
                  <a:pt x="1360" y="70"/>
                  <a:pt x="1360" y="84"/>
                </a:cubicBezTo>
                <a:close/>
                <a:moveTo>
                  <a:pt x="1834" y="55"/>
                </a:moveTo>
                <a:cubicBezTo>
                  <a:pt x="1834" y="36"/>
                  <a:pt x="1834" y="36"/>
                  <a:pt x="1834" y="36"/>
                </a:cubicBezTo>
                <a:cubicBezTo>
                  <a:pt x="1807" y="36"/>
                  <a:pt x="1807" y="36"/>
                  <a:pt x="1807" y="36"/>
                </a:cubicBezTo>
                <a:cubicBezTo>
                  <a:pt x="1807" y="132"/>
                  <a:pt x="1807" y="132"/>
                  <a:pt x="1807" y="132"/>
                </a:cubicBezTo>
                <a:cubicBezTo>
                  <a:pt x="1834" y="132"/>
                  <a:pt x="1834" y="132"/>
                  <a:pt x="1834" y="132"/>
                </a:cubicBezTo>
                <a:cubicBezTo>
                  <a:pt x="1834" y="97"/>
                  <a:pt x="1834" y="97"/>
                  <a:pt x="1834" y="97"/>
                </a:cubicBezTo>
                <a:cubicBezTo>
                  <a:pt x="1834" y="74"/>
                  <a:pt x="1845" y="63"/>
                  <a:pt x="1863" y="63"/>
                </a:cubicBezTo>
                <a:cubicBezTo>
                  <a:pt x="1865" y="63"/>
                  <a:pt x="1865" y="63"/>
                  <a:pt x="1865" y="63"/>
                </a:cubicBezTo>
                <a:cubicBezTo>
                  <a:pt x="1865" y="34"/>
                  <a:pt x="1865" y="34"/>
                  <a:pt x="1865" y="34"/>
                </a:cubicBezTo>
                <a:cubicBezTo>
                  <a:pt x="1848" y="33"/>
                  <a:pt x="1839" y="42"/>
                  <a:pt x="1834" y="55"/>
                </a:cubicBezTo>
                <a:close/>
                <a:moveTo>
                  <a:pt x="1748" y="34"/>
                </a:moveTo>
                <a:cubicBezTo>
                  <a:pt x="1718" y="34"/>
                  <a:pt x="1696" y="56"/>
                  <a:pt x="1696" y="84"/>
                </a:cubicBezTo>
                <a:cubicBezTo>
                  <a:pt x="1696" y="84"/>
                  <a:pt x="1696" y="84"/>
                  <a:pt x="1696" y="84"/>
                </a:cubicBezTo>
                <a:cubicBezTo>
                  <a:pt x="1696" y="112"/>
                  <a:pt x="1718" y="134"/>
                  <a:pt x="1748" y="134"/>
                </a:cubicBezTo>
                <a:cubicBezTo>
                  <a:pt x="1778" y="134"/>
                  <a:pt x="1800" y="112"/>
                  <a:pt x="1800" y="84"/>
                </a:cubicBezTo>
                <a:cubicBezTo>
                  <a:pt x="1800" y="84"/>
                  <a:pt x="1800" y="84"/>
                  <a:pt x="1800" y="84"/>
                </a:cubicBezTo>
                <a:cubicBezTo>
                  <a:pt x="1800" y="56"/>
                  <a:pt x="1778" y="34"/>
                  <a:pt x="1748" y="34"/>
                </a:cubicBezTo>
                <a:close/>
                <a:moveTo>
                  <a:pt x="1773" y="84"/>
                </a:moveTo>
                <a:cubicBezTo>
                  <a:pt x="1773" y="99"/>
                  <a:pt x="1764" y="111"/>
                  <a:pt x="1748" y="111"/>
                </a:cubicBezTo>
                <a:cubicBezTo>
                  <a:pt x="1733" y="111"/>
                  <a:pt x="1723" y="98"/>
                  <a:pt x="1723" y="84"/>
                </a:cubicBezTo>
                <a:cubicBezTo>
                  <a:pt x="1723" y="84"/>
                  <a:pt x="1723" y="84"/>
                  <a:pt x="1723" y="84"/>
                </a:cubicBezTo>
                <a:cubicBezTo>
                  <a:pt x="1723" y="70"/>
                  <a:pt x="1732" y="58"/>
                  <a:pt x="1748" y="58"/>
                </a:cubicBezTo>
                <a:cubicBezTo>
                  <a:pt x="1763" y="58"/>
                  <a:pt x="1773" y="70"/>
                  <a:pt x="1773" y="84"/>
                </a:cubicBezTo>
                <a:close/>
                <a:moveTo>
                  <a:pt x="1465" y="48"/>
                </a:moveTo>
                <a:cubicBezTo>
                  <a:pt x="1458" y="40"/>
                  <a:pt x="1449" y="34"/>
                  <a:pt x="1434" y="34"/>
                </a:cubicBezTo>
                <a:cubicBezTo>
                  <a:pt x="1412" y="34"/>
                  <a:pt x="1391" y="50"/>
                  <a:pt x="1391" y="79"/>
                </a:cubicBezTo>
                <a:cubicBezTo>
                  <a:pt x="1391" y="79"/>
                  <a:pt x="1391" y="79"/>
                  <a:pt x="1391" y="79"/>
                </a:cubicBezTo>
                <a:cubicBezTo>
                  <a:pt x="1391" y="108"/>
                  <a:pt x="1412" y="124"/>
                  <a:pt x="1434" y="124"/>
                </a:cubicBezTo>
                <a:cubicBezTo>
                  <a:pt x="1448" y="124"/>
                  <a:pt x="1457" y="118"/>
                  <a:pt x="1465" y="109"/>
                </a:cubicBezTo>
                <a:cubicBezTo>
                  <a:pt x="1465" y="113"/>
                  <a:pt x="1465" y="113"/>
                  <a:pt x="1465" y="113"/>
                </a:cubicBezTo>
                <a:cubicBezTo>
                  <a:pt x="1465" y="130"/>
                  <a:pt x="1457" y="139"/>
                  <a:pt x="1438" y="139"/>
                </a:cubicBezTo>
                <a:cubicBezTo>
                  <a:pt x="1425" y="139"/>
                  <a:pt x="1415" y="136"/>
                  <a:pt x="1405" y="131"/>
                </a:cubicBezTo>
                <a:cubicBezTo>
                  <a:pt x="1396" y="151"/>
                  <a:pt x="1396" y="151"/>
                  <a:pt x="1396" y="151"/>
                </a:cubicBezTo>
                <a:cubicBezTo>
                  <a:pt x="1408" y="158"/>
                  <a:pt x="1423" y="161"/>
                  <a:pt x="1439" y="161"/>
                </a:cubicBezTo>
                <a:cubicBezTo>
                  <a:pt x="1457" y="161"/>
                  <a:pt x="1471" y="157"/>
                  <a:pt x="1480" y="148"/>
                </a:cubicBezTo>
                <a:cubicBezTo>
                  <a:pt x="1488" y="140"/>
                  <a:pt x="1492" y="128"/>
                  <a:pt x="1492" y="110"/>
                </a:cubicBezTo>
                <a:cubicBezTo>
                  <a:pt x="1492" y="36"/>
                  <a:pt x="1492" y="36"/>
                  <a:pt x="1492" y="36"/>
                </a:cubicBezTo>
                <a:cubicBezTo>
                  <a:pt x="1465" y="36"/>
                  <a:pt x="1465" y="36"/>
                  <a:pt x="1465" y="36"/>
                </a:cubicBezTo>
                <a:lnTo>
                  <a:pt x="1465" y="48"/>
                </a:lnTo>
                <a:close/>
                <a:moveTo>
                  <a:pt x="1465" y="79"/>
                </a:moveTo>
                <a:cubicBezTo>
                  <a:pt x="1465" y="92"/>
                  <a:pt x="1455" y="102"/>
                  <a:pt x="1442" y="102"/>
                </a:cubicBezTo>
                <a:cubicBezTo>
                  <a:pt x="1429" y="102"/>
                  <a:pt x="1419" y="93"/>
                  <a:pt x="1419" y="79"/>
                </a:cubicBezTo>
                <a:cubicBezTo>
                  <a:pt x="1419" y="79"/>
                  <a:pt x="1419" y="79"/>
                  <a:pt x="1419" y="79"/>
                </a:cubicBezTo>
                <a:cubicBezTo>
                  <a:pt x="1419" y="66"/>
                  <a:pt x="1429" y="57"/>
                  <a:pt x="1442" y="57"/>
                </a:cubicBezTo>
                <a:cubicBezTo>
                  <a:pt x="1455" y="57"/>
                  <a:pt x="1465" y="66"/>
                  <a:pt x="1465" y="79"/>
                </a:cubicBezTo>
                <a:close/>
                <a:moveTo>
                  <a:pt x="1697" y="37"/>
                </a:moveTo>
                <a:cubicBezTo>
                  <a:pt x="1675" y="37"/>
                  <a:pt x="1675" y="37"/>
                  <a:pt x="1675" y="37"/>
                </a:cubicBezTo>
                <a:cubicBezTo>
                  <a:pt x="1675" y="33"/>
                  <a:pt x="1675" y="33"/>
                  <a:pt x="1675" y="33"/>
                </a:cubicBezTo>
                <a:cubicBezTo>
                  <a:pt x="1675" y="26"/>
                  <a:pt x="1678" y="23"/>
                  <a:pt x="1684" y="23"/>
                </a:cubicBezTo>
                <a:cubicBezTo>
                  <a:pt x="1689" y="23"/>
                  <a:pt x="1693" y="24"/>
                  <a:pt x="1697" y="25"/>
                </a:cubicBezTo>
                <a:cubicBezTo>
                  <a:pt x="1697" y="2"/>
                  <a:pt x="1697" y="2"/>
                  <a:pt x="1697" y="2"/>
                </a:cubicBezTo>
                <a:cubicBezTo>
                  <a:pt x="1692" y="1"/>
                  <a:pt x="1686" y="0"/>
                  <a:pt x="1677" y="0"/>
                </a:cubicBezTo>
                <a:cubicBezTo>
                  <a:pt x="1668" y="0"/>
                  <a:pt x="1660" y="2"/>
                  <a:pt x="1655" y="7"/>
                </a:cubicBezTo>
                <a:cubicBezTo>
                  <a:pt x="1650" y="12"/>
                  <a:pt x="1648" y="20"/>
                  <a:pt x="1648" y="31"/>
                </a:cubicBezTo>
                <a:cubicBezTo>
                  <a:pt x="1648" y="37"/>
                  <a:pt x="1648" y="37"/>
                  <a:pt x="1648" y="37"/>
                </a:cubicBezTo>
                <a:cubicBezTo>
                  <a:pt x="1636" y="37"/>
                  <a:pt x="1636" y="37"/>
                  <a:pt x="1636" y="37"/>
                </a:cubicBezTo>
                <a:cubicBezTo>
                  <a:pt x="1636" y="59"/>
                  <a:pt x="1636" y="59"/>
                  <a:pt x="1636" y="59"/>
                </a:cubicBezTo>
                <a:cubicBezTo>
                  <a:pt x="1648" y="59"/>
                  <a:pt x="1648" y="59"/>
                  <a:pt x="1648" y="59"/>
                </a:cubicBezTo>
                <a:cubicBezTo>
                  <a:pt x="1648" y="132"/>
                  <a:pt x="1648" y="132"/>
                  <a:pt x="1648" y="132"/>
                </a:cubicBezTo>
                <a:cubicBezTo>
                  <a:pt x="1675" y="132"/>
                  <a:pt x="1675" y="132"/>
                  <a:pt x="1675" y="132"/>
                </a:cubicBezTo>
                <a:cubicBezTo>
                  <a:pt x="1675" y="59"/>
                  <a:pt x="1675" y="59"/>
                  <a:pt x="1675" y="59"/>
                </a:cubicBezTo>
                <a:cubicBezTo>
                  <a:pt x="1697" y="59"/>
                  <a:pt x="1697" y="59"/>
                  <a:pt x="1697" y="59"/>
                </a:cubicBezTo>
                <a:lnTo>
                  <a:pt x="1697" y="37"/>
                </a:lnTo>
                <a:close/>
                <a:moveTo>
                  <a:pt x="1548" y="101"/>
                </a:moveTo>
                <a:cubicBezTo>
                  <a:pt x="1526" y="36"/>
                  <a:pt x="1526" y="36"/>
                  <a:pt x="1526" y="36"/>
                </a:cubicBezTo>
                <a:cubicBezTo>
                  <a:pt x="1497" y="36"/>
                  <a:pt x="1497" y="36"/>
                  <a:pt x="1497" y="36"/>
                </a:cubicBezTo>
                <a:cubicBezTo>
                  <a:pt x="1535" y="132"/>
                  <a:pt x="1535" y="132"/>
                  <a:pt x="1535" y="132"/>
                </a:cubicBezTo>
                <a:cubicBezTo>
                  <a:pt x="1532" y="137"/>
                  <a:pt x="1530" y="139"/>
                  <a:pt x="1525" y="139"/>
                </a:cubicBezTo>
                <a:cubicBezTo>
                  <a:pt x="1521" y="139"/>
                  <a:pt x="1517" y="137"/>
                  <a:pt x="1513" y="135"/>
                </a:cubicBezTo>
                <a:cubicBezTo>
                  <a:pt x="1504" y="155"/>
                  <a:pt x="1504" y="155"/>
                  <a:pt x="1504" y="155"/>
                </a:cubicBezTo>
                <a:cubicBezTo>
                  <a:pt x="1511" y="159"/>
                  <a:pt x="1519" y="161"/>
                  <a:pt x="1528" y="161"/>
                </a:cubicBezTo>
                <a:cubicBezTo>
                  <a:pt x="1545" y="161"/>
                  <a:pt x="1553" y="154"/>
                  <a:pt x="1560" y="134"/>
                </a:cubicBezTo>
                <a:cubicBezTo>
                  <a:pt x="1597" y="36"/>
                  <a:pt x="1597" y="36"/>
                  <a:pt x="1597" y="36"/>
                </a:cubicBezTo>
                <a:cubicBezTo>
                  <a:pt x="1569" y="36"/>
                  <a:pt x="1569" y="36"/>
                  <a:pt x="1569" y="36"/>
                </a:cubicBezTo>
                <a:lnTo>
                  <a:pt x="1548" y="101"/>
                </a:lnTo>
                <a:close/>
                <a:moveTo>
                  <a:pt x="1008" y="34"/>
                </a:moveTo>
                <a:cubicBezTo>
                  <a:pt x="994" y="34"/>
                  <a:pt x="986" y="41"/>
                  <a:pt x="980" y="49"/>
                </a:cubicBezTo>
                <a:cubicBezTo>
                  <a:pt x="980" y="1"/>
                  <a:pt x="980" y="1"/>
                  <a:pt x="980" y="1"/>
                </a:cubicBezTo>
                <a:cubicBezTo>
                  <a:pt x="952" y="1"/>
                  <a:pt x="952" y="1"/>
                  <a:pt x="952" y="1"/>
                </a:cubicBezTo>
                <a:cubicBezTo>
                  <a:pt x="952" y="132"/>
                  <a:pt x="952" y="132"/>
                  <a:pt x="952" y="132"/>
                </a:cubicBezTo>
                <a:cubicBezTo>
                  <a:pt x="980" y="132"/>
                  <a:pt x="980" y="132"/>
                  <a:pt x="980" y="132"/>
                </a:cubicBezTo>
                <a:cubicBezTo>
                  <a:pt x="980" y="78"/>
                  <a:pt x="980" y="78"/>
                  <a:pt x="980" y="78"/>
                </a:cubicBezTo>
                <a:cubicBezTo>
                  <a:pt x="980" y="65"/>
                  <a:pt x="986" y="59"/>
                  <a:pt x="997" y="59"/>
                </a:cubicBezTo>
                <a:cubicBezTo>
                  <a:pt x="1007" y="59"/>
                  <a:pt x="1013" y="65"/>
                  <a:pt x="1013" y="78"/>
                </a:cubicBezTo>
                <a:cubicBezTo>
                  <a:pt x="1013" y="132"/>
                  <a:pt x="1013" y="132"/>
                  <a:pt x="1013" y="132"/>
                </a:cubicBezTo>
                <a:cubicBezTo>
                  <a:pt x="1040" y="132"/>
                  <a:pt x="1040" y="132"/>
                  <a:pt x="1040" y="132"/>
                </a:cubicBezTo>
                <a:cubicBezTo>
                  <a:pt x="1040" y="70"/>
                  <a:pt x="1040" y="70"/>
                  <a:pt x="1040" y="70"/>
                </a:cubicBezTo>
                <a:cubicBezTo>
                  <a:pt x="1040" y="48"/>
                  <a:pt x="1028" y="34"/>
                  <a:pt x="1008" y="34"/>
                </a:cubicBezTo>
                <a:close/>
                <a:moveTo>
                  <a:pt x="1250" y="132"/>
                </a:moveTo>
                <a:cubicBezTo>
                  <a:pt x="1278" y="132"/>
                  <a:pt x="1278" y="132"/>
                  <a:pt x="1278" y="132"/>
                </a:cubicBezTo>
                <a:cubicBezTo>
                  <a:pt x="1278" y="1"/>
                  <a:pt x="1278" y="1"/>
                  <a:pt x="1278" y="1"/>
                </a:cubicBezTo>
                <a:cubicBezTo>
                  <a:pt x="1250" y="1"/>
                  <a:pt x="1250" y="1"/>
                  <a:pt x="1250" y="1"/>
                </a:cubicBezTo>
                <a:lnTo>
                  <a:pt x="1250" y="132"/>
                </a:lnTo>
                <a:close/>
                <a:moveTo>
                  <a:pt x="1103" y="34"/>
                </a:moveTo>
                <a:cubicBezTo>
                  <a:pt x="1089" y="34"/>
                  <a:pt x="1081" y="41"/>
                  <a:pt x="1075" y="49"/>
                </a:cubicBezTo>
                <a:cubicBezTo>
                  <a:pt x="1075" y="36"/>
                  <a:pt x="1075" y="36"/>
                  <a:pt x="1075" y="36"/>
                </a:cubicBezTo>
                <a:cubicBezTo>
                  <a:pt x="1047" y="36"/>
                  <a:pt x="1047" y="36"/>
                  <a:pt x="1047" y="36"/>
                </a:cubicBezTo>
                <a:cubicBezTo>
                  <a:pt x="1047" y="132"/>
                  <a:pt x="1047" y="132"/>
                  <a:pt x="1047" y="132"/>
                </a:cubicBezTo>
                <a:cubicBezTo>
                  <a:pt x="1075" y="132"/>
                  <a:pt x="1075" y="132"/>
                  <a:pt x="1075" y="132"/>
                </a:cubicBezTo>
                <a:cubicBezTo>
                  <a:pt x="1075" y="78"/>
                  <a:pt x="1075" y="78"/>
                  <a:pt x="1075" y="78"/>
                </a:cubicBezTo>
                <a:cubicBezTo>
                  <a:pt x="1075" y="65"/>
                  <a:pt x="1081" y="59"/>
                  <a:pt x="1092" y="59"/>
                </a:cubicBezTo>
                <a:cubicBezTo>
                  <a:pt x="1102" y="59"/>
                  <a:pt x="1108" y="65"/>
                  <a:pt x="1108" y="78"/>
                </a:cubicBezTo>
                <a:cubicBezTo>
                  <a:pt x="1108" y="132"/>
                  <a:pt x="1108" y="132"/>
                  <a:pt x="1108" y="132"/>
                </a:cubicBezTo>
                <a:cubicBezTo>
                  <a:pt x="1135" y="132"/>
                  <a:pt x="1135" y="132"/>
                  <a:pt x="1135" y="132"/>
                </a:cubicBezTo>
                <a:cubicBezTo>
                  <a:pt x="1135" y="70"/>
                  <a:pt x="1135" y="70"/>
                  <a:pt x="1135" y="70"/>
                </a:cubicBezTo>
                <a:cubicBezTo>
                  <a:pt x="1135" y="48"/>
                  <a:pt x="1123" y="34"/>
                  <a:pt x="1103" y="34"/>
                </a:cubicBezTo>
                <a:close/>
                <a:moveTo>
                  <a:pt x="910" y="111"/>
                </a:moveTo>
                <a:cubicBezTo>
                  <a:pt x="895" y="111"/>
                  <a:pt x="885" y="99"/>
                  <a:pt x="885" y="84"/>
                </a:cubicBezTo>
                <a:cubicBezTo>
                  <a:pt x="885" y="84"/>
                  <a:pt x="885" y="84"/>
                  <a:pt x="885" y="84"/>
                </a:cubicBezTo>
                <a:cubicBezTo>
                  <a:pt x="885" y="70"/>
                  <a:pt x="895" y="58"/>
                  <a:pt x="909" y="58"/>
                </a:cubicBezTo>
                <a:cubicBezTo>
                  <a:pt x="918" y="58"/>
                  <a:pt x="925" y="62"/>
                  <a:pt x="931" y="68"/>
                </a:cubicBezTo>
                <a:cubicBezTo>
                  <a:pt x="947" y="50"/>
                  <a:pt x="947" y="50"/>
                  <a:pt x="947" y="50"/>
                </a:cubicBezTo>
                <a:cubicBezTo>
                  <a:pt x="938" y="40"/>
                  <a:pt x="927" y="34"/>
                  <a:pt x="909" y="34"/>
                </a:cubicBezTo>
                <a:cubicBezTo>
                  <a:pt x="880" y="34"/>
                  <a:pt x="859" y="57"/>
                  <a:pt x="859" y="84"/>
                </a:cubicBezTo>
                <a:cubicBezTo>
                  <a:pt x="859" y="84"/>
                  <a:pt x="859" y="84"/>
                  <a:pt x="859" y="84"/>
                </a:cubicBezTo>
                <a:cubicBezTo>
                  <a:pt x="859" y="112"/>
                  <a:pt x="880" y="134"/>
                  <a:pt x="909" y="134"/>
                </a:cubicBezTo>
                <a:cubicBezTo>
                  <a:pt x="928" y="134"/>
                  <a:pt x="939" y="127"/>
                  <a:pt x="948" y="117"/>
                </a:cubicBezTo>
                <a:cubicBezTo>
                  <a:pt x="932" y="100"/>
                  <a:pt x="932" y="100"/>
                  <a:pt x="932" y="100"/>
                </a:cubicBezTo>
                <a:cubicBezTo>
                  <a:pt x="925" y="107"/>
                  <a:pt x="919" y="111"/>
                  <a:pt x="910" y="111"/>
                </a:cubicBezTo>
                <a:close/>
                <a:moveTo>
                  <a:pt x="1945" y="35"/>
                </a:moveTo>
                <a:cubicBezTo>
                  <a:pt x="1929" y="35"/>
                  <a:pt x="1918" y="38"/>
                  <a:pt x="1908" y="42"/>
                </a:cubicBezTo>
                <a:cubicBezTo>
                  <a:pt x="1915" y="63"/>
                  <a:pt x="1915" y="63"/>
                  <a:pt x="1915" y="63"/>
                </a:cubicBezTo>
                <a:cubicBezTo>
                  <a:pt x="1923" y="60"/>
                  <a:pt x="1931" y="58"/>
                  <a:pt x="1941" y="58"/>
                </a:cubicBezTo>
                <a:cubicBezTo>
                  <a:pt x="1955" y="58"/>
                  <a:pt x="1962" y="64"/>
                  <a:pt x="1962" y="76"/>
                </a:cubicBezTo>
                <a:cubicBezTo>
                  <a:pt x="1962" y="77"/>
                  <a:pt x="1962" y="77"/>
                  <a:pt x="1962" y="77"/>
                </a:cubicBezTo>
                <a:cubicBezTo>
                  <a:pt x="1955" y="75"/>
                  <a:pt x="1948" y="73"/>
                  <a:pt x="1938" y="73"/>
                </a:cubicBezTo>
                <a:cubicBezTo>
                  <a:pt x="1915" y="73"/>
                  <a:pt x="1899" y="83"/>
                  <a:pt x="1899" y="104"/>
                </a:cubicBezTo>
                <a:cubicBezTo>
                  <a:pt x="1899" y="104"/>
                  <a:pt x="1899" y="104"/>
                  <a:pt x="1899" y="104"/>
                </a:cubicBezTo>
                <a:cubicBezTo>
                  <a:pt x="1899" y="123"/>
                  <a:pt x="1914" y="134"/>
                  <a:pt x="1932" y="134"/>
                </a:cubicBezTo>
                <a:cubicBezTo>
                  <a:pt x="1946" y="134"/>
                  <a:pt x="1955" y="129"/>
                  <a:pt x="1962" y="122"/>
                </a:cubicBezTo>
                <a:cubicBezTo>
                  <a:pt x="1962" y="132"/>
                  <a:pt x="1962" y="132"/>
                  <a:pt x="1962" y="132"/>
                </a:cubicBezTo>
                <a:cubicBezTo>
                  <a:pt x="1988" y="132"/>
                  <a:pt x="1988" y="132"/>
                  <a:pt x="1988" y="132"/>
                </a:cubicBezTo>
                <a:cubicBezTo>
                  <a:pt x="1988" y="76"/>
                  <a:pt x="1988" y="76"/>
                  <a:pt x="1988" y="76"/>
                </a:cubicBezTo>
                <a:cubicBezTo>
                  <a:pt x="1988" y="63"/>
                  <a:pt x="1985" y="53"/>
                  <a:pt x="1978" y="46"/>
                </a:cubicBezTo>
                <a:cubicBezTo>
                  <a:pt x="1971" y="39"/>
                  <a:pt x="1960" y="35"/>
                  <a:pt x="1945" y="35"/>
                </a:cubicBezTo>
                <a:close/>
                <a:moveTo>
                  <a:pt x="1962" y="98"/>
                </a:moveTo>
                <a:cubicBezTo>
                  <a:pt x="1962" y="108"/>
                  <a:pt x="1953" y="115"/>
                  <a:pt x="1941" y="115"/>
                </a:cubicBezTo>
                <a:cubicBezTo>
                  <a:pt x="1932" y="115"/>
                  <a:pt x="1926" y="111"/>
                  <a:pt x="1926" y="103"/>
                </a:cubicBezTo>
                <a:cubicBezTo>
                  <a:pt x="1926" y="103"/>
                  <a:pt x="1926" y="103"/>
                  <a:pt x="1926" y="103"/>
                </a:cubicBezTo>
                <a:cubicBezTo>
                  <a:pt x="1926" y="94"/>
                  <a:pt x="1933" y="90"/>
                  <a:pt x="1945" y="90"/>
                </a:cubicBezTo>
                <a:cubicBezTo>
                  <a:pt x="1951" y="90"/>
                  <a:pt x="1957" y="91"/>
                  <a:pt x="1962" y="93"/>
                </a:cubicBezTo>
                <a:lnTo>
                  <a:pt x="1962" y="98"/>
                </a:lnTo>
                <a:close/>
                <a:moveTo>
                  <a:pt x="1193" y="34"/>
                </a:moveTo>
                <a:cubicBezTo>
                  <a:pt x="1163" y="34"/>
                  <a:pt x="1141" y="56"/>
                  <a:pt x="1141" y="84"/>
                </a:cubicBezTo>
                <a:cubicBezTo>
                  <a:pt x="1141" y="84"/>
                  <a:pt x="1141" y="84"/>
                  <a:pt x="1141" y="84"/>
                </a:cubicBezTo>
                <a:cubicBezTo>
                  <a:pt x="1141" y="112"/>
                  <a:pt x="1163" y="134"/>
                  <a:pt x="1193" y="134"/>
                </a:cubicBezTo>
                <a:cubicBezTo>
                  <a:pt x="1223" y="134"/>
                  <a:pt x="1245" y="112"/>
                  <a:pt x="1245" y="84"/>
                </a:cubicBezTo>
                <a:cubicBezTo>
                  <a:pt x="1245" y="84"/>
                  <a:pt x="1245" y="84"/>
                  <a:pt x="1245" y="84"/>
                </a:cubicBezTo>
                <a:cubicBezTo>
                  <a:pt x="1245" y="56"/>
                  <a:pt x="1223" y="34"/>
                  <a:pt x="1193" y="34"/>
                </a:cubicBezTo>
                <a:close/>
                <a:moveTo>
                  <a:pt x="1218" y="84"/>
                </a:moveTo>
                <a:cubicBezTo>
                  <a:pt x="1218" y="99"/>
                  <a:pt x="1209" y="111"/>
                  <a:pt x="1193" y="111"/>
                </a:cubicBezTo>
                <a:cubicBezTo>
                  <a:pt x="1178" y="111"/>
                  <a:pt x="1168" y="98"/>
                  <a:pt x="1168" y="84"/>
                </a:cubicBezTo>
                <a:cubicBezTo>
                  <a:pt x="1168" y="84"/>
                  <a:pt x="1168" y="84"/>
                  <a:pt x="1168" y="84"/>
                </a:cubicBezTo>
                <a:cubicBezTo>
                  <a:pt x="1168" y="70"/>
                  <a:pt x="1177" y="58"/>
                  <a:pt x="1193" y="58"/>
                </a:cubicBezTo>
                <a:cubicBezTo>
                  <a:pt x="1208" y="58"/>
                  <a:pt x="1218" y="70"/>
                  <a:pt x="1218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0375F64-E651-1A0A-ABF1-9C38BA663F9F}"/>
              </a:ext>
            </a:extLst>
          </p:cNvPr>
          <p:cNvSpPr txBox="1"/>
          <p:nvPr userDrawn="1"/>
        </p:nvSpPr>
        <p:spPr>
          <a:xfrm>
            <a:off x="750334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093801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Black">
    <p:bg>
      <p:bgPr>
        <a:gradFill>
          <a:gsLst>
            <a:gs pos="100000">
              <a:srgbClr val="391262"/>
            </a:gs>
            <a:gs pos="38000">
              <a:srgbClr val="64131E"/>
            </a:gs>
            <a:gs pos="0">
              <a:srgbClr val="831B22"/>
            </a:gs>
            <a:gs pos="71000">
              <a:srgbClr val="4D144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5DF6D6F-9C39-7C31-64D4-4BCE9C9CA5D6}"/>
              </a:ext>
            </a:extLst>
          </p:cNvPr>
          <p:cNvGrpSpPr/>
          <p:nvPr userDrawn="1"/>
        </p:nvGrpSpPr>
        <p:grpSpPr>
          <a:xfrm>
            <a:off x="1538947" y="3561907"/>
            <a:ext cx="7851377" cy="1769127"/>
            <a:chOff x="541049" y="2649538"/>
            <a:chExt cx="9285724" cy="2092325"/>
          </a:xfrm>
          <a:solidFill>
            <a:schemeClr val="bg1"/>
          </a:solidFill>
        </p:grpSpPr>
        <p:sp>
          <p:nvSpPr>
            <p:cNvPr id="167" name="Freeform 5">
              <a:extLst>
                <a:ext uri="{FF2B5EF4-FFF2-40B4-BE49-F238E27FC236}">
                  <a16:creationId xmlns:a16="http://schemas.microsoft.com/office/drawing/2014/main" id="{E109AFA1-C190-E6CF-D819-5DDBF44B5E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049" y="2809876"/>
              <a:ext cx="963613" cy="1928813"/>
            </a:xfrm>
            <a:custGeom>
              <a:avLst/>
              <a:gdLst>
                <a:gd name="T0" fmla="*/ 57 w 301"/>
                <a:gd name="T1" fmla="*/ 458 h 600"/>
                <a:gd name="T2" fmla="*/ 57 w 301"/>
                <a:gd name="T3" fmla="*/ 235 h 600"/>
                <a:gd name="T4" fmla="*/ 0 w 301"/>
                <a:gd name="T5" fmla="*/ 235 h 600"/>
                <a:gd name="T6" fmla="*/ 0 w 301"/>
                <a:gd name="T7" fmla="*/ 121 h 600"/>
                <a:gd name="T8" fmla="*/ 57 w 301"/>
                <a:gd name="T9" fmla="*/ 121 h 600"/>
                <a:gd name="T10" fmla="*/ 57 w 301"/>
                <a:gd name="T11" fmla="*/ 0 h 600"/>
                <a:gd name="T12" fmla="*/ 190 w 301"/>
                <a:gd name="T13" fmla="*/ 0 h 600"/>
                <a:gd name="T14" fmla="*/ 190 w 301"/>
                <a:gd name="T15" fmla="*/ 121 h 600"/>
                <a:gd name="T16" fmla="*/ 301 w 301"/>
                <a:gd name="T17" fmla="*/ 121 h 600"/>
                <a:gd name="T18" fmla="*/ 301 w 301"/>
                <a:gd name="T19" fmla="*/ 235 h 600"/>
                <a:gd name="T20" fmla="*/ 190 w 301"/>
                <a:gd name="T21" fmla="*/ 235 h 600"/>
                <a:gd name="T22" fmla="*/ 190 w 301"/>
                <a:gd name="T23" fmla="*/ 436 h 600"/>
                <a:gd name="T24" fmla="*/ 233 w 301"/>
                <a:gd name="T25" fmla="*/ 482 h 600"/>
                <a:gd name="T26" fmla="*/ 299 w 301"/>
                <a:gd name="T27" fmla="*/ 465 h 600"/>
                <a:gd name="T28" fmla="*/ 299 w 301"/>
                <a:gd name="T29" fmla="*/ 573 h 600"/>
                <a:gd name="T30" fmla="*/ 194 w 301"/>
                <a:gd name="T31" fmla="*/ 600 h 600"/>
                <a:gd name="T32" fmla="*/ 57 w 301"/>
                <a:gd name="T33" fmla="*/ 45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1" h="600">
                  <a:moveTo>
                    <a:pt x="57" y="458"/>
                  </a:moveTo>
                  <a:cubicBezTo>
                    <a:pt x="57" y="235"/>
                    <a:pt x="57" y="235"/>
                    <a:pt x="57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301" y="121"/>
                    <a:pt x="301" y="121"/>
                    <a:pt x="301" y="121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90" y="436"/>
                    <a:pt x="190" y="436"/>
                    <a:pt x="190" y="436"/>
                  </a:cubicBezTo>
                  <a:cubicBezTo>
                    <a:pt x="190" y="467"/>
                    <a:pt x="203" y="482"/>
                    <a:pt x="233" y="482"/>
                  </a:cubicBezTo>
                  <a:cubicBezTo>
                    <a:pt x="258" y="482"/>
                    <a:pt x="280" y="476"/>
                    <a:pt x="299" y="465"/>
                  </a:cubicBezTo>
                  <a:cubicBezTo>
                    <a:pt x="299" y="573"/>
                    <a:pt x="299" y="573"/>
                    <a:pt x="299" y="573"/>
                  </a:cubicBezTo>
                  <a:cubicBezTo>
                    <a:pt x="271" y="590"/>
                    <a:pt x="239" y="600"/>
                    <a:pt x="194" y="600"/>
                  </a:cubicBezTo>
                  <a:cubicBezTo>
                    <a:pt x="112" y="600"/>
                    <a:pt x="57" y="568"/>
                    <a:pt x="57" y="4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">
              <a:extLst>
                <a:ext uri="{FF2B5EF4-FFF2-40B4-BE49-F238E27FC236}">
                  <a16:creationId xmlns:a16="http://schemas.microsoft.com/office/drawing/2014/main" id="{1969BD4D-0C40-739F-FF6B-4214C2BEBC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08151" y="2649538"/>
              <a:ext cx="1382713" cy="2063750"/>
            </a:xfrm>
            <a:custGeom>
              <a:avLst/>
              <a:gdLst>
                <a:gd name="T0" fmla="*/ 0 w 432"/>
                <a:gd name="T1" fmla="*/ 0 h 642"/>
                <a:gd name="T2" fmla="*/ 134 w 432"/>
                <a:gd name="T3" fmla="*/ 0 h 642"/>
                <a:gd name="T4" fmla="*/ 134 w 432"/>
                <a:gd name="T5" fmla="*/ 237 h 642"/>
                <a:gd name="T6" fmla="*/ 272 w 432"/>
                <a:gd name="T7" fmla="*/ 162 h 642"/>
                <a:gd name="T8" fmla="*/ 432 w 432"/>
                <a:gd name="T9" fmla="*/ 337 h 642"/>
                <a:gd name="T10" fmla="*/ 432 w 432"/>
                <a:gd name="T11" fmla="*/ 642 h 642"/>
                <a:gd name="T12" fmla="*/ 298 w 432"/>
                <a:gd name="T13" fmla="*/ 642 h 642"/>
                <a:gd name="T14" fmla="*/ 298 w 432"/>
                <a:gd name="T15" fmla="*/ 379 h 642"/>
                <a:gd name="T16" fmla="*/ 218 w 432"/>
                <a:gd name="T17" fmla="*/ 283 h 642"/>
                <a:gd name="T18" fmla="*/ 134 w 432"/>
                <a:gd name="T19" fmla="*/ 379 h 642"/>
                <a:gd name="T20" fmla="*/ 134 w 432"/>
                <a:gd name="T21" fmla="*/ 642 h 642"/>
                <a:gd name="T22" fmla="*/ 0 w 432"/>
                <a:gd name="T23" fmla="*/ 642 h 642"/>
                <a:gd name="T24" fmla="*/ 0 w 432"/>
                <a:gd name="T25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642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237"/>
                    <a:pt x="134" y="237"/>
                    <a:pt x="134" y="237"/>
                  </a:cubicBezTo>
                  <a:cubicBezTo>
                    <a:pt x="165" y="198"/>
                    <a:pt x="204" y="162"/>
                    <a:pt x="272" y="162"/>
                  </a:cubicBezTo>
                  <a:cubicBezTo>
                    <a:pt x="373" y="162"/>
                    <a:pt x="432" y="229"/>
                    <a:pt x="432" y="337"/>
                  </a:cubicBezTo>
                  <a:cubicBezTo>
                    <a:pt x="432" y="642"/>
                    <a:pt x="432" y="642"/>
                    <a:pt x="432" y="642"/>
                  </a:cubicBezTo>
                  <a:cubicBezTo>
                    <a:pt x="298" y="642"/>
                    <a:pt x="298" y="642"/>
                    <a:pt x="298" y="642"/>
                  </a:cubicBezTo>
                  <a:cubicBezTo>
                    <a:pt x="298" y="379"/>
                    <a:pt x="298" y="379"/>
                    <a:pt x="298" y="379"/>
                  </a:cubicBezTo>
                  <a:cubicBezTo>
                    <a:pt x="298" y="316"/>
                    <a:pt x="269" y="283"/>
                    <a:pt x="218" y="283"/>
                  </a:cubicBezTo>
                  <a:cubicBezTo>
                    <a:pt x="166" y="283"/>
                    <a:pt x="134" y="316"/>
                    <a:pt x="134" y="379"/>
                  </a:cubicBezTo>
                  <a:cubicBezTo>
                    <a:pt x="134" y="642"/>
                    <a:pt x="134" y="642"/>
                    <a:pt x="134" y="642"/>
                  </a:cubicBezTo>
                  <a:cubicBezTo>
                    <a:pt x="0" y="642"/>
                    <a:pt x="0" y="642"/>
                    <a:pt x="0" y="6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7">
              <a:extLst>
                <a:ext uri="{FF2B5EF4-FFF2-40B4-BE49-F238E27FC236}">
                  <a16:creationId xmlns:a16="http://schemas.microsoft.com/office/drawing/2014/main" id="{6DB7C37A-1FE6-9BFA-5E83-3EC0F79497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61304" y="3179763"/>
              <a:ext cx="1390650" cy="1562100"/>
            </a:xfrm>
            <a:custGeom>
              <a:avLst/>
              <a:gdLst>
                <a:gd name="T0" fmla="*/ 0 w 434"/>
                <a:gd name="T1" fmla="*/ 342 h 486"/>
                <a:gd name="T2" fmla="*/ 0 w 434"/>
                <a:gd name="T3" fmla="*/ 340 h 486"/>
                <a:gd name="T4" fmla="*/ 190 w 434"/>
                <a:gd name="T5" fmla="*/ 189 h 486"/>
                <a:gd name="T6" fmla="*/ 305 w 434"/>
                <a:gd name="T7" fmla="*/ 209 h 486"/>
                <a:gd name="T8" fmla="*/ 305 w 434"/>
                <a:gd name="T9" fmla="*/ 201 h 486"/>
                <a:gd name="T10" fmla="*/ 204 w 434"/>
                <a:gd name="T11" fmla="*/ 115 h 486"/>
                <a:gd name="T12" fmla="*/ 74 w 434"/>
                <a:gd name="T13" fmla="*/ 140 h 486"/>
                <a:gd name="T14" fmla="*/ 40 w 434"/>
                <a:gd name="T15" fmla="*/ 38 h 486"/>
                <a:gd name="T16" fmla="*/ 223 w 434"/>
                <a:gd name="T17" fmla="*/ 0 h 486"/>
                <a:gd name="T18" fmla="*/ 383 w 434"/>
                <a:gd name="T19" fmla="*/ 53 h 486"/>
                <a:gd name="T20" fmla="*/ 434 w 434"/>
                <a:gd name="T21" fmla="*/ 204 h 486"/>
                <a:gd name="T22" fmla="*/ 434 w 434"/>
                <a:gd name="T23" fmla="*/ 477 h 486"/>
                <a:gd name="T24" fmla="*/ 304 w 434"/>
                <a:gd name="T25" fmla="*/ 477 h 486"/>
                <a:gd name="T26" fmla="*/ 304 w 434"/>
                <a:gd name="T27" fmla="*/ 426 h 486"/>
                <a:gd name="T28" fmla="*/ 162 w 434"/>
                <a:gd name="T29" fmla="*/ 486 h 486"/>
                <a:gd name="T30" fmla="*/ 0 w 434"/>
                <a:gd name="T31" fmla="*/ 342 h 486"/>
                <a:gd name="T32" fmla="*/ 307 w 434"/>
                <a:gd name="T33" fmla="*/ 311 h 486"/>
                <a:gd name="T34" fmla="*/ 307 w 434"/>
                <a:gd name="T35" fmla="*/ 287 h 486"/>
                <a:gd name="T36" fmla="*/ 222 w 434"/>
                <a:gd name="T37" fmla="*/ 270 h 486"/>
                <a:gd name="T38" fmla="*/ 129 w 434"/>
                <a:gd name="T39" fmla="*/ 335 h 486"/>
                <a:gd name="T40" fmla="*/ 129 w 434"/>
                <a:gd name="T41" fmla="*/ 336 h 486"/>
                <a:gd name="T42" fmla="*/ 202 w 434"/>
                <a:gd name="T43" fmla="*/ 394 h 486"/>
                <a:gd name="T44" fmla="*/ 307 w 434"/>
                <a:gd name="T45" fmla="*/ 31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4" h="486">
                  <a:moveTo>
                    <a:pt x="0" y="342"/>
                  </a:moveTo>
                  <a:cubicBezTo>
                    <a:pt x="0" y="340"/>
                    <a:pt x="0" y="340"/>
                    <a:pt x="0" y="340"/>
                  </a:cubicBezTo>
                  <a:cubicBezTo>
                    <a:pt x="0" y="237"/>
                    <a:pt x="78" y="189"/>
                    <a:pt x="190" y="189"/>
                  </a:cubicBezTo>
                  <a:cubicBezTo>
                    <a:pt x="237" y="189"/>
                    <a:pt x="272" y="197"/>
                    <a:pt x="305" y="209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5" y="145"/>
                    <a:pt x="271" y="115"/>
                    <a:pt x="204" y="115"/>
                  </a:cubicBezTo>
                  <a:cubicBezTo>
                    <a:pt x="153" y="115"/>
                    <a:pt x="117" y="124"/>
                    <a:pt x="74" y="1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92" y="15"/>
                    <a:pt x="143" y="0"/>
                    <a:pt x="223" y="0"/>
                  </a:cubicBezTo>
                  <a:cubicBezTo>
                    <a:pt x="296" y="0"/>
                    <a:pt x="349" y="20"/>
                    <a:pt x="383" y="53"/>
                  </a:cubicBezTo>
                  <a:cubicBezTo>
                    <a:pt x="418" y="88"/>
                    <a:pt x="434" y="140"/>
                    <a:pt x="434" y="204"/>
                  </a:cubicBezTo>
                  <a:cubicBezTo>
                    <a:pt x="434" y="477"/>
                    <a:pt x="434" y="477"/>
                    <a:pt x="434" y="477"/>
                  </a:cubicBezTo>
                  <a:cubicBezTo>
                    <a:pt x="304" y="477"/>
                    <a:pt x="304" y="477"/>
                    <a:pt x="304" y="477"/>
                  </a:cubicBezTo>
                  <a:cubicBezTo>
                    <a:pt x="304" y="426"/>
                    <a:pt x="304" y="426"/>
                    <a:pt x="304" y="426"/>
                  </a:cubicBezTo>
                  <a:cubicBezTo>
                    <a:pt x="272" y="462"/>
                    <a:pt x="227" y="486"/>
                    <a:pt x="162" y="486"/>
                  </a:cubicBezTo>
                  <a:cubicBezTo>
                    <a:pt x="73" y="486"/>
                    <a:pt x="0" y="435"/>
                    <a:pt x="0" y="342"/>
                  </a:cubicBezTo>
                  <a:close/>
                  <a:moveTo>
                    <a:pt x="307" y="311"/>
                  </a:moveTo>
                  <a:cubicBezTo>
                    <a:pt x="307" y="287"/>
                    <a:pt x="307" y="287"/>
                    <a:pt x="307" y="287"/>
                  </a:cubicBezTo>
                  <a:cubicBezTo>
                    <a:pt x="284" y="277"/>
                    <a:pt x="254" y="270"/>
                    <a:pt x="222" y="270"/>
                  </a:cubicBezTo>
                  <a:cubicBezTo>
                    <a:pt x="164" y="270"/>
                    <a:pt x="129" y="292"/>
                    <a:pt x="129" y="335"/>
                  </a:cubicBezTo>
                  <a:cubicBezTo>
                    <a:pt x="129" y="336"/>
                    <a:pt x="129" y="336"/>
                    <a:pt x="129" y="336"/>
                  </a:cubicBezTo>
                  <a:cubicBezTo>
                    <a:pt x="129" y="372"/>
                    <a:pt x="159" y="394"/>
                    <a:pt x="202" y="394"/>
                  </a:cubicBezTo>
                  <a:cubicBezTo>
                    <a:pt x="265" y="394"/>
                    <a:pt x="307" y="359"/>
                    <a:pt x="307" y="3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8">
              <a:extLst>
                <a:ext uri="{FF2B5EF4-FFF2-40B4-BE49-F238E27FC236}">
                  <a16:creationId xmlns:a16="http://schemas.microsoft.com/office/drawing/2014/main" id="{3AEA624F-19C6-31CA-5CD9-7E42ED68DA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9916" y="3170238"/>
              <a:ext cx="1384300" cy="1543050"/>
            </a:xfrm>
            <a:custGeom>
              <a:avLst/>
              <a:gdLst>
                <a:gd name="T0" fmla="*/ 0 w 432"/>
                <a:gd name="T1" fmla="*/ 9 h 480"/>
                <a:gd name="T2" fmla="*/ 133 w 432"/>
                <a:gd name="T3" fmla="*/ 9 h 480"/>
                <a:gd name="T4" fmla="*/ 133 w 432"/>
                <a:gd name="T5" fmla="*/ 75 h 480"/>
                <a:gd name="T6" fmla="*/ 272 w 432"/>
                <a:gd name="T7" fmla="*/ 0 h 480"/>
                <a:gd name="T8" fmla="*/ 432 w 432"/>
                <a:gd name="T9" fmla="*/ 175 h 480"/>
                <a:gd name="T10" fmla="*/ 432 w 432"/>
                <a:gd name="T11" fmla="*/ 480 h 480"/>
                <a:gd name="T12" fmla="*/ 298 w 432"/>
                <a:gd name="T13" fmla="*/ 480 h 480"/>
                <a:gd name="T14" fmla="*/ 298 w 432"/>
                <a:gd name="T15" fmla="*/ 217 h 480"/>
                <a:gd name="T16" fmla="*/ 217 w 432"/>
                <a:gd name="T17" fmla="*/ 121 h 480"/>
                <a:gd name="T18" fmla="*/ 133 w 432"/>
                <a:gd name="T19" fmla="*/ 217 h 480"/>
                <a:gd name="T20" fmla="*/ 133 w 432"/>
                <a:gd name="T21" fmla="*/ 480 h 480"/>
                <a:gd name="T22" fmla="*/ 0 w 432"/>
                <a:gd name="T23" fmla="*/ 480 h 480"/>
                <a:gd name="T24" fmla="*/ 0 w 432"/>
                <a:gd name="T25" fmla="*/ 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480">
                  <a:moveTo>
                    <a:pt x="0" y="9"/>
                  </a:moveTo>
                  <a:cubicBezTo>
                    <a:pt x="133" y="9"/>
                    <a:pt x="133" y="9"/>
                    <a:pt x="133" y="9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64" y="36"/>
                    <a:pt x="204" y="0"/>
                    <a:pt x="272" y="0"/>
                  </a:cubicBezTo>
                  <a:cubicBezTo>
                    <a:pt x="373" y="0"/>
                    <a:pt x="432" y="67"/>
                    <a:pt x="432" y="175"/>
                  </a:cubicBezTo>
                  <a:cubicBezTo>
                    <a:pt x="432" y="480"/>
                    <a:pt x="432" y="480"/>
                    <a:pt x="432" y="480"/>
                  </a:cubicBezTo>
                  <a:cubicBezTo>
                    <a:pt x="298" y="480"/>
                    <a:pt x="298" y="480"/>
                    <a:pt x="298" y="480"/>
                  </a:cubicBezTo>
                  <a:cubicBezTo>
                    <a:pt x="298" y="217"/>
                    <a:pt x="298" y="217"/>
                    <a:pt x="298" y="217"/>
                  </a:cubicBezTo>
                  <a:cubicBezTo>
                    <a:pt x="298" y="154"/>
                    <a:pt x="268" y="121"/>
                    <a:pt x="217" y="121"/>
                  </a:cubicBezTo>
                  <a:cubicBezTo>
                    <a:pt x="166" y="121"/>
                    <a:pt x="133" y="154"/>
                    <a:pt x="133" y="217"/>
                  </a:cubicBezTo>
                  <a:cubicBezTo>
                    <a:pt x="133" y="480"/>
                    <a:pt x="133" y="480"/>
                    <a:pt x="133" y="480"/>
                  </a:cubicBezTo>
                  <a:cubicBezTo>
                    <a:pt x="0" y="480"/>
                    <a:pt x="0" y="480"/>
                    <a:pt x="0" y="480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9">
              <a:extLst>
                <a:ext uri="{FF2B5EF4-FFF2-40B4-BE49-F238E27FC236}">
                  <a16:creationId xmlns:a16="http://schemas.microsoft.com/office/drawing/2014/main" id="{ED142D15-3F97-1719-8D74-37D26D1CAA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6593" y="2649538"/>
              <a:ext cx="1460500" cy="2063750"/>
            </a:xfrm>
            <a:custGeom>
              <a:avLst/>
              <a:gdLst>
                <a:gd name="T0" fmla="*/ 0 w 920"/>
                <a:gd name="T1" fmla="*/ 0 h 1300"/>
                <a:gd name="T2" fmla="*/ 270 w 920"/>
                <a:gd name="T3" fmla="*/ 0 h 1300"/>
                <a:gd name="T4" fmla="*/ 270 w 920"/>
                <a:gd name="T5" fmla="*/ 692 h 1300"/>
                <a:gd name="T6" fmla="*/ 585 w 920"/>
                <a:gd name="T7" fmla="*/ 346 h 1300"/>
                <a:gd name="T8" fmla="*/ 908 w 920"/>
                <a:gd name="T9" fmla="*/ 346 h 1300"/>
                <a:gd name="T10" fmla="*/ 547 w 920"/>
                <a:gd name="T11" fmla="*/ 721 h 1300"/>
                <a:gd name="T12" fmla="*/ 920 w 920"/>
                <a:gd name="T13" fmla="*/ 1300 h 1300"/>
                <a:gd name="T14" fmla="*/ 609 w 920"/>
                <a:gd name="T15" fmla="*/ 1300 h 1300"/>
                <a:gd name="T16" fmla="*/ 365 w 920"/>
                <a:gd name="T17" fmla="*/ 909 h 1300"/>
                <a:gd name="T18" fmla="*/ 270 w 920"/>
                <a:gd name="T19" fmla="*/ 1010 h 1300"/>
                <a:gd name="T20" fmla="*/ 270 w 920"/>
                <a:gd name="T21" fmla="*/ 1300 h 1300"/>
                <a:gd name="T22" fmla="*/ 0 w 920"/>
                <a:gd name="T23" fmla="*/ 1300 h 1300"/>
                <a:gd name="T24" fmla="*/ 0 w 920"/>
                <a:gd name="T25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0" h="1300">
                  <a:moveTo>
                    <a:pt x="0" y="0"/>
                  </a:moveTo>
                  <a:lnTo>
                    <a:pt x="270" y="0"/>
                  </a:lnTo>
                  <a:lnTo>
                    <a:pt x="270" y="692"/>
                  </a:lnTo>
                  <a:lnTo>
                    <a:pt x="585" y="346"/>
                  </a:lnTo>
                  <a:lnTo>
                    <a:pt x="908" y="346"/>
                  </a:lnTo>
                  <a:lnTo>
                    <a:pt x="547" y="721"/>
                  </a:lnTo>
                  <a:lnTo>
                    <a:pt x="920" y="1300"/>
                  </a:lnTo>
                  <a:lnTo>
                    <a:pt x="609" y="1300"/>
                  </a:lnTo>
                  <a:lnTo>
                    <a:pt x="365" y="909"/>
                  </a:lnTo>
                  <a:lnTo>
                    <a:pt x="270" y="1010"/>
                  </a:lnTo>
                  <a:lnTo>
                    <a:pt x="270" y="1300"/>
                  </a:lnTo>
                  <a:lnTo>
                    <a:pt x="0" y="13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0">
              <a:extLst>
                <a:ext uri="{FF2B5EF4-FFF2-40B4-BE49-F238E27FC236}">
                  <a16:creationId xmlns:a16="http://schemas.microsoft.com/office/drawing/2014/main" id="{6FEBB0B2-4586-05AB-B4FE-055E54F117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19896" y="3173413"/>
              <a:ext cx="1227138" cy="1568450"/>
            </a:xfrm>
            <a:custGeom>
              <a:avLst/>
              <a:gdLst>
                <a:gd name="T0" fmla="*/ 0 w 383"/>
                <a:gd name="T1" fmla="*/ 417 h 488"/>
                <a:gd name="T2" fmla="*/ 57 w 383"/>
                <a:gd name="T3" fmla="*/ 329 h 488"/>
                <a:gd name="T4" fmla="*/ 206 w 383"/>
                <a:gd name="T5" fmla="*/ 385 h 488"/>
                <a:gd name="T6" fmla="*/ 262 w 383"/>
                <a:gd name="T7" fmla="*/ 350 h 488"/>
                <a:gd name="T8" fmla="*/ 262 w 383"/>
                <a:gd name="T9" fmla="*/ 348 h 488"/>
                <a:gd name="T10" fmla="*/ 165 w 383"/>
                <a:gd name="T11" fmla="*/ 294 h 488"/>
                <a:gd name="T12" fmla="*/ 24 w 383"/>
                <a:gd name="T13" fmla="*/ 152 h 488"/>
                <a:gd name="T14" fmla="*/ 24 w 383"/>
                <a:gd name="T15" fmla="*/ 150 h 488"/>
                <a:gd name="T16" fmla="*/ 196 w 383"/>
                <a:gd name="T17" fmla="*/ 0 h 488"/>
                <a:gd name="T18" fmla="*/ 372 w 383"/>
                <a:gd name="T19" fmla="*/ 55 h 488"/>
                <a:gd name="T20" fmla="*/ 321 w 383"/>
                <a:gd name="T21" fmla="*/ 147 h 488"/>
                <a:gd name="T22" fmla="*/ 194 w 383"/>
                <a:gd name="T23" fmla="*/ 103 h 488"/>
                <a:gd name="T24" fmla="*/ 144 w 383"/>
                <a:gd name="T25" fmla="*/ 136 h 488"/>
                <a:gd name="T26" fmla="*/ 144 w 383"/>
                <a:gd name="T27" fmla="*/ 138 h 488"/>
                <a:gd name="T28" fmla="*/ 240 w 383"/>
                <a:gd name="T29" fmla="*/ 194 h 488"/>
                <a:gd name="T30" fmla="*/ 383 w 383"/>
                <a:gd name="T31" fmla="*/ 334 h 488"/>
                <a:gd name="T32" fmla="*/ 383 w 383"/>
                <a:gd name="T33" fmla="*/ 336 h 488"/>
                <a:gd name="T34" fmla="*/ 203 w 383"/>
                <a:gd name="T35" fmla="*/ 488 h 488"/>
                <a:gd name="T36" fmla="*/ 0 w 383"/>
                <a:gd name="T37" fmla="*/ 41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3" h="488">
                  <a:moveTo>
                    <a:pt x="0" y="417"/>
                  </a:moveTo>
                  <a:cubicBezTo>
                    <a:pt x="57" y="329"/>
                    <a:pt x="57" y="329"/>
                    <a:pt x="57" y="329"/>
                  </a:cubicBezTo>
                  <a:cubicBezTo>
                    <a:pt x="108" y="366"/>
                    <a:pt x="162" y="385"/>
                    <a:pt x="206" y="385"/>
                  </a:cubicBezTo>
                  <a:cubicBezTo>
                    <a:pt x="245" y="385"/>
                    <a:pt x="262" y="371"/>
                    <a:pt x="262" y="350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2" y="319"/>
                    <a:pt x="217" y="309"/>
                    <a:pt x="165" y="294"/>
                  </a:cubicBezTo>
                  <a:cubicBezTo>
                    <a:pt x="99" y="274"/>
                    <a:pt x="24" y="243"/>
                    <a:pt x="24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4" y="54"/>
                    <a:pt x="101" y="0"/>
                    <a:pt x="196" y="0"/>
                  </a:cubicBezTo>
                  <a:cubicBezTo>
                    <a:pt x="256" y="0"/>
                    <a:pt x="321" y="21"/>
                    <a:pt x="372" y="55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275" y="120"/>
                    <a:pt x="228" y="103"/>
                    <a:pt x="194" y="103"/>
                  </a:cubicBezTo>
                  <a:cubicBezTo>
                    <a:pt x="161" y="103"/>
                    <a:pt x="144" y="118"/>
                    <a:pt x="144" y="136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64"/>
                    <a:pt x="189" y="176"/>
                    <a:pt x="240" y="194"/>
                  </a:cubicBezTo>
                  <a:cubicBezTo>
                    <a:pt x="306" y="216"/>
                    <a:pt x="383" y="248"/>
                    <a:pt x="383" y="33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83" y="440"/>
                    <a:pt x="305" y="488"/>
                    <a:pt x="203" y="488"/>
                  </a:cubicBezTo>
                  <a:cubicBezTo>
                    <a:pt x="137" y="488"/>
                    <a:pt x="63" y="466"/>
                    <a:pt x="0" y="4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11">
              <a:extLst>
                <a:ext uri="{FF2B5EF4-FFF2-40B4-BE49-F238E27FC236}">
                  <a16:creationId xmlns:a16="http://schemas.microsoft.com/office/drawing/2014/main" id="{70877F96-1F23-E1FC-71E9-01EE358F60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82260" y="4167188"/>
              <a:ext cx="544513" cy="546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9C8C1D9-B375-1D63-409C-0E8AA8DEE2D1}"/>
              </a:ext>
            </a:extLst>
          </p:cNvPr>
          <p:cNvGrpSpPr/>
          <p:nvPr userDrawn="1"/>
        </p:nvGrpSpPr>
        <p:grpSpPr>
          <a:xfrm>
            <a:off x="9390324" y="767096"/>
            <a:ext cx="2800087" cy="1898696"/>
            <a:chOff x="9390324" y="767096"/>
            <a:chExt cx="2800087" cy="189869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4DB0252-2F51-9D54-5F87-47E8112037C5}"/>
                </a:ext>
              </a:extLst>
            </p:cNvPr>
            <p:cNvGrpSpPr/>
            <p:nvPr userDrawn="1"/>
          </p:nvGrpSpPr>
          <p:grpSpPr>
            <a:xfrm>
              <a:off x="9390324" y="936748"/>
              <a:ext cx="1965963" cy="1042086"/>
              <a:chOff x="4988072" y="501936"/>
              <a:chExt cx="1978802" cy="1051017"/>
            </a:xfrm>
            <a:solidFill>
              <a:schemeClr val="bg1"/>
            </a:solidFill>
          </p:grpSpPr>
          <p:sp>
            <p:nvSpPr>
              <p:cNvPr id="85" name="Freeform 5">
                <a:extLst>
                  <a:ext uri="{FF2B5EF4-FFF2-40B4-BE49-F238E27FC236}">
                    <a16:creationId xmlns:a16="http://schemas.microsoft.com/office/drawing/2014/main" id="{433FD598-576F-FFF0-672B-6A9B1AF512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59016" y="501936"/>
                <a:ext cx="218094" cy="282813"/>
              </a:xfrm>
              <a:custGeom>
                <a:avLst/>
                <a:gdLst>
                  <a:gd name="T0" fmla="*/ 0 w 502"/>
                  <a:gd name="T1" fmla="*/ 550 h 651"/>
                  <a:gd name="T2" fmla="*/ 83 w 502"/>
                  <a:gd name="T3" fmla="*/ 451 h 651"/>
                  <a:gd name="T4" fmla="*/ 272 w 502"/>
                  <a:gd name="T5" fmla="*/ 528 h 651"/>
                  <a:gd name="T6" fmla="*/ 363 w 502"/>
                  <a:gd name="T7" fmla="*/ 469 h 651"/>
                  <a:gd name="T8" fmla="*/ 363 w 502"/>
                  <a:gd name="T9" fmla="*/ 467 h 651"/>
                  <a:gd name="T10" fmla="*/ 236 w 502"/>
                  <a:gd name="T11" fmla="*/ 386 h 651"/>
                  <a:gd name="T12" fmla="*/ 26 w 502"/>
                  <a:gd name="T13" fmla="*/ 192 h 651"/>
                  <a:gd name="T14" fmla="*/ 26 w 502"/>
                  <a:gd name="T15" fmla="*/ 191 h 651"/>
                  <a:gd name="T16" fmla="*/ 247 w 502"/>
                  <a:gd name="T17" fmla="*/ 0 h 651"/>
                  <a:gd name="T18" fmla="*/ 483 w 502"/>
                  <a:gd name="T19" fmla="*/ 80 h 651"/>
                  <a:gd name="T20" fmla="*/ 410 w 502"/>
                  <a:gd name="T21" fmla="*/ 185 h 651"/>
                  <a:gd name="T22" fmla="*/ 246 w 502"/>
                  <a:gd name="T23" fmla="*/ 123 h 651"/>
                  <a:gd name="T24" fmla="*/ 164 w 502"/>
                  <a:gd name="T25" fmla="*/ 178 h 651"/>
                  <a:gd name="T26" fmla="*/ 164 w 502"/>
                  <a:gd name="T27" fmla="*/ 180 h 651"/>
                  <a:gd name="T28" fmla="*/ 301 w 502"/>
                  <a:gd name="T29" fmla="*/ 263 h 651"/>
                  <a:gd name="T30" fmla="*/ 502 w 502"/>
                  <a:gd name="T31" fmla="*/ 453 h 651"/>
                  <a:gd name="T32" fmla="*/ 502 w 502"/>
                  <a:gd name="T33" fmla="*/ 455 h 651"/>
                  <a:gd name="T34" fmla="*/ 269 w 502"/>
                  <a:gd name="T35" fmla="*/ 651 h 651"/>
                  <a:gd name="T36" fmla="*/ 0 w 502"/>
                  <a:gd name="T37" fmla="*/ 550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2" h="651">
                    <a:moveTo>
                      <a:pt x="0" y="550"/>
                    </a:moveTo>
                    <a:cubicBezTo>
                      <a:pt x="83" y="451"/>
                      <a:pt x="83" y="451"/>
                      <a:pt x="83" y="451"/>
                    </a:cubicBezTo>
                    <a:cubicBezTo>
                      <a:pt x="140" y="498"/>
                      <a:pt x="200" y="528"/>
                      <a:pt x="272" y="528"/>
                    </a:cubicBezTo>
                    <a:cubicBezTo>
                      <a:pt x="329" y="528"/>
                      <a:pt x="363" y="506"/>
                      <a:pt x="363" y="469"/>
                    </a:cubicBezTo>
                    <a:cubicBezTo>
                      <a:pt x="363" y="467"/>
                      <a:pt x="363" y="467"/>
                      <a:pt x="363" y="467"/>
                    </a:cubicBezTo>
                    <a:cubicBezTo>
                      <a:pt x="363" y="431"/>
                      <a:pt x="342" y="413"/>
                      <a:pt x="236" y="386"/>
                    </a:cubicBezTo>
                    <a:cubicBezTo>
                      <a:pt x="108" y="354"/>
                      <a:pt x="26" y="318"/>
                      <a:pt x="26" y="192"/>
                    </a:cubicBezTo>
                    <a:cubicBezTo>
                      <a:pt x="26" y="191"/>
                      <a:pt x="26" y="191"/>
                      <a:pt x="26" y="191"/>
                    </a:cubicBezTo>
                    <a:cubicBezTo>
                      <a:pt x="26" y="76"/>
                      <a:pt x="118" y="0"/>
                      <a:pt x="247" y="0"/>
                    </a:cubicBezTo>
                    <a:cubicBezTo>
                      <a:pt x="340" y="0"/>
                      <a:pt x="419" y="29"/>
                      <a:pt x="483" y="80"/>
                    </a:cubicBezTo>
                    <a:cubicBezTo>
                      <a:pt x="410" y="185"/>
                      <a:pt x="410" y="185"/>
                      <a:pt x="410" y="185"/>
                    </a:cubicBezTo>
                    <a:cubicBezTo>
                      <a:pt x="354" y="146"/>
                      <a:pt x="299" y="123"/>
                      <a:pt x="246" y="123"/>
                    </a:cubicBezTo>
                    <a:cubicBezTo>
                      <a:pt x="192" y="123"/>
                      <a:pt x="164" y="147"/>
                      <a:pt x="164" y="178"/>
                    </a:cubicBezTo>
                    <a:cubicBezTo>
                      <a:pt x="164" y="180"/>
                      <a:pt x="164" y="180"/>
                      <a:pt x="164" y="180"/>
                    </a:cubicBezTo>
                    <a:cubicBezTo>
                      <a:pt x="164" y="221"/>
                      <a:pt x="191" y="235"/>
                      <a:pt x="301" y="263"/>
                    </a:cubicBezTo>
                    <a:cubicBezTo>
                      <a:pt x="429" y="297"/>
                      <a:pt x="502" y="343"/>
                      <a:pt x="502" y="453"/>
                    </a:cubicBezTo>
                    <a:cubicBezTo>
                      <a:pt x="502" y="455"/>
                      <a:pt x="502" y="455"/>
                      <a:pt x="502" y="455"/>
                    </a:cubicBezTo>
                    <a:cubicBezTo>
                      <a:pt x="502" y="581"/>
                      <a:pt x="406" y="651"/>
                      <a:pt x="269" y="651"/>
                    </a:cubicBezTo>
                    <a:cubicBezTo>
                      <a:pt x="173" y="651"/>
                      <a:pt x="76" y="618"/>
                      <a:pt x="0" y="5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824AAD10-C96C-2D4A-15C2-1D354C7C69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91295" y="566212"/>
                <a:ext cx="322264" cy="214547"/>
              </a:xfrm>
              <a:custGeom>
                <a:avLst/>
                <a:gdLst>
                  <a:gd name="T0" fmla="*/ 0 w 741"/>
                  <a:gd name="T1" fmla="*/ 9 h 494"/>
                  <a:gd name="T2" fmla="*/ 138 w 741"/>
                  <a:gd name="T3" fmla="*/ 9 h 494"/>
                  <a:gd name="T4" fmla="*/ 138 w 741"/>
                  <a:gd name="T5" fmla="*/ 78 h 494"/>
                  <a:gd name="T6" fmla="*/ 281 w 741"/>
                  <a:gd name="T7" fmla="*/ 0 h 494"/>
                  <a:gd name="T8" fmla="*/ 418 w 741"/>
                  <a:gd name="T9" fmla="*/ 77 h 494"/>
                  <a:gd name="T10" fmla="*/ 577 w 741"/>
                  <a:gd name="T11" fmla="*/ 0 h 494"/>
                  <a:gd name="T12" fmla="*/ 741 w 741"/>
                  <a:gd name="T13" fmla="*/ 178 h 494"/>
                  <a:gd name="T14" fmla="*/ 741 w 741"/>
                  <a:gd name="T15" fmla="*/ 494 h 494"/>
                  <a:gd name="T16" fmla="*/ 603 w 741"/>
                  <a:gd name="T17" fmla="*/ 494 h 494"/>
                  <a:gd name="T18" fmla="*/ 603 w 741"/>
                  <a:gd name="T19" fmla="*/ 224 h 494"/>
                  <a:gd name="T20" fmla="*/ 523 w 741"/>
                  <a:gd name="T21" fmla="*/ 125 h 494"/>
                  <a:gd name="T22" fmla="*/ 439 w 741"/>
                  <a:gd name="T23" fmla="*/ 224 h 494"/>
                  <a:gd name="T24" fmla="*/ 439 w 741"/>
                  <a:gd name="T25" fmla="*/ 494 h 494"/>
                  <a:gd name="T26" fmla="*/ 302 w 741"/>
                  <a:gd name="T27" fmla="*/ 494 h 494"/>
                  <a:gd name="T28" fmla="*/ 302 w 741"/>
                  <a:gd name="T29" fmla="*/ 224 h 494"/>
                  <a:gd name="T30" fmla="*/ 221 w 741"/>
                  <a:gd name="T31" fmla="*/ 125 h 494"/>
                  <a:gd name="T32" fmla="*/ 138 w 741"/>
                  <a:gd name="T33" fmla="*/ 224 h 494"/>
                  <a:gd name="T34" fmla="*/ 138 w 741"/>
                  <a:gd name="T35" fmla="*/ 494 h 494"/>
                  <a:gd name="T36" fmla="*/ 0 w 741"/>
                  <a:gd name="T37" fmla="*/ 494 h 494"/>
                  <a:gd name="T38" fmla="*/ 0 w 741"/>
                  <a:gd name="T39" fmla="*/ 9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41" h="494">
                    <a:moveTo>
                      <a:pt x="0" y="9"/>
                    </a:moveTo>
                    <a:cubicBezTo>
                      <a:pt x="138" y="9"/>
                      <a:pt x="138" y="9"/>
                      <a:pt x="138" y="9"/>
                    </a:cubicBezTo>
                    <a:cubicBezTo>
                      <a:pt x="138" y="78"/>
                      <a:pt x="138" y="78"/>
                      <a:pt x="138" y="78"/>
                    </a:cubicBezTo>
                    <a:cubicBezTo>
                      <a:pt x="170" y="37"/>
                      <a:pt x="211" y="0"/>
                      <a:pt x="281" y="0"/>
                    </a:cubicBezTo>
                    <a:cubicBezTo>
                      <a:pt x="344" y="0"/>
                      <a:pt x="392" y="28"/>
                      <a:pt x="418" y="77"/>
                    </a:cubicBezTo>
                    <a:cubicBezTo>
                      <a:pt x="460" y="27"/>
                      <a:pt x="511" y="0"/>
                      <a:pt x="577" y="0"/>
                    </a:cubicBezTo>
                    <a:cubicBezTo>
                      <a:pt x="679" y="0"/>
                      <a:pt x="741" y="62"/>
                      <a:pt x="741" y="178"/>
                    </a:cubicBezTo>
                    <a:cubicBezTo>
                      <a:pt x="741" y="494"/>
                      <a:pt x="741" y="494"/>
                      <a:pt x="741" y="494"/>
                    </a:cubicBezTo>
                    <a:cubicBezTo>
                      <a:pt x="603" y="494"/>
                      <a:pt x="603" y="494"/>
                      <a:pt x="603" y="494"/>
                    </a:cubicBezTo>
                    <a:cubicBezTo>
                      <a:pt x="603" y="224"/>
                      <a:pt x="603" y="224"/>
                      <a:pt x="603" y="224"/>
                    </a:cubicBezTo>
                    <a:cubicBezTo>
                      <a:pt x="603" y="159"/>
                      <a:pt x="574" y="125"/>
                      <a:pt x="523" y="125"/>
                    </a:cubicBezTo>
                    <a:cubicBezTo>
                      <a:pt x="471" y="125"/>
                      <a:pt x="439" y="159"/>
                      <a:pt x="439" y="224"/>
                    </a:cubicBezTo>
                    <a:cubicBezTo>
                      <a:pt x="439" y="494"/>
                      <a:pt x="439" y="494"/>
                      <a:pt x="439" y="494"/>
                    </a:cubicBezTo>
                    <a:cubicBezTo>
                      <a:pt x="302" y="494"/>
                      <a:pt x="302" y="494"/>
                      <a:pt x="302" y="494"/>
                    </a:cubicBezTo>
                    <a:cubicBezTo>
                      <a:pt x="302" y="224"/>
                      <a:pt x="302" y="224"/>
                      <a:pt x="302" y="224"/>
                    </a:cubicBezTo>
                    <a:cubicBezTo>
                      <a:pt x="302" y="159"/>
                      <a:pt x="273" y="125"/>
                      <a:pt x="221" y="125"/>
                    </a:cubicBezTo>
                    <a:cubicBezTo>
                      <a:pt x="170" y="125"/>
                      <a:pt x="138" y="159"/>
                      <a:pt x="138" y="224"/>
                    </a:cubicBezTo>
                    <a:cubicBezTo>
                      <a:pt x="138" y="494"/>
                      <a:pt x="138" y="494"/>
                      <a:pt x="138" y="494"/>
                    </a:cubicBezTo>
                    <a:cubicBezTo>
                      <a:pt x="0" y="494"/>
                      <a:pt x="0" y="494"/>
                      <a:pt x="0" y="494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7">
                <a:extLst>
                  <a:ext uri="{FF2B5EF4-FFF2-40B4-BE49-F238E27FC236}">
                    <a16:creationId xmlns:a16="http://schemas.microsoft.com/office/drawing/2014/main" id="{8776387C-7DBE-0FBD-3AED-689433E7686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125971" y="567985"/>
                <a:ext cx="193713" cy="216764"/>
              </a:xfrm>
              <a:custGeom>
                <a:avLst/>
                <a:gdLst>
                  <a:gd name="T0" fmla="*/ 0 w 446"/>
                  <a:gd name="T1" fmla="*/ 351 h 499"/>
                  <a:gd name="T2" fmla="*/ 0 w 446"/>
                  <a:gd name="T3" fmla="*/ 349 h 499"/>
                  <a:gd name="T4" fmla="*/ 195 w 446"/>
                  <a:gd name="T5" fmla="*/ 194 h 499"/>
                  <a:gd name="T6" fmla="*/ 314 w 446"/>
                  <a:gd name="T7" fmla="*/ 214 h 499"/>
                  <a:gd name="T8" fmla="*/ 314 w 446"/>
                  <a:gd name="T9" fmla="*/ 206 h 499"/>
                  <a:gd name="T10" fmla="*/ 210 w 446"/>
                  <a:gd name="T11" fmla="*/ 117 h 499"/>
                  <a:gd name="T12" fmla="*/ 76 w 446"/>
                  <a:gd name="T13" fmla="*/ 144 h 499"/>
                  <a:gd name="T14" fmla="*/ 42 w 446"/>
                  <a:gd name="T15" fmla="*/ 39 h 499"/>
                  <a:gd name="T16" fmla="*/ 230 w 446"/>
                  <a:gd name="T17" fmla="*/ 0 h 499"/>
                  <a:gd name="T18" fmla="*/ 394 w 446"/>
                  <a:gd name="T19" fmla="*/ 54 h 499"/>
                  <a:gd name="T20" fmla="*/ 446 w 446"/>
                  <a:gd name="T21" fmla="*/ 209 h 499"/>
                  <a:gd name="T22" fmla="*/ 446 w 446"/>
                  <a:gd name="T23" fmla="*/ 490 h 499"/>
                  <a:gd name="T24" fmla="*/ 313 w 446"/>
                  <a:gd name="T25" fmla="*/ 490 h 499"/>
                  <a:gd name="T26" fmla="*/ 313 w 446"/>
                  <a:gd name="T27" fmla="*/ 438 h 499"/>
                  <a:gd name="T28" fmla="*/ 166 w 446"/>
                  <a:gd name="T29" fmla="*/ 499 h 499"/>
                  <a:gd name="T30" fmla="*/ 0 w 446"/>
                  <a:gd name="T31" fmla="*/ 351 h 499"/>
                  <a:gd name="T32" fmla="*/ 316 w 446"/>
                  <a:gd name="T33" fmla="*/ 319 h 499"/>
                  <a:gd name="T34" fmla="*/ 316 w 446"/>
                  <a:gd name="T35" fmla="*/ 295 h 499"/>
                  <a:gd name="T36" fmla="*/ 228 w 446"/>
                  <a:gd name="T37" fmla="*/ 277 h 499"/>
                  <a:gd name="T38" fmla="*/ 133 w 446"/>
                  <a:gd name="T39" fmla="*/ 344 h 499"/>
                  <a:gd name="T40" fmla="*/ 133 w 446"/>
                  <a:gd name="T41" fmla="*/ 346 h 499"/>
                  <a:gd name="T42" fmla="*/ 208 w 446"/>
                  <a:gd name="T43" fmla="*/ 404 h 499"/>
                  <a:gd name="T44" fmla="*/ 316 w 446"/>
                  <a:gd name="T45" fmla="*/ 31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6" h="499">
                    <a:moveTo>
                      <a:pt x="0" y="351"/>
                    </a:moveTo>
                    <a:cubicBezTo>
                      <a:pt x="0" y="349"/>
                      <a:pt x="0" y="349"/>
                      <a:pt x="0" y="349"/>
                    </a:cubicBezTo>
                    <a:cubicBezTo>
                      <a:pt x="0" y="243"/>
                      <a:pt x="80" y="194"/>
                      <a:pt x="195" y="194"/>
                    </a:cubicBezTo>
                    <a:cubicBezTo>
                      <a:pt x="244" y="194"/>
                      <a:pt x="280" y="202"/>
                      <a:pt x="314" y="214"/>
                    </a:cubicBezTo>
                    <a:cubicBezTo>
                      <a:pt x="314" y="206"/>
                      <a:pt x="314" y="206"/>
                      <a:pt x="314" y="206"/>
                    </a:cubicBezTo>
                    <a:cubicBezTo>
                      <a:pt x="314" y="149"/>
                      <a:pt x="279" y="117"/>
                      <a:pt x="210" y="117"/>
                    </a:cubicBezTo>
                    <a:cubicBezTo>
                      <a:pt x="157" y="117"/>
                      <a:pt x="120" y="127"/>
                      <a:pt x="76" y="144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95" y="15"/>
                      <a:pt x="147" y="0"/>
                      <a:pt x="230" y="0"/>
                    </a:cubicBezTo>
                    <a:cubicBezTo>
                      <a:pt x="305" y="0"/>
                      <a:pt x="359" y="20"/>
                      <a:pt x="394" y="54"/>
                    </a:cubicBezTo>
                    <a:cubicBezTo>
                      <a:pt x="430" y="90"/>
                      <a:pt x="446" y="144"/>
                      <a:pt x="446" y="209"/>
                    </a:cubicBezTo>
                    <a:cubicBezTo>
                      <a:pt x="446" y="490"/>
                      <a:pt x="446" y="490"/>
                      <a:pt x="446" y="490"/>
                    </a:cubicBezTo>
                    <a:cubicBezTo>
                      <a:pt x="313" y="490"/>
                      <a:pt x="313" y="490"/>
                      <a:pt x="313" y="490"/>
                    </a:cubicBezTo>
                    <a:cubicBezTo>
                      <a:pt x="313" y="438"/>
                      <a:pt x="313" y="438"/>
                      <a:pt x="313" y="438"/>
                    </a:cubicBezTo>
                    <a:cubicBezTo>
                      <a:pt x="280" y="475"/>
                      <a:pt x="233" y="499"/>
                      <a:pt x="166" y="499"/>
                    </a:cubicBezTo>
                    <a:cubicBezTo>
                      <a:pt x="75" y="499"/>
                      <a:pt x="0" y="447"/>
                      <a:pt x="0" y="351"/>
                    </a:cubicBezTo>
                    <a:close/>
                    <a:moveTo>
                      <a:pt x="316" y="319"/>
                    </a:moveTo>
                    <a:cubicBezTo>
                      <a:pt x="316" y="295"/>
                      <a:pt x="316" y="295"/>
                      <a:pt x="316" y="295"/>
                    </a:cubicBezTo>
                    <a:cubicBezTo>
                      <a:pt x="292" y="284"/>
                      <a:pt x="262" y="277"/>
                      <a:pt x="228" y="277"/>
                    </a:cubicBezTo>
                    <a:cubicBezTo>
                      <a:pt x="169" y="277"/>
                      <a:pt x="133" y="300"/>
                      <a:pt x="133" y="344"/>
                    </a:cubicBezTo>
                    <a:cubicBezTo>
                      <a:pt x="133" y="346"/>
                      <a:pt x="133" y="346"/>
                      <a:pt x="133" y="346"/>
                    </a:cubicBezTo>
                    <a:cubicBezTo>
                      <a:pt x="133" y="383"/>
                      <a:pt x="164" y="404"/>
                      <a:pt x="208" y="404"/>
                    </a:cubicBezTo>
                    <a:cubicBezTo>
                      <a:pt x="272" y="404"/>
                      <a:pt x="316" y="369"/>
                      <a:pt x="316" y="3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8">
                <a:extLst>
                  <a:ext uri="{FF2B5EF4-FFF2-40B4-BE49-F238E27FC236}">
                    <a16:creationId xmlns:a16="http://schemas.microsoft.com/office/drawing/2014/main" id="{262E0FEC-2981-11B0-3D88-8A94D08178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36529" y="564438"/>
                <a:ext cx="127665" cy="216321"/>
              </a:xfrm>
              <a:custGeom>
                <a:avLst/>
                <a:gdLst>
                  <a:gd name="T0" fmla="*/ 0 w 293"/>
                  <a:gd name="T1" fmla="*/ 13 h 498"/>
                  <a:gd name="T2" fmla="*/ 138 w 293"/>
                  <a:gd name="T3" fmla="*/ 13 h 498"/>
                  <a:gd name="T4" fmla="*/ 138 w 293"/>
                  <a:gd name="T5" fmla="*/ 111 h 498"/>
                  <a:gd name="T6" fmla="*/ 293 w 293"/>
                  <a:gd name="T7" fmla="*/ 4 h 498"/>
                  <a:gd name="T8" fmla="*/ 293 w 293"/>
                  <a:gd name="T9" fmla="*/ 148 h 498"/>
                  <a:gd name="T10" fmla="*/ 285 w 293"/>
                  <a:gd name="T11" fmla="*/ 148 h 498"/>
                  <a:gd name="T12" fmla="*/ 138 w 293"/>
                  <a:gd name="T13" fmla="*/ 319 h 498"/>
                  <a:gd name="T14" fmla="*/ 138 w 293"/>
                  <a:gd name="T15" fmla="*/ 498 h 498"/>
                  <a:gd name="T16" fmla="*/ 0 w 293"/>
                  <a:gd name="T17" fmla="*/ 498 h 498"/>
                  <a:gd name="T18" fmla="*/ 0 w 293"/>
                  <a:gd name="T19" fmla="*/ 13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3" h="498">
                    <a:moveTo>
                      <a:pt x="0" y="13"/>
                    </a:move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166" y="44"/>
                      <a:pt x="211" y="0"/>
                      <a:pt x="293" y="4"/>
                    </a:cubicBezTo>
                    <a:cubicBezTo>
                      <a:pt x="293" y="148"/>
                      <a:pt x="293" y="148"/>
                      <a:pt x="293" y="148"/>
                    </a:cubicBezTo>
                    <a:cubicBezTo>
                      <a:pt x="285" y="148"/>
                      <a:pt x="285" y="148"/>
                      <a:pt x="285" y="148"/>
                    </a:cubicBezTo>
                    <a:cubicBezTo>
                      <a:pt x="194" y="148"/>
                      <a:pt x="138" y="203"/>
                      <a:pt x="138" y="319"/>
                    </a:cubicBezTo>
                    <a:cubicBezTo>
                      <a:pt x="138" y="498"/>
                      <a:pt x="138" y="498"/>
                      <a:pt x="138" y="498"/>
                    </a:cubicBezTo>
                    <a:cubicBezTo>
                      <a:pt x="0" y="498"/>
                      <a:pt x="0" y="498"/>
                      <a:pt x="0" y="498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9">
                <a:extLst>
                  <a:ext uri="{FF2B5EF4-FFF2-40B4-BE49-F238E27FC236}">
                    <a16:creationId xmlns:a16="http://schemas.microsoft.com/office/drawing/2014/main" id="{FECC1288-545E-BDB4-6462-3EE5544D70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75719" y="516121"/>
                <a:ext cx="134757" cy="268184"/>
              </a:xfrm>
              <a:custGeom>
                <a:avLst/>
                <a:gdLst>
                  <a:gd name="T0" fmla="*/ 58 w 310"/>
                  <a:gd name="T1" fmla="*/ 472 h 617"/>
                  <a:gd name="T2" fmla="*/ 58 w 310"/>
                  <a:gd name="T3" fmla="*/ 242 h 617"/>
                  <a:gd name="T4" fmla="*/ 0 w 310"/>
                  <a:gd name="T5" fmla="*/ 242 h 617"/>
                  <a:gd name="T6" fmla="*/ 0 w 310"/>
                  <a:gd name="T7" fmla="*/ 124 h 617"/>
                  <a:gd name="T8" fmla="*/ 58 w 310"/>
                  <a:gd name="T9" fmla="*/ 124 h 617"/>
                  <a:gd name="T10" fmla="*/ 58 w 310"/>
                  <a:gd name="T11" fmla="*/ 0 h 617"/>
                  <a:gd name="T12" fmla="*/ 196 w 310"/>
                  <a:gd name="T13" fmla="*/ 0 h 617"/>
                  <a:gd name="T14" fmla="*/ 196 w 310"/>
                  <a:gd name="T15" fmla="*/ 124 h 617"/>
                  <a:gd name="T16" fmla="*/ 310 w 310"/>
                  <a:gd name="T17" fmla="*/ 124 h 617"/>
                  <a:gd name="T18" fmla="*/ 310 w 310"/>
                  <a:gd name="T19" fmla="*/ 242 h 617"/>
                  <a:gd name="T20" fmla="*/ 196 w 310"/>
                  <a:gd name="T21" fmla="*/ 242 h 617"/>
                  <a:gd name="T22" fmla="*/ 196 w 310"/>
                  <a:gd name="T23" fmla="*/ 449 h 617"/>
                  <a:gd name="T24" fmla="*/ 240 w 310"/>
                  <a:gd name="T25" fmla="*/ 496 h 617"/>
                  <a:gd name="T26" fmla="*/ 308 w 310"/>
                  <a:gd name="T27" fmla="*/ 479 h 617"/>
                  <a:gd name="T28" fmla="*/ 308 w 310"/>
                  <a:gd name="T29" fmla="*/ 589 h 617"/>
                  <a:gd name="T30" fmla="*/ 199 w 310"/>
                  <a:gd name="T31" fmla="*/ 617 h 617"/>
                  <a:gd name="T32" fmla="*/ 58 w 310"/>
                  <a:gd name="T33" fmla="*/ 472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0" h="617">
                    <a:moveTo>
                      <a:pt x="58" y="472"/>
                    </a:moveTo>
                    <a:cubicBezTo>
                      <a:pt x="58" y="242"/>
                      <a:pt x="58" y="242"/>
                      <a:pt x="58" y="242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58" y="124"/>
                      <a:pt x="58" y="124"/>
                      <a:pt x="58" y="124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24"/>
                      <a:pt x="196" y="124"/>
                      <a:pt x="196" y="124"/>
                    </a:cubicBezTo>
                    <a:cubicBezTo>
                      <a:pt x="310" y="124"/>
                      <a:pt x="310" y="124"/>
                      <a:pt x="310" y="124"/>
                    </a:cubicBezTo>
                    <a:cubicBezTo>
                      <a:pt x="310" y="242"/>
                      <a:pt x="310" y="242"/>
                      <a:pt x="310" y="242"/>
                    </a:cubicBezTo>
                    <a:cubicBezTo>
                      <a:pt x="196" y="242"/>
                      <a:pt x="196" y="242"/>
                      <a:pt x="196" y="242"/>
                    </a:cubicBezTo>
                    <a:cubicBezTo>
                      <a:pt x="196" y="449"/>
                      <a:pt x="196" y="449"/>
                      <a:pt x="196" y="449"/>
                    </a:cubicBezTo>
                    <a:cubicBezTo>
                      <a:pt x="196" y="481"/>
                      <a:pt x="209" y="496"/>
                      <a:pt x="240" y="496"/>
                    </a:cubicBezTo>
                    <a:cubicBezTo>
                      <a:pt x="265" y="496"/>
                      <a:pt x="288" y="490"/>
                      <a:pt x="308" y="479"/>
                    </a:cubicBezTo>
                    <a:cubicBezTo>
                      <a:pt x="308" y="589"/>
                      <a:pt x="308" y="589"/>
                      <a:pt x="308" y="589"/>
                    </a:cubicBezTo>
                    <a:cubicBezTo>
                      <a:pt x="279" y="607"/>
                      <a:pt x="245" y="617"/>
                      <a:pt x="199" y="617"/>
                    </a:cubicBezTo>
                    <a:cubicBezTo>
                      <a:pt x="115" y="617"/>
                      <a:pt x="58" y="584"/>
                      <a:pt x="58" y="4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10">
                <a:extLst>
                  <a:ext uri="{FF2B5EF4-FFF2-40B4-BE49-F238E27FC236}">
                    <a16:creationId xmlns:a16="http://schemas.microsoft.com/office/drawing/2014/main" id="{9DB49BE1-F1C8-5A4F-1BE7-B9C5B671A4B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618455" y="566212"/>
                <a:ext cx="207012" cy="219424"/>
              </a:xfrm>
              <a:custGeom>
                <a:avLst/>
                <a:gdLst>
                  <a:gd name="T0" fmla="*/ 0 w 476"/>
                  <a:gd name="T1" fmla="*/ 254 h 505"/>
                  <a:gd name="T2" fmla="*/ 0 w 476"/>
                  <a:gd name="T3" fmla="*/ 253 h 505"/>
                  <a:gd name="T4" fmla="*/ 240 w 476"/>
                  <a:gd name="T5" fmla="*/ 0 h 505"/>
                  <a:gd name="T6" fmla="*/ 476 w 476"/>
                  <a:gd name="T7" fmla="*/ 263 h 505"/>
                  <a:gd name="T8" fmla="*/ 475 w 476"/>
                  <a:gd name="T9" fmla="*/ 300 h 505"/>
                  <a:gd name="T10" fmla="*/ 137 w 476"/>
                  <a:gd name="T11" fmla="*/ 300 h 505"/>
                  <a:gd name="T12" fmla="*/ 256 w 476"/>
                  <a:gd name="T13" fmla="*/ 395 h 505"/>
                  <a:gd name="T14" fmla="*/ 373 w 476"/>
                  <a:gd name="T15" fmla="*/ 345 h 505"/>
                  <a:gd name="T16" fmla="*/ 452 w 476"/>
                  <a:gd name="T17" fmla="*/ 415 h 505"/>
                  <a:gd name="T18" fmla="*/ 254 w 476"/>
                  <a:gd name="T19" fmla="*/ 505 h 505"/>
                  <a:gd name="T20" fmla="*/ 0 w 476"/>
                  <a:gd name="T21" fmla="*/ 254 h 505"/>
                  <a:gd name="T22" fmla="*/ 342 w 476"/>
                  <a:gd name="T23" fmla="*/ 214 h 505"/>
                  <a:gd name="T24" fmla="*/ 240 w 476"/>
                  <a:gd name="T25" fmla="*/ 111 h 505"/>
                  <a:gd name="T26" fmla="*/ 135 w 476"/>
                  <a:gd name="T27" fmla="*/ 214 h 505"/>
                  <a:gd name="T28" fmla="*/ 342 w 476"/>
                  <a:gd name="T29" fmla="*/ 214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6" h="505">
                    <a:moveTo>
                      <a:pt x="0" y="254"/>
                    </a:moveTo>
                    <a:cubicBezTo>
                      <a:pt x="0" y="253"/>
                      <a:pt x="0" y="253"/>
                      <a:pt x="0" y="253"/>
                    </a:cubicBezTo>
                    <a:cubicBezTo>
                      <a:pt x="0" y="114"/>
                      <a:pt x="99" y="0"/>
                      <a:pt x="240" y="0"/>
                    </a:cubicBezTo>
                    <a:cubicBezTo>
                      <a:pt x="402" y="0"/>
                      <a:pt x="476" y="126"/>
                      <a:pt x="476" y="263"/>
                    </a:cubicBezTo>
                    <a:cubicBezTo>
                      <a:pt x="476" y="274"/>
                      <a:pt x="476" y="287"/>
                      <a:pt x="475" y="300"/>
                    </a:cubicBezTo>
                    <a:cubicBezTo>
                      <a:pt x="137" y="300"/>
                      <a:pt x="137" y="300"/>
                      <a:pt x="137" y="300"/>
                    </a:cubicBezTo>
                    <a:cubicBezTo>
                      <a:pt x="151" y="362"/>
                      <a:pt x="194" y="395"/>
                      <a:pt x="256" y="395"/>
                    </a:cubicBezTo>
                    <a:cubicBezTo>
                      <a:pt x="302" y="395"/>
                      <a:pt x="335" y="380"/>
                      <a:pt x="373" y="345"/>
                    </a:cubicBezTo>
                    <a:cubicBezTo>
                      <a:pt x="452" y="415"/>
                      <a:pt x="452" y="415"/>
                      <a:pt x="452" y="415"/>
                    </a:cubicBezTo>
                    <a:cubicBezTo>
                      <a:pt x="407" y="471"/>
                      <a:pt x="342" y="505"/>
                      <a:pt x="254" y="505"/>
                    </a:cubicBezTo>
                    <a:cubicBezTo>
                      <a:pt x="108" y="505"/>
                      <a:pt x="0" y="403"/>
                      <a:pt x="0" y="254"/>
                    </a:cubicBezTo>
                    <a:close/>
                    <a:moveTo>
                      <a:pt x="342" y="214"/>
                    </a:moveTo>
                    <a:cubicBezTo>
                      <a:pt x="334" y="152"/>
                      <a:pt x="298" y="111"/>
                      <a:pt x="240" y="111"/>
                    </a:cubicBezTo>
                    <a:cubicBezTo>
                      <a:pt x="183" y="111"/>
                      <a:pt x="146" y="151"/>
                      <a:pt x="135" y="214"/>
                    </a:cubicBezTo>
                    <a:lnTo>
                      <a:pt x="342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11">
                <a:extLst>
                  <a:ext uri="{FF2B5EF4-FFF2-40B4-BE49-F238E27FC236}">
                    <a16:creationId xmlns:a16="http://schemas.microsoft.com/office/drawing/2014/main" id="{5700CEE7-82FA-F314-D150-00348A9C19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37879" y="564438"/>
                <a:ext cx="127221" cy="216321"/>
              </a:xfrm>
              <a:custGeom>
                <a:avLst/>
                <a:gdLst>
                  <a:gd name="T0" fmla="*/ 0 w 293"/>
                  <a:gd name="T1" fmla="*/ 13 h 498"/>
                  <a:gd name="T2" fmla="*/ 138 w 293"/>
                  <a:gd name="T3" fmla="*/ 13 h 498"/>
                  <a:gd name="T4" fmla="*/ 138 w 293"/>
                  <a:gd name="T5" fmla="*/ 111 h 498"/>
                  <a:gd name="T6" fmla="*/ 293 w 293"/>
                  <a:gd name="T7" fmla="*/ 4 h 498"/>
                  <a:gd name="T8" fmla="*/ 293 w 293"/>
                  <a:gd name="T9" fmla="*/ 148 h 498"/>
                  <a:gd name="T10" fmla="*/ 285 w 293"/>
                  <a:gd name="T11" fmla="*/ 148 h 498"/>
                  <a:gd name="T12" fmla="*/ 138 w 293"/>
                  <a:gd name="T13" fmla="*/ 319 h 498"/>
                  <a:gd name="T14" fmla="*/ 138 w 293"/>
                  <a:gd name="T15" fmla="*/ 498 h 498"/>
                  <a:gd name="T16" fmla="*/ 0 w 293"/>
                  <a:gd name="T17" fmla="*/ 498 h 498"/>
                  <a:gd name="T18" fmla="*/ 0 w 293"/>
                  <a:gd name="T19" fmla="*/ 13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3" h="498">
                    <a:moveTo>
                      <a:pt x="0" y="13"/>
                    </a:move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166" y="44"/>
                      <a:pt x="211" y="0"/>
                      <a:pt x="293" y="4"/>
                    </a:cubicBezTo>
                    <a:cubicBezTo>
                      <a:pt x="293" y="148"/>
                      <a:pt x="293" y="148"/>
                      <a:pt x="293" y="148"/>
                    </a:cubicBezTo>
                    <a:cubicBezTo>
                      <a:pt x="285" y="148"/>
                      <a:pt x="285" y="148"/>
                      <a:pt x="285" y="148"/>
                    </a:cubicBezTo>
                    <a:cubicBezTo>
                      <a:pt x="194" y="148"/>
                      <a:pt x="138" y="203"/>
                      <a:pt x="138" y="319"/>
                    </a:cubicBezTo>
                    <a:cubicBezTo>
                      <a:pt x="138" y="498"/>
                      <a:pt x="138" y="498"/>
                      <a:pt x="138" y="498"/>
                    </a:cubicBezTo>
                    <a:cubicBezTo>
                      <a:pt x="0" y="498"/>
                      <a:pt x="0" y="498"/>
                      <a:pt x="0" y="498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12">
                <a:extLst>
                  <a:ext uri="{FF2B5EF4-FFF2-40B4-BE49-F238E27FC236}">
                    <a16:creationId xmlns:a16="http://schemas.microsoft.com/office/drawing/2014/main" id="{FC0AB9F7-3D02-4537-31F6-D98B2250C9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88072" y="888476"/>
                <a:ext cx="134757" cy="268628"/>
              </a:xfrm>
              <a:custGeom>
                <a:avLst/>
                <a:gdLst>
                  <a:gd name="T0" fmla="*/ 58 w 310"/>
                  <a:gd name="T1" fmla="*/ 472 h 618"/>
                  <a:gd name="T2" fmla="*/ 58 w 310"/>
                  <a:gd name="T3" fmla="*/ 242 h 618"/>
                  <a:gd name="T4" fmla="*/ 0 w 310"/>
                  <a:gd name="T5" fmla="*/ 242 h 618"/>
                  <a:gd name="T6" fmla="*/ 0 w 310"/>
                  <a:gd name="T7" fmla="*/ 124 h 618"/>
                  <a:gd name="T8" fmla="*/ 58 w 310"/>
                  <a:gd name="T9" fmla="*/ 124 h 618"/>
                  <a:gd name="T10" fmla="*/ 58 w 310"/>
                  <a:gd name="T11" fmla="*/ 0 h 618"/>
                  <a:gd name="T12" fmla="*/ 195 w 310"/>
                  <a:gd name="T13" fmla="*/ 0 h 618"/>
                  <a:gd name="T14" fmla="*/ 195 w 310"/>
                  <a:gd name="T15" fmla="*/ 124 h 618"/>
                  <a:gd name="T16" fmla="*/ 310 w 310"/>
                  <a:gd name="T17" fmla="*/ 124 h 618"/>
                  <a:gd name="T18" fmla="*/ 310 w 310"/>
                  <a:gd name="T19" fmla="*/ 242 h 618"/>
                  <a:gd name="T20" fmla="*/ 195 w 310"/>
                  <a:gd name="T21" fmla="*/ 242 h 618"/>
                  <a:gd name="T22" fmla="*/ 195 w 310"/>
                  <a:gd name="T23" fmla="*/ 449 h 618"/>
                  <a:gd name="T24" fmla="*/ 240 w 310"/>
                  <a:gd name="T25" fmla="*/ 496 h 618"/>
                  <a:gd name="T26" fmla="*/ 308 w 310"/>
                  <a:gd name="T27" fmla="*/ 479 h 618"/>
                  <a:gd name="T28" fmla="*/ 308 w 310"/>
                  <a:gd name="T29" fmla="*/ 590 h 618"/>
                  <a:gd name="T30" fmla="*/ 199 w 310"/>
                  <a:gd name="T31" fmla="*/ 618 h 618"/>
                  <a:gd name="T32" fmla="*/ 58 w 310"/>
                  <a:gd name="T33" fmla="*/ 472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0" h="618">
                    <a:moveTo>
                      <a:pt x="58" y="472"/>
                    </a:moveTo>
                    <a:cubicBezTo>
                      <a:pt x="58" y="242"/>
                      <a:pt x="58" y="242"/>
                      <a:pt x="58" y="242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58" y="124"/>
                      <a:pt x="58" y="124"/>
                      <a:pt x="58" y="124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195" y="124"/>
                      <a:pt x="195" y="124"/>
                      <a:pt x="195" y="124"/>
                    </a:cubicBezTo>
                    <a:cubicBezTo>
                      <a:pt x="310" y="124"/>
                      <a:pt x="310" y="124"/>
                      <a:pt x="310" y="124"/>
                    </a:cubicBezTo>
                    <a:cubicBezTo>
                      <a:pt x="310" y="242"/>
                      <a:pt x="310" y="242"/>
                      <a:pt x="310" y="242"/>
                    </a:cubicBezTo>
                    <a:cubicBezTo>
                      <a:pt x="195" y="242"/>
                      <a:pt x="195" y="242"/>
                      <a:pt x="195" y="242"/>
                    </a:cubicBezTo>
                    <a:cubicBezTo>
                      <a:pt x="195" y="449"/>
                      <a:pt x="195" y="449"/>
                      <a:pt x="195" y="449"/>
                    </a:cubicBezTo>
                    <a:cubicBezTo>
                      <a:pt x="195" y="481"/>
                      <a:pt x="209" y="496"/>
                      <a:pt x="240" y="496"/>
                    </a:cubicBezTo>
                    <a:cubicBezTo>
                      <a:pt x="265" y="496"/>
                      <a:pt x="288" y="490"/>
                      <a:pt x="308" y="479"/>
                    </a:cubicBezTo>
                    <a:cubicBezTo>
                      <a:pt x="308" y="590"/>
                      <a:pt x="308" y="590"/>
                      <a:pt x="308" y="590"/>
                    </a:cubicBezTo>
                    <a:cubicBezTo>
                      <a:pt x="279" y="607"/>
                      <a:pt x="245" y="618"/>
                      <a:pt x="199" y="618"/>
                    </a:cubicBezTo>
                    <a:cubicBezTo>
                      <a:pt x="115" y="618"/>
                      <a:pt x="58" y="584"/>
                      <a:pt x="58" y="4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13">
                <a:extLst>
                  <a:ext uri="{FF2B5EF4-FFF2-40B4-BE49-F238E27FC236}">
                    <a16:creationId xmlns:a16="http://schemas.microsoft.com/office/drawing/2014/main" id="{12D11DBC-90A7-4337-F6CB-C20DBD872CB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31251" y="938123"/>
                <a:ext cx="207455" cy="219867"/>
              </a:xfrm>
              <a:custGeom>
                <a:avLst/>
                <a:gdLst>
                  <a:gd name="T0" fmla="*/ 0 w 477"/>
                  <a:gd name="T1" fmla="*/ 254 h 505"/>
                  <a:gd name="T2" fmla="*/ 0 w 477"/>
                  <a:gd name="T3" fmla="*/ 253 h 505"/>
                  <a:gd name="T4" fmla="*/ 240 w 477"/>
                  <a:gd name="T5" fmla="*/ 0 h 505"/>
                  <a:gd name="T6" fmla="*/ 477 w 477"/>
                  <a:gd name="T7" fmla="*/ 263 h 505"/>
                  <a:gd name="T8" fmla="*/ 475 w 477"/>
                  <a:gd name="T9" fmla="*/ 300 h 505"/>
                  <a:gd name="T10" fmla="*/ 137 w 477"/>
                  <a:gd name="T11" fmla="*/ 300 h 505"/>
                  <a:gd name="T12" fmla="*/ 256 w 477"/>
                  <a:gd name="T13" fmla="*/ 395 h 505"/>
                  <a:gd name="T14" fmla="*/ 373 w 477"/>
                  <a:gd name="T15" fmla="*/ 345 h 505"/>
                  <a:gd name="T16" fmla="*/ 452 w 477"/>
                  <a:gd name="T17" fmla="*/ 415 h 505"/>
                  <a:gd name="T18" fmla="*/ 254 w 477"/>
                  <a:gd name="T19" fmla="*/ 505 h 505"/>
                  <a:gd name="T20" fmla="*/ 0 w 477"/>
                  <a:gd name="T21" fmla="*/ 254 h 505"/>
                  <a:gd name="T22" fmla="*/ 343 w 477"/>
                  <a:gd name="T23" fmla="*/ 214 h 505"/>
                  <a:gd name="T24" fmla="*/ 240 w 477"/>
                  <a:gd name="T25" fmla="*/ 111 h 505"/>
                  <a:gd name="T26" fmla="*/ 135 w 477"/>
                  <a:gd name="T27" fmla="*/ 214 h 505"/>
                  <a:gd name="T28" fmla="*/ 343 w 477"/>
                  <a:gd name="T29" fmla="*/ 214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7" h="505">
                    <a:moveTo>
                      <a:pt x="0" y="254"/>
                    </a:moveTo>
                    <a:cubicBezTo>
                      <a:pt x="0" y="253"/>
                      <a:pt x="0" y="253"/>
                      <a:pt x="0" y="253"/>
                    </a:cubicBezTo>
                    <a:cubicBezTo>
                      <a:pt x="0" y="114"/>
                      <a:pt x="99" y="0"/>
                      <a:pt x="240" y="0"/>
                    </a:cubicBezTo>
                    <a:cubicBezTo>
                      <a:pt x="402" y="0"/>
                      <a:pt x="477" y="126"/>
                      <a:pt x="477" y="263"/>
                    </a:cubicBezTo>
                    <a:cubicBezTo>
                      <a:pt x="477" y="274"/>
                      <a:pt x="476" y="287"/>
                      <a:pt x="475" y="300"/>
                    </a:cubicBezTo>
                    <a:cubicBezTo>
                      <a:pt x="137" y="300"/>
                      <a:pt x="137" y="300"/>
                      <a:pt x="137" y="300"/>
                    </a:cubicBezTo>
                    <a:cubicBezTo>
                      <a:pt x="151" y="362"/>
                      <a:pt x="194" y="395"/>
                      <a:pt x="256" y="395"/>
                    </a:cubicBezTo>
                    <a:cubicBezTo>
                      <a:pt x="302" y="395"/>
                      <a:pt x="335" y="380"/>
                      <a:pt x="373" y="345"/>
                    </a:cubicBezTo>
                    <a:cubicBezTo>
                      <a:pt x="452" y="415"/>
                      <a:pt x="452" y="415"/>
                      <a:pt x="452" y="415"/>
                    </a:cubicBezTo>
                    <a:cubicBezTo>
                      <a:pt x="407" y="471"/>
                      <a:pt x="342" y="505"/>
                      <a:pt x="254" y="505"/>
                    </a:cubicBezTo>
                    <a:cubicBezTo>
                      <a:pt x="108" y="505"/>
                      <a:pt x="0" y="403"/>
                      <a:pt x="0" y="254"/>
                    </a:cubicBezTo>
                    <a:close/>
                    <a:moveTo>
                      <a:pt x="343" y="214"/>
                    </a:moveTo>
                    <a:cubicBezTo>
                      <a:pt x="334" y="152"/>
                      <a:pt x="298" y="111"/>
                      <a:pt x="240" y="111"/>
                    </a:cubicBezTo>
                    <a:cubicBezTo>
                      <a:pt x="183" y="111"/>
                      <a:pt x="146" y="151"/>
                      <a:pt x="135" y="214"/>
                    </a:cubicBezTo>
                    <a:lnTo>
                      <a:pt x="343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14">
                <a:extLst>
                  <a:ext uri="{FF2B5EF4-FFF2-40B4-BE49-F238E27FC236}">
                    <a16:creationId xmlns:a16="http://schemas.microsoft.com/office/drawing/2014/main" id="{F524D8E9-37C3-A27E-30E8-DF8ACF25D4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48015" y="938123"/>
                <a:ext cx="195486" cy="219867"/>
              </a:xfrm>
              <a:custGeom>
                <a:avLst/>
                <a:gdLst>
                  <a:gd name="T0" fmla="*/ 0 w 450"/>
                  <a:gd name="T1" fmla="*/ 254 h 505"/>
                  <a:gd name="T2" fmla="*/ 0 w 450"/>
                  <a:gd name="T3" fmla="*/ 253 h 505"/>
                  <a:gd name="T4" fmla="*/ 254 w 450"/>
                  <a:gd name="T5" fmla="*/ 0 h 505"/>
                  <a:gd name="T6" fmla="*/ 448 w 450"/>
                  <a:gd name="T7" fmla="*/ 82 h 505"/>
                  <a:gd name="T8" fmla="*/ 363 w 450"/>
                  <a:gd name="T9" fmla="*/ 172 h 505"/>
                  <a:gd name="T10" fmla="*/ 253 w 450"/>
                  <a:gd name="T11" fmla="*/ 119 h 505"/>
                  <a:gd name="T12" fmla="*/ 135 w 450"/>
                  <a:gd name="T13" fmla="*/ 251 h 505"/>
                  <a:gd name="T14" fmla="*/ 135 w 450"/>
                  <a:gd name="T15" fmla="*/ 253 h 505"/>
                  <a:gd name="T16" fmla="*/ 258 w 450"/>
                  <a:gd name="T17" fmla="*/ 387 h 505"/>
                  <a:gd name="T18" fmla="*/ 370 w 450"/>
                  <a:gd name="T19" fmla="*/ 335 h 505"/>
                  <a:gd name="T20" fmla="*/ 450 w 450"/>
                  <a:gd name="T21" fmla="*/ 416 h 505"/>
                  <a:gd name="T22" fmla="*/ 252 w 450"/>
                  <a:gd name="T23" fmla="*/ 505 h 505"/>
                  <a:gd name="T24" fmla="*/ 0 w 450"/>
                  <a:gd name="T25" fmla="*/ 254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0" h="505">
                    <a:moveTo>
                      <a:pt x="0" y="254"/>
                    </a:moveTo>
                    <a:cubicBezTo>
                      <a:pt x="0" y="253"/>
                      <a:pt x="0" y="253"/>
                      <a:pt x="0" y="253"/>
                    </a:cubicBezTo>
                    <a:cubicBezTo>
                      <a:pt x="0" y="114"/>
                      <a:pt x="106" y="0"/>
                      <a:pt x="254" y="0"/>
                    </a:cubicBezTo>
                    <a:cubicBezTo>
                      <a:pt x="345" y="0"/>
                      <a:pt x="402" y="31"/>
                      <a:pt x="448" y="82"/>
                    </a:cubicBezTo>
                    <a:cubicBezTo>
                      <a:pt x="363" y="172"/>
                      <a:pt x="363" y="172"/>
                      <a:pt x="363" y="172"/>
                    </a:cubicBezTo>
                    <a:cubicBezTo>
                      <a:pt x="333" y="139"/>
                      <a:pt x="302" y="119"/>
                      <a:pt x="253" y="119"/>
                    </a:cubicBezTo>
                    <a:cubicBezTo>
                      <a:pt x="184" y="119"/>
                      <a:pt x="135" y="179"/>
                      <a:pt x="135" y="251"/>
                    </a:cubicBezTo>
                    <a:cubicBezTo>
                      <a:pt x="135" y="253"/>
                      <a:pt x="135" y="253"/>
                      <a:pt x="135" y="253"/>
                    </a:cubicBezTo>
                    <a:cubicBezTo>
                      <a:pt x="135" y="327"/>
                      <a:pt x="183" y="387"/>
                      <a:pt x="258" y="387"/>
                    </a:cubicBezTo>
                    <a:cubicBezTo>
                      <a:pt x="305" y="387"/>
                      <a:pt x="336" y="367"/>
                      <a:pt x="370" y="335"/>
                    </a:cubicBezTo>
                    <a:cubicBezTo>
                      <a:pt x="450" y="416"/>
                      <a:pt x="450" y="416"/>
                      <a:pt x="450" y="416"/>
                    </a:cubicBezTo>
                    <a:cubicBezTo>
                      <a:pt x="403" y="468"/>
                      <a:pt x="349" y="505"/>
                      <a:pt x="252" y="505"/>
                    </a:cubicBezTo>
                    <a:cubicBezTo>
                      <a:pt x="106" y="505"/>
                      <a:pt x="0" y="393"/>
                      <a:pt x="0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15">
                <a:extLst>
                  <a:ext uri="{FF2B5EF4-FFF2-40B4-BE49-F238E27FC236}">
                    <a16:creationId xmlns:a16="http://schemas.microsoft.com/office/drawing/2014/main" id="{083673F6-E265-4005-D62C-293234A8CE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53254" y="866312"/>
                <a:ext cx="193270" cy="286802"/>
              </a:xfrm>
              <a:custGeom>
                <a:avLst/>
                <a:gdLst>
                  <a:gd name="T0" fmla="*/ 0 w 445"/>
                  <a:gd name="T1" fmla="*/ 0 h 660"/>
                  <a:gd name="T2" fmla="*/ 138 w 445"/>
                  <a:gd name="T3" fmla="*/ 0 h 660"/>
                  <a:gd name="T4" fmla="*/ 138 w 445"/>
                  <a:gd name="T5" fmla="*/ 244 h 660"/>
                  <a:gd name="T6" fmla="*/ 280 w 445"/>
                  <a:gd name="T7" fmla="*/ 166 h 660"/>
                  <a:gd name="T8" fmla="*/ 445 w 445"/>
                  <a:gd name="T9" fmla="*/ 346 h 660"/>
                  <a:gd name="T10" fmla="*/ 445 w 445"/>
                  <a:gd name="T11" fmla="*/ 660 h 660"/>
                  <a:gd name="T12" fmla="*/ 307 w 445"/>
                  <a:gd name="T13" fmla="*/ 660 h 660"/>
                  <a:gd name="T14" fmla="*/ 307 w 445"/>
                  <a:gd name="T15" fmla="*/ 390 h 660"/>
                  <a:gd name="T16" fmla="*/ 224 w 445"/>
                  <a:gd name="T17" fmla="*/ 291 h 660"/>
                  <a:gd name="T18" fmla="*/ 138 w 445"/>
                  <a:gd name="T19" fmla="*/ 390 h 660"/>
                  <a:gd name="T20" fmla="*/ 138 w 445"/>
                  <a:gd name="T21" fmla="*/ 660 h 660"/>
                  <a:gd name="T22" fmla="*/ 0 w 445"/>
                  <a:gd name="T23" fmla="*/ 660 h 660"/>
                  <a:gd name="T24" fmla="*/ 0 w 445"/>
                  <a:gd name="T25" fmla="*/ 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5" h="660">
                    <a:moveTo>
                      <a:pt x="0" y="0"/>
                    </a:moveTo>
                    <a:cubicBezTo>
                      <a:pt x="138" y="0"/>
                      <a:pt x="138" y="0"/>
                      <a:pt x="138" y="0"/>
                    </a:cubicBezTo>
                    <a:cubicBezTo>
                      <a:pt x="138" y="244"/>
                      <a:pt x="138" y="244"/>
                      <a:pt x="138" y="244"/>
                    </a:cubicBezTo>
                    <a:cubicBezTo>
                      <a:pt x="169" y="203"/>
                      <a:pt x="210" y="166"/>
                      <a:pt x="280" y="166"/>
                    </a:cubicBezTo>
                    <a:cubicBezTo>
                      <a:pt x="384" y="166"/>
                      <a:pt x="445" y="235"/>
                      <a:pt x="445" y="346"/>
                    </a:cubicBezTo>
                    <a:cubicBezTo>
                      <a:pt x="445" y="660"/>
                      <a:pt x="445" y="660"/>
                      <a:pt x="445" y="660"/>
                    </a:cubicBezTo>
                    <a:cubicBezTo>
                      <a:pt x="307" y="660"/>
                      <a:pt x="307" y="660"/>
                      <a:pt x="307" y="660"/>
                    </a:cubicBezTo>
                    <a:cubicBezTo>
                      <a:pt x="307" y="390"/>
                      <a:pt x="307" y="390"/>
                      <a:pt x="307" y="390"/>
                    </a:cubicBezTo>
                    <a:cubicBezTo>
                      <a:pt x="307" y="324"/>
                      <a:pt x="276" y="291"/>
                      <a:pt x="224" y="291"/>
                    </a:cubicBezTo>
                    <a:cubicBezTo>
                      <a:pt x="171" y="291"/>
                      <a:pt x="138" y="324"/>
                      <a:pt x="138" y="390"/>
                    </a:cubicBezTo>
                    <a:cubicBezTo>
                      <a:pt x="138" y="660"/>
                      <a:pt x="138" y="660"/>
                      <a:pt x="138" y="660"/>
                    </a:cubicBezTo>
                    <a:cubicBezTo>
                      <a:pt x="0" y="660"/>
                      <a:pt x="0" y="660"/>
                      <a:pt x="0" y="66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>
                <a:extLst>
                  <a:ext uri="{FF2B5EF4-FFF2-40B4-BE49-F238E27FC236}">
                    <a16:creationId xmlns:a16="http://schemas.microsoft.com/office/drawing/2014/main" id="{4F04928C-BA06-2085-F636-A4F44FC6E9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62039" y="938123"/>
                <a:ext cx="192827" cy="214991"/>
              </a:xfrm>
              <a:custGeom>
                <a:avLst/>
                <a:gdLst>
                  <a:gd name="T0" fmla="*/ 0 w 444"/>
                  <a:gd name="T1" fmla="*/ 9 h 494"/>
                  <a:gd name="T2" fmla="*/ 137 w 444"/>
                  <a:gd name="T3" fmla="*/ 9 h 494"/>
                  <a:gd name="T4" fmla="*/ 137 w 444"/>
                  <a:gd name="T5" fmla="*/ 78 h 494"/>
                  <a:gd name="T6" fmla="*/ 279 w 444"/>
                  <a:gd name="T7" fmla="*/ 0 h 494"/>
                  <a:gd name="T8" fmla="*/ 444 w 444"/>
                  <a:gd name="T9" fmla="*/ 180 h 494"/>
                  <a:gd name="T10" fmla="*/ 444 w 444"/>
                  <a:gd name="T11" fmla="*/ 494 h 494"/>
                  <a:gd name="T12" fmla="*/ 306 w 444"/>
                  <a:gd name="T13" fmla="*/ 494 h 494"/>
                  <a:gd name="T14" fmla="*/ 306 w 444"/>
                  <a:gd name="T15" fmla="*/ 224 h 494"/>
                  <a:gd name="T16" fmla="*/ 223 w 444"/>
                  <a:gd name="T17" fmla="*/ 125 h 494"/>
                  <a:gd name="T18" fmla="*/ 137 w 444"/>
                  <a:gd name="T19" fmla="*/ 224 h 494"/>
                  <a:gd name="T20" fmla="*/ 137 w 444"/>
                  <a:gd name="T21" fmla="*/ 494 h 494"/>
                  <a:gd name="T22" fmla="*/ 0 w 444"/>
                  <a:gd name="T23" fmla="*/ 494 h 494"/>
                  <a:gd name="T24" fmla="*/ 0 w 444"/>
                  <a:gd name="T25" fmla="*/ 9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4" h="494">
                    <a:moveTo>
                      <a:pt x="0" y="9"/>
                    </a:moveTo>
                    <a:cubicBezTo>
                      <a:pt x="137" y="9"/>
                      <a:pt x="137" y="9"/>
                      <a:pt x="137" y="9"/>
                    </a:cubicBezTo>
                    <a:cubicBezTo>
                      <a:pt x="137" y="78"/>
                      <a:pt x="137" y="78"/>
                      <a:pt x="137" y="78"/>
                    </a:cubicBezTo>
                    <a:cubicBezTo>
                      <a:pt x="169" y="37"/>
                      <a:pt x="210" y="0"/>
                      <a:pt x="279" y="0"/>
                    </a:cubicBezTo>
                    <a:cubicBezTo>
                      <a:pt x="383" y="0"/>
                      <a:pt x="444" y="69"/>
                      <a:pt x="444" y="180"/>
                    </a:cubicBezTo>
                    <a:cubicBezTo>
                      <a:pt x="444" y="494"/>
                      <a:pt x="444" y="494"/>
                      <a:pt x="444" y="494"/>
                    </a:cubicBezTo>
                    <a:cubicBezTo>
                      <a:pt x="306" y="494"/>
                      <a:pt x="306" y="494"/>
                      <a:pt x="306" y="494"/>
                    </a:cubicBezTo>
                    <a:cubicBezTo>
                      <a:pt x="306" y="224"/>
                      <a:pt x="306" y="224"/>
                      <a:pt x="306" y="224"/>
                    </a:cubicBezTo>
                    <a:cubicBezTo>
                      <a:pt x="306" y="158"/>
                      <a:pt x="276" y="125"/>
                      <a:pt x="223" y="125"/>
                    </a:cubicBezTo>
                    <a:cubicBezTo>
                      <a:pt x="171" y="125"/>
                      <a:pt x="137" y="158"/>
                      <a:pt x="137" y="224"/>
                    </a:cubicBezTo>
                    <a:cubicBezTo>
                      <a:pt x="137" y="494"/>
                      <a:pt x="137" y="494"/>
                      <a:pt x="137" y="494"/>
                    </a:cubicBezTo>
                    <a:cubicBezTo>
                      <a:pt x="0" y="494"/>
                      <a:pt x="0" y="494"/>
                      <a:pt x="0" y="494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17">
                <a:extLst>
                  <a:ext uri="{FF2B5EF4-FFF2-40B4-BE49-F238E27FC236}">
                    <a16:creationId xmlns:a16="http://schemas.microsoft.com/office/drawing/2014/main" id="{0B7609F1-6889-0F3F-1078-1078D3AEDAE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967277" y="938123"/>
                <a:ext cx="228289" cy="219867"/>
              </a:xfrm>
              <a:custGeom>
                <a:avLst/>
                <a:gdLst>
                  <a:gd name="T0" fmla="*/ 0 w 525"/>
                  <a:gd name="T1" fmla="*/ 254 h 505"/>
                  <a:gd name="T2" fmla="*/ 0 w 525"/>
                  <a:gd name="T3" fmla="*/ 253 h 505"/>
                  <a:gd name="T4" fmla="*/ 263 w 525"/>
                  <a:gd name="T5" fmla="*/ 0 h 505"/>
                  <a:gd name="T6" fmla="*/ 525 w 525"/>
                  <a:gd name="T7" fmla="*/ 251 h 505"/>
                  <a:gd name="T8" fmla="*/ 525 w 525"/>
                  <a:gd name="T9" fmla="*/ 253 h 505"/>
                  <a:gd name="T10" fmla="*/ 262 w 525"/>
                  <a:gd name="T11" fmla="*/ 505 h 505"/>
                  <a:gd name="T12" fmla="*/ 0 w 525"/>
                  <a:gd name="T13" fmla="*/ 254 h 505"/>
                  <a:gd name="T14" fmla="*/ 389 w 525"/>
                  <a:gd name="T15" fmla="*/ 254 h 505"/>
                  <a:gd name="T16" fmla="*/ 389 w 525"/>
                  <a:gd name="T17" fmla="*/ 253 h 505"/>
                  <a:gd name="T18" fmla="*/ 262 w 525"/>
                  <a:gd name="T19" fmla="*/ 119 h 505"/>
                  <a:gd name="T20" fmla="*/ 136 w 525"/>
                  <a:gd name="T21" fmla="*/ 251 h 505"/>
                  <a:gd name="T22" fmla="*/ 136 w 525"/>
                  <a:gd name="T23" fmla="*/ 253 h 505"/>
                  <a:gd name="T24" fmla="*/ 263 w 525"/>
                  <a:gd name="T25" fmla="*/ 387 h 505"/>
                  <a:gd name="T26" fmla="*/ 389 w 525"/>
                  <a:gd name="T27" fmla="*/ 254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5" h="505">
                    <a:moveTo>
                      <a:pt x="0" y="254"/>
                    </a:moveTo>
                    <a:cubicBezTo>
                      <a:pt x="0" y="253"/>
                      <a:pt x="0" y="253"/>
                      <a:pt x="0" y="253"/>
                    </a:cubicBezTo>
                    <a:cubicBezTo>
                      <a:pt x="0" y="113"/>
                      <a:pt x="112" y="0"/>
                      <a:pt x="263" y="0"/>
                    </a:cubicBezTo>
                    <a:cubicBezTo>
                      <a:pt x="414" y="0"/>
                      <a:pt x="525" y="111"/>
                      <a:pt x="525" y="251"/>
                    </a:cubicBezTo>
                    <a:cubicBezTo>
                      <a:pt x="525" y="253"/>
                      <a:pt x="525" y="253"/>
                      <a:pt x="525" y="253"/>
                    </a:cubicBezTo>
                    <a:cubicBezTo>
                      <a:pt x="525" y="392"/>
                      <a:pt x="413" y="505"/>
                      <a:pt x="262" y="505"/>
                    </a:cubicBezTo>
                    <a:cubicBezTo>
                      <a:pt x="111" y="505"/>
                      <a:pt x="0" y="394"/>
                      <a:pt x="0" y="254"/>
                    </a:cubicBezTo>
                    <a:close/>
                    <a:moveTo>
                      <a:pt x="389" y="254"/>
                    </a:moveTo>
                    <a:cubicBezTo>
                      <a:pt x="389" y="253"/>
                      <a:pt x="389" y="253"/>
                      <a:pt x="389" y="253"/>
                    </a:cubicBezTo>
                    <a:cubicBezTo>
                      <a:pt x="389" y="181"/>
                      <a:pt x="338" y="119"/>
                      <a:pt x="262" y="119"/>
                    </a:cubicBezTo>
                    <a:cubicBezTo>
                      <a:pt x="183" y="119"/>
                      <a:pt x="136" y="179"/>
                      <a:pt x="136" y="251"/>
                    </a:cubicBezTo>
                    <a:cubicBezTo>
                      <a:pt x="136" y="253"/>
                      <a:pt x="136" y="253"/>
                      <a:pt x="136" y="253"/>
                    </a:cubicBezTo>
                    <a:cubicBezTo>
                      <a:pt x="136" y="324"/>
                      <a:pt x="187" y="387"/>
                      <a:pt x="263" y="387"/>
                    </a:cubicBezTo>
                    <a:cubicBezTo>
                      <a:pt x="342" y="387"/>
                      <a:pt x="389" y="326"/>
                      <a:pt x="389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18">
                <a:extLst>
                  <a:ext uri="{FF2B5EF4-FFF2-40B4-BE49-F238E27FC236}">
                    <a16:creationId xmlns:a16="http://schemas.microsoft.com/office/drawing/2014/main" id="{14DEDB85-DF79-F93C-595F-4B0E6B36F33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207091" y="866312"/>
                <a:ext cx="59843" cy="28680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19">
                <a:extLst>
                  <a:ext uri="{FF2B5EF4-FFF2-40B4-BE49-F238E27FC236}">
                    <a16:creationId xmlns:a16="http://schemas.microsoft.com/office/drawing/2014/main" id="{481DD98C-1DDB-14FF-BA62-46FAD00BAA8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278460" y="938123"/>
                <a:ext cx="228732" cy="219867"/>
              </a:xfrm>
              <a:custGeom>
                <a:avLst/>
                <a:gdLst>
                  <a:gd name="T0" fmla="*/ 0 w 526"/>
                  <a:gd name="T1" fmla="*/ 254 h 505"/>
                  <a:gd name="T2" fmla="*/ 0 w 526"/>
                  <a:gd name="T3" fmla="*/ 253 h 505"/>
                  <a:gd name="T4" fmla="*/ 264 w 526"/>
                  <a:gd name="T5" fmla="*/ 0 h 505"/>
                  <a:gd name="T6" fmla="*/ 526 w 526"/>
                  <a:gd name="T7" fmla="*/ 251 h 505"/>
                  <a:gd name="T8" fmla="*/ 526 w 526"/>
                  <a:gd name="T9" fmla="*/ 253 h 505"/>
                  <a:gd name="T10" fmla="*/ 262 w 526"/>
                  <a:gd name="T11" fmla="*/ 505 h 505"/>
                  <a:gd name="T12" fmla="*/ 0 w 526"/>
                  <a:gd name="T13" fmla="*/ 254 h 505"/>
                  <a:gd name="T14" fmla="*/ 390 w 526"/>
                  <a:gd name="T15" fmla="*/ 254 h 505"/>
                  <a:gd name="T16" fmla="*/ 390 w 526"/>
                  <a:gd name="T17" fmla="*/ 253 h 505"/>
                  <a:gd name="T18" fmla="*/ 262 w 526"/>
                  <a:gd name="T19" fmla="*/ 119 h 505"/>
                  <a:gd name="T20" fmla="*/ 136 w 526"/>
                  <a:gd name="T21" fmla="*/ 251 h 505"/>
                  <a:gd name="T22" fmla="*/ 136 w 526"/>
                  <a:gd name="T23" fmla="*/ 253 h 505"/>
                  <a:gd name="T24" fmla="*/ 264 w 526"/>
                  <a:gd name="T25" fmla="*/ 387 h 505"/>
                  <a:gd name="T26" fmla="*/ 390 w 526"/>
                  <a:gd name="T27" fmla="*/ 254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6" h="505">
                    <a:moveTo>
                      <a:pt x="0" y="254"/>
                    </a:moveTo>
                    <a:cubicBezTo>
                      <a:pt x="0" y="253"/>
                      <a:pt x="0" y="253"/>
                      <a:pt x="0" y="253"/>
                    </a:cubicBezTo>
                    <a:cubicBezTo>
                      <a:pt x="0" y="113"/>
                      <a:pt x="113" y="0"/>
                      <a:pt x="264" y="0"/>
                    </a:cubicBezTo>
                    <a:cubicBezTo>
                      <a:pt x="414" y="0"/>
                      <a:pt x="526" y="111"/>
                      <a:pt x="526" y="251"/>
                    </a:cubicBezTo>
                    <a:cubicBezTo>
                      <a:pt x="526" y="253"/>
                      <a:pt x="526" y="253"/>
                      <a:pt x="526" y="253"/>
                    </a:cubicBezTo>
                    <a:cubicBezTo>
                      <a:pt x="526" y="392"/>
                      <a:pt x="413" y="505"/>
                      <a:pt x="262" y="505"/>
                    </a:cubicBezTo>
                    <a:cubicBezTo>
                      <a:pt x="112" y="505"/>
                      <a:pt x="0" y="394"/>
                      <a:pt x="0" y="254"/>
                    </a:cubicBezTo>
                    <a:close/>
                    <a:moveTo>
                      <a:pt x="390" y="254"/>
                    </a:moveTo>
                    <a:cubicBezTo>
                      <a:pt x="390" y="253"/>
                      <a:pt x="390" y="253"/>
                      <a:pt x="390" y="253"/>
                    </a:cubicBezTo>
                    <a:cubicBezTo>
                      <a:pt x="390" y="181"/>
                      <a:pt x="338" y="119"/>
                      <a:pt x="262" y="119"/>
                    </a:cubicBezTo>
                    <a:cubicBezTo>
                      <a:pt x="183" y="119"/>
                      <a:pt x="136" y="179"/>
                      <a:pt x="136" y="251"/>
                    </a:cubicBezTo>
                    <a:cubicBezTo>
                      <a:pt x="136" y="253"/>
                      <a:pt x="136" y="253"/>
                      <a:pt x="136" y="253"/>
                    </a:cubicBezTo>
                    <a:cubicBezTo>
                      <a:pt x="136" y="324"/>
                      <a:pt x="188" y="387"/>
                      <a:pt x="264" y="387"/>
                    </a:cubicBezTo>
                    <a:cubicBezTo>
                      <a:pt x="343" y="387"/>
                      <a:pt x="390" y="326"/>
                      <a:pt x="390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0">
                <a:extLst>
                  <a:ext uri="{FF2B5EF4-FFF2-40B4-BE49-F238E27FC236}">
                    <a16:creationId xmlns:a16="http://schemas.microsoft.com/office/drawing/2014/main" id="{BDC10D2B-8240-1306-CC54-B3F0CF2378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516057" y="938123"/>
                <a:ext cx="221197" cy="278823"/>
              </a:xfrm>
              <a:custGeom>
                <a:avLst/>
                <a:gdLst>
                  <a:gd name="T0" fmla="*/ 24 w 509"/>
                  <a:gd name="T1" fmla="*/ 590 h 641"/>
                  <a:gd name="T2" fmla="*/ 71 w 509"/>
                  <a:gd name="T3" fmla="*/ 487 h 641"/>
                  <a:gd name="T4" fmla="*/ 235 w 509"/>
                  <a:gd name="T5" fmla="*/ 531 h 641"/>
                  <a:gd name="T6" fmla="*/ 373 w 509"/>
                  <a:gd name="T7" fmla="*/ 399 h 641"/>
                  <a:gd name="T8" fmla="*/ 373 w 509"/>
                  <a:gd name="T9" fmla="*/ 376 h 641"/>
                  <a:gd name="T10" fmla="*/ 215 w 509"/>
                  <a:gd name="T11" fmla="*/ 454 h 641"/>
                  <a:gd name="T12" fmla="*/ 0 w 509"/>
                  <a:gd name="T13" fmla="*/ 228 h 641"/>
                  <a:gd name="T14" fmla="*/ 0 w 509"/>
                  <a:gd name="T15" fmla="*/ 226 h 641"/>
                  <a:gd name="T16" fmla="*/ 215 w 509"/>
                  <a:gd name="T17" fmla="*/ 0 h 641"/>
                  <a:gd name="T18" fmla="*/ 372 w 509"/>
                  <a:gd name="T19" fmla="*/ 72 h 641"/>
                  <a:gd name="T20" fmla="*/ 372 w 509"/>
                  <a:gd name="T21" fmla="*/ 9 h 641"/>
                  <a:gd name="T22" fmla="*/ 509 w 509"/>
                  <a:gd name="T23" fmla="*/ 9 h 641"/>
                  <a:gd name="T24" fmla="*/ 509 w 509"/>
                  <a:gd name="T25" fmla="*/ 385 h 641"/>
                  <a:gd name="T26" fmla="*/ 448 w 509"/>
                  <a:gd name="T27" fmla="*/ 576 h 641"/>
                  <a:gd name="T28" fmla="*/ 239 w 509"/>
                  <a:gd name="T29" fmla="*/ 641 h 641"/>
                  <a:gd name="T30" fmla="*/ 24 w 509"/>
                  <a:gd name="T31" fmla="*/ 590 h 641"/>
                  <a:gd name="T32" fmla="*/ 373 w 509"/>
                  <a:gd name="T33" fmla="*/ 228 h 641"/>
                  <a:gd name="T34" fmla="*/ 373 w 509"/>
                  <a:gd name="T35" fmla="*/ 226 h 641"/>
                  <a:gd name="T36" fmla="*/ 255 w 509"/>
                  <a:gd name="T37" fmla="*/ 114 h 641"/>
                  <a:gd name="T38" fmla="*/ 137 w 509"/>
                  <a:gd name="T39" fmla="*/ 226 h 641"/>
                  <a:gd name="T40" fmla="*/ 137 w 509"/>
                  <a:gd name="T41" fmla="*/ 228 h 641"/>
                  <a:gd name="T42" fmla="*/ 255 w 509"/>
                  <a:gd name="T43" fmla="*/ 340 h 641"/>
                  <a:gd name="T44" fmla="*/ 373 w 509"/>
                  <a:gd name="T45" fmla="*/ 228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09" h="641">
                    <a:moveTo>
                      <a:pt x="24" y="590"/>
                    </a:moveTo>
                    <a:cubicBezTo>
                      <a:pt x="71" y="487"/>
                      <a:pt x="71" y="487"/>
                      <a:pt x="71" y="487"/>
                    </a:cubicBezTo>
                    <a:cubicBezTo>
                      <a:pt x="121" y="515"/>
                      <a:pt x="171" y="531"/>
                      <a:pt x="235" y="531"/>
                    </a:cubicBezTo>
                    <a:cubicBezTo>
                      <a:pt x="329" y="531"/>
                      <a:pt x="373" y="486"/>
                      <a:pt x="373" y="399"/>
                    </a:cubicBezTo>
                    <a:cubicBezTo>
                      <a:pt x="373" y="376"/>
                      <a:pt x="373" y="376"/>
                      <a:pt x="373" y="376"/>
                    </a:cubicBezTo>
                    <a:cubicBezTo>
                      <a:pt x="333" y="425"/>
                      <a:pt x="288" y="454"/>
                      <a:pt x="215" y="454"/>
                    </a:cubicBezTo>
                    <a:cubicBezTo>
                      <a:pt x="102" y="454"/>
                      <a:pt x="0" y="372"/>
                      <a:pt x="0" y="228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0" y="82"/>
                      <a:pt x="104" y="0"/>
                      <a:pt x="215" y="0"/>
                    </a:cubicBezTo>
                    <a:cubicBezTo>
                      <a:pt x="290" y="0"/>
                      <a:pt x="334" y="32"/>
                      <a:pt x="372" y="72"/>
                    </a:cubicBezTo>
                    <a:cubicBezTo>
                      <a:pt x="372" y="9"/>
                      <a:pt x="372" y="9"/>
                      <a:pt x="372" y="9"/>
                    </a:cubicBezTo>
                    <a:cubicBezTo>
                      <a:pt x="509" y="9"/>
                      <a:pt x="509" y="9"/>
                      <a:pt x="509" y="9"/>
                    </a:cubicBezTo>
                    <a:cubicBezTo>
                      <a:pt x="509" y="385"/>
                      <a:pt x="509" y="385"/>
                      <a:pt x="509" y="385"/>
                    </a:cubicBezTo>
                    <a:cubicBezTo>
                      <a:pt x="509" y="472"/>
                      <a:pt x="488" y="535"/>
                      <a:pt x="448" y="576"/>
                    </a:cubicBezTo>
                    <a:cubicBezTo>
                      <a:pt x="402" y="621"/>
                      <a:pt x="333" y="641"/>
                      <a:pt x="239" y="641"/>
                    </a:cubicBezTo>
                    <a:cubicBezTo>
                      <a:pt x="160" y="641"/>
                      <a:pt x="86" y="623"/>
                      <a:pt x="24" y="590"/>
                    </a:cubicBezTo>
                    <a:close/>
                    <a:moveTo>
                      <a:pt x="373" y="228"/>
                    </a:moveTo>
                    <a:cubicBezTo>
                      <a:pt x="373" y="226"/>
                      <a:pt x="373" y="226"/>
                      <a:pt x="373" y="226"/>
                    </a:cubicBezTo>
                    <a:cubicBezTo>
                      <a:pt x="373" y="160"/>
                      <a:pt x="322" y="114"/>
                      <a:pt x="255" y="114"/>
                    </a:cubicBezTo>
                    <a:cubicBezTo>
                      <a:pt x="188" y="114"/>
                      <a:pt x="137" y="160"/>
                      <a:pt x="137" y="226"/>
                    </a:cubicBezTo>
                    <a:cubicBezTo>
                      <a:pt x="137" y="228"/>
                      <a:pt x="137" y="228"/>
                      <a:pt x="137" y="228"/>
                    </a:cubicBezTo>
                    <a:cubicBezTo>
                      <a:pt x="137" y="295"/>
                      <a:pt x="188" y="340"/>
                      <a:pt x="255" y="340"/>
                    </a:cubicBezTo>
                    <a:cubicBezTo>
                      <a:pt x="322" y="340"/>
                      <a:pt x="373" y="294"/>
                      <a:pt x="373" y="2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1">
                <a:extLst>
                  <a:ext uri="{FF2B5EF4-FFF2-40B4-BE49-F238E27FC236}">
                    <a16:creationId xmlns:a16="http://schemas.microsoft.com/office/drawing/2014/main" id="{A2A74FC7-B210-AC23-8BAD-A8CEF20144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47450" y="942113"/>
                <a:ext cx="219424" cy="275277"/>
              </a:xfrm>
              <a:custGeom>
                <a:avLst/>
                <a:gdLst>
                  <a:gd name="T0" fmla="*/ 362 w 505"/>
                  <a:gd name="T1" fmla="*/ 0 h 633"/>
                  <a:gd name="T2" fmla="*/ 505 w 505"/>
                  <a:gd name="T3" fmla="*/ 0 h 633"/>
                  <a:gd name="T4" fmla="*/ 319 w 505"/>
                  <a:gd name="T5" fmla="*/ 497 h 633"/>
                  <a:gd name="T6" fmla="*/ 159 w 505"/>
                  <a:gd name="T7" fmla="*/ 633 h 633"/>
                  <a:gd name="T8" fmla="*/ 37 w 505"/>
                  <a:gd name="T9" fmla="*/ 599 h 633"/>
                  <a:gd name="T10" fmla="*/ 83 w 505"/>
                  <a:gd name="T11" fmla="*/ 500 h 633"/>
                  <a:gd name="T12" fmla="*/ 142 w 505"/>
                  <a:gd name="T13" fmla="*/ 519 h 633"/>
                  <a:gd name="T14" fmla="*/ 190 w 505"/>
                  <a:gd name="T15" fmla="*/ 487 h 633"/>
                  <a:gd name="T16" fmla="*/ 0 w 505"/>
                  <a:gd name="T17" fmla="*/ 0 h 633"/>
                  <a:gd name="T18" fmla="*/ 146 w 505"/>
                  <a:gd name="T19" fmla="*/ 0 h 633"/>
                  <a:gd name="T20" fmla="*/ 256 w 505"/>
                  <a:gd name="T21" fmla="*/ 331 h 633"/>
                  <a:gd name="T22" fmla="*/ 362 w 505"/>
                  <a:gd name="T23" fmla="*/ 0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5" h="633">
                    <a:moveTo>
                      <a:pt x="362" y="0"/>
                    </a:moveTo>
                    <a:cubicBezTo>
                      <a:pt x="505" y="0"/>
                      <a:pt x="505" y="0"/>
                      <a:pt x="505" y="0"/>
                    </a:cubicBezTo>
                    <a:cubicBezTo>
                      <a:pt x="319" y="497"/>
                      <a:pt x="319" y="497"/>
                      <a:pt x="319" y="497"/>
                    </a:cubicBezTo>
                    <a:cubicBezTo>
                      <a:pt x="282" y="596"/>
                      <a:pt x="242" y="633"/>
                      <a:pt x="159" y="633"/>
                    </a:cubicBezTo>
                    <a:cubicBezTo>
                      <a:pt x="110" y="633"/>
                      <a:pt x="73" y="620"/>
                      <a:pt x="37" y="599"/>
                    </a:cubicBezTo>
                    <a:cubicBezTo>
                      <a:pt x="83" y="500"/>
                      <a:pt x="83" y="500"/>
                      <a:pt x="83" y="500"/>
                    </a:cubicBezTo>
                    <a:cubicBezTo>
                      <a:pt x="101" y="511"/>
                      <a:pt x="124" y="519"/>
                      <a:pt x="142" y="519"/>
                    </a:cubicBezTo>
                    <a:cubicBezTo>
                      <a:pt x="166" y="519"/>
                      <a:pt x="178" y="512"/>
                      <a:pt x="190" y="48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256" y="331"/>
                      <a:pt x="256" y="331"/>
                      <a:pt x="256" y="331"/>
                    </a:cubicBezTo>
                    <a:lnTo>
                      <a:pt x="36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2">
                <a:extLst>
                  <a:ext uri="{FF2B5EF4-FFF2-40B4-BE49-F238E27FC236}">
                    <a16:creationId xmlns:a16="http://schemas.microsoft.com/office/drawing/2014/main" id="{ACC82ECF-72D6-6ED9-EF73-7495DE192F9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5842" y="1258171"/>
                <a:ext cx="132541" cy="290348"/>
              </a:xfrm>
              <a:custGeom>
                <a:avLst/>
                <a:gdLst>
                  <a:gd name="T0" fmla="*/ 57 w 305"/>
                  <a:gd name="T1" fmla="*/ 299 h 667"/>
                  <a:gd name="T2" fmla="*/ 0 w 305"/>
                  <a:gd name="T3" fmla="*/ 299 h 667"/>
                  <a:gd name="T4" fmla="*/ 0 w 305"/>
                  <a:gd name="T5" fmla="*/ 186 h 667"/>
                  <a:gd name="T6" fmla="*/ 57 w 305"/>
                  <a:gd name="T7" fmla="*/ 186 h 667"/>
                  <a:gd name="T8" fmla="*/ 57 w 305"/>
                  <a:gd name="T9" fmla="*/ 155 h 667"/>
                  <a:gd name="T10" fmla="*/ 96 w 305"/>
                  <a:gd name="T11" fmla="*/ 38 h 667"/>
                  <a:gd name="T12" fmla="*/ 208 w 305"/>
                  <a:gd name="T13" fmla="*/ 0 h 667"/>
                  <a:gd name="T14" fmla="*/ 305 w 305"/>
                  <a:gd name="T15" fmla="*/ 13 h 667"/>
                  <a:gd name="T16" fmla="*/ 305 w 305"/>
                  <a:gd name="T17" fmla="*/ 127 h 667"/>
                  <a:gd name="T18" fmla="*/ 243 w 305"/>
                  <a:gd name="T19" fmla="*/ 115 h 667"/>
                  <a:gd name="T20" fmla="*/ 193 w 305"/>
                  <a:gd name="T21" fmla="*/ 168 h 667"/>
                  <a:gd name="T22" fmla="*/ 193 w 305"/>
                  <a:gd name="T23" fmla="*/ 187 h 667"/>
                  <a:gd name="T24" fmla="*/ 305 w 305"/>
                  <a:gd name="T25" fmla="*/ 187 h 667"/>
                  <a:gd name="T26" fmla="*/ 305 w 305"/>
                  <a:gd name="T27" fmla="*/ 299 h 667"/>
                  <a:gd name="T28" fmla="*/ 195 w 305"/>
                  <a:gd name="T29" fmla="*/ 299 h 667"/>
                  <a:gd name="T30" fmla="*/ 195 w 305"/>
                  <a:gd name="T31" fmla="*/ 667 h 667"/>
                  <a:gd name="T32" fmla="*/ 57 w 305"/>
                  <a:gd name="T33" fmla="*/ 667 h 667"/>
                  <a:gd name="T34" fmla="*/ 57 w 305"/>
                  <a:gd name="T35" fmla="*/ 299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5" h="667">
                    <a:moveTo>
                      <a:pt x="57" y="299"/>
                    </a:moveTo>
                    <a:cubicBezTo>
                      <a:pt x="0" y="299"/>
                      <a:pt x="0" y="299"/>
                      <a:pt x="0" y="299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57" y="186"/>
                      <a:pt x="57" y="186"/>
                      <a:pt x="57" y="186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57" y="102"/>
                      <a:pt x="71" y="63"/>
                      <a:pt x="96" y="38"/>
                    </a:cubicBezTo>
                    <a:cubicBezTo>
                      <a:pt x="122" y="12"/>
                      <a:pt x="159" y="0"/>
                      <a:pt x="208" y="0"/>
                    </a:cubicBezTo>
                    <a:cubicBezTo>
                      <a:pt x="251" y="0"/>
                      <a:pt x="280" y="5"/>
                      <a:pt x="305" y="13"/>
                    </a:cubicBezTo>
                    <a:cubicBezTo>
                      <a:pt x="305" y="127"/>
                      <a:pt x="305" y="127"/>
                      <a:pt x="305" y="127"/>
                    </a:cubicBezTo>
                    <a:cubicBezTo>
                      <a:pt x="286" y="120"/>
                      <a:pt x="267" y="115"/>
                      <a:pt x="243" y="115"/>
                    </a:cubicBezTo>
                    <a:cubicBezTo>
                      <a:pt x="211" y="115"/>
                      <a:pt x="193" y="132"/>
                      <a:pt x="193" y="168"/>
                    </a:cubicBezTo>
                    <a:cubicBezTo>
                      <a:pt x="193" y="187"/>
                      <a:pt x="193" y="187"/>
                      <a:pt x="193" y="187"/>
                    </a:cubicBezTo>
                    <a:cubicBezTo>
                      <a:pt x="305" y="187"/>
                      <a:pt x="305" y="187"/>
                      <a:pt x="305" y="187"/>
                    </a:cubicBezTo>
                    <a:cubicBezTo>
                      <a:pt x="305" y="299"/>
                      <a:pt x="305" y="299"/>
                      <a:pt x="305" y="299"/>
                    </a:cubicBezTo>
                    <a:cubicBezTo>
                      <a:pt x="195" y="299"/>
                      <a:pt x="195" y="299"/>
                      <a:pt x="195" y="299"/>
                    </a:cubicBezTo>
                    <a:cubicBezTo>
                      <a:pt x="195" y="667"/>
                      <a:pt x="195" y="667"/>
                      <a:pt x="195" y="667"/>
                    </a:cubicBezTo>
                    <a:cubicBezTo>
                      <a:pt x="57" y="667"/>
                      <a:pt x="57" y="667"/>
                      <a:pt x="57" y="667"/>
                    </a:cubicBezTo>
                    <a:lnTo>
                      <a:pt x="57" y="2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3">
                <a:extLst>
                  <a:ext uri="{FF2B5EF4-FFF2-40B4-BE49-F238E27FC236}">
                    <a16:creationId xmlns:a16="http://schemas.microsoft.com/office/drawing/2014/main" id="{22DAB937-2E79-C195-4D0E-AD10E570DD1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137497" y="1333086"/>
                <a:ext cx="228289" cy="219867"/>
              </a:xfrm>
              <a:custGeom>
                <a:avLst/>
                <a:gdLst>
                  <a:gd name="T0" fmla="*/ 0 w 525"/>
                  <a:gd name="T1" fmla="*/ 255 h 506"/>
                  <a:gd name="T2" fmla="*/ 0 w 525"/>
                  <a:gd name="T3" fmla="*/ 253 h 506"/>
                  <a:gd name="T4" fmla="*/ 263 w 525"/>
                  <a:gd name="T5" fmla="*/ 0 h 506"/>
                  <a:gd name="T6" fmla="*/ 525 w 525"/>
                  <a:gd name="T7" fmla="*/ 251 h 506"/>
                  <a:gd name="T8" fmla="*/ 525 w 525"/>
                  <a:gd name="T9" fmla="*/ 253 h 506"/>
                  <a:gd name="T10" fmla="*/ 261 w 525"/>
                  <a:gd name="T11" fmla="*/ 506 h 506"/>
                  <a:gd name="T12" fmla="*/ 0 w 525"/>
                  <a:gd name="T13" fmla="*/ 255 h 506"/>
                  <a:gd name="T14" fmla="*/ 389 w 525"/>
                  <a:gd name="T15" fmla="*/ 255 h 506"/>
                  <a:gd name="T16" fmla="*/ 389 w 525"/>
                  <a:gd name="T17" fmla="*/ 253 h 506"/>
                  <a:gd name="T18" fmla="*/ 261 w 525"/>
                  <a:gd name="T19" fmla="*/ 119 h 506"/>
                  <a:gd name="T20" fmla="*/ 135 w 525"/>
                  <a:gd name="T21" fmla="*/ 251 h 506"/>
                  <a:gd name="T22" fmla="*/ 135 w 525"/>
                  <a:gd name="T23" fmla="*/ 253 h 506"/>
                  <a:gd name="T24" fmla="*/ 263 w 525"/>
                  <a:gd name="T25" fmla="*/ 387 h 506"/>
                  <a:gd name="T26" fmla="*/ 389 w 525"/>
                  <a:gd name="T27" fmla="*/ 255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5" h="506">
                    <a:moveTo>
                      <a:pt x="0" y="255"/>
                    </a:moveTo>
                    <a:cubicBezTo>
                      <a:pt x="0" y="253"/>
                      <a:pt x="0" y="253"/>
                      <a:pt x="0" y="253"/>
                    </a:cubicBezTo>
                    <a:cubicBezTo>
                      <a:pt x="0" y="114"/>
                      <a:pt x="112" y="0"/>
                      <a:pt x="263" y="0"/>
                    </a:cubicBezTo>
                    <a:cubicBezTo>
                      <a:pt x="413" y="0"/>
                      <a:pt x="525" y="112"/>
                      <a:pt x="525" y="251"/>
                    </a:cubicBezTo>
                    <a:cubicBezTo>
                      <a:pt x="525" y="253"/>
                      <a:pt x="525" y="253"/>
                      <a:pt x="525" y="253"/>
                    </a:cubicBezTo>
                    <a:cubicBezTo>
                      <a:pt x="525" y="392"/>
                      <a:pt x="412" y="506"/>
                      <a:pt x="261" y="506"/>
                    </a:cubicBezTo>
                    <a:cubicBezTo>
                      <a:pt x="111" y="506"/>
                      <a:pt x="0" y="394"/>
                      <a:pt x="0" y="255"/>
                    </a:cubicBezTo>
                    <a:close/>
                    <a:moveTo>
                      <a:pt x="389" y="255"/>
                    </a:moveTo>
                    <a:cubicBezTo>
                      <a:pt x="389" y="253"/>
                      <a:pt x="389" y="253"/>
                      <a:pt x="389" y="253"/>
                    </a:cubicBezTo>
                    <a:cubicBezTo>
                      <a:pt x="389" y="182"/>
                      <a:pt x="337" y="119"/>
                      <a:pt x="261" y="119"/>
                    </a:cubicBezTo>
                    <a:cubicBezTo>
                      <a:pt x="183" y="119"/>
                      <a:pt x="135" y="180"/>
                      <a:pt x="135" y="251"/>
                    </a:cubicBezTo>
                    <a:cubicBezTo>
                      <a:pt x="135" y="253"/>
                      <a:pt x="135" y="253"/>
                      <a:pt x="135" y="253"/>
                    </a:cubicBezTo>
                    <a:cubicBezTo>
                      <a:pt x="135" y="325"/>
                      <a:pt x="187" y="387"/>
                      <a:pt x="263" y="387"/>
                    </a:cubicBezTo>
                    <a:cubicBezTo>
                      <a:pt x="342" y="387"/>
                      <a:pt x="389" y="326"/>
                      <a:pt x="389" y="2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4">
                <a:extLst>
                  <a:ext uri="{FF2B5EF4-FFF2-40B4-BE49-F238E27FC236}">
                    <a16:creationId xmlns:a16="http://schemas.microsoft.com/office/drawing/2014/main" id="{10B466F6-F9DE-C9E9-D98F-5CB17B8BE4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79084" y="1331756"/>
                <a:ext cx="127665" cy="216764"/>
              </a:xfrm>
              <a:custGeom>
                <a:avLst/>
                <a:gdLst>
                  <a:gd name="T0" fmla="*/ 0 w 293"/>
                  <a:gd name="T1" fmla="*/ 13 h 498"/>
                  <a:gd name="T2" fmla="*/ 138 w 293"/>
                  <a:gd name="T3" fmla="*/ 13 h 498"/>
                  <a:gd name="T4" fmla="*/ 138 w 293"/>
                  <a:gd name="T5" fmla="*/ 110 h 498"/>
                  <a:gd name="T6" fmla="*/ 293 w 293"/>
                  <a:gd name="T7" fmla="*/ 3 h 498"/>
                  <a:gd name="T8" fmla="*/ 293 w 293"/>
                  <a:gd name="T9" fmla="*/ 147 h 498"/>
                  <a:gd name="T10" fmla="*/ 286 w 293"/>
                  <a:gd name="T11" fmla="*/ 147 h 498"/>
                  <a:gd name="T12" fmla="*/ 138 w 293"/>
                  <a:gd name="T13" fmla="*/ 318 h 498"/>
                  <a:gd name="T14" fmla="*/ 138 w 293"/>
                  <a:gd name="T15" fmla="*/ 498 h 498"/>
                  <a:gd name="T16" fmla="*/ 0 w 293"/>
                  <a:gd name="T17" fmla="*/ 498 h 498"/>
                  <a:gd name="T18" fmla="*/ 0 w 293"/>
                  <a:gd name="T19" fmla="*/ 13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3" h="498">
                    <a:moveTo>
                      <a:pt x="0" y="13"/>
                    </a:move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10"/>
                      <a:pt x="138" y="110"/>
                      <a:pt x="138" y="110"/>
                    </a:cubicBezTo>
                    <a:cubicBezTo>
                      <a:pt x="166" y="43"/>
                      <a:pt x="211" y="0"/>
                      <a:pt x="293" y="3"/>
                    </a:cubicBezTo>
                    <a:cubicBezTo>
                      <a:pt x="293" y="147"/>
                      <a:pt x="293" y="147"/>
                      <a:pt x="293" y="147"/>
                    </a:cubicBezTo>
                    <a:cubicBezTo>
                      <a:pt x="286" y="147"/>
                      <a:pt x="286" y="147"/>
                      <a:pt x="286" y="147"/>
                    </a:cubicBezTo>
                    <a:cubicBezTo>
                      <a:pt x="194" y="147"/>
                      <a:pt x="138" y="203"/>
                      <a:pt x="138" y="318"/>
                    </a:cubicBezTo>
                    <a:cubicBezTo>
                      <a:pt x="138" y="498"/>
                      <a:pt x="138" y="498"/>
                      <a:pt x="138" y="498"/>
                    </a:cubicBezTo>
                    <a:cubicBezTo>
                      <a:pt x="0" y="498"/>
                      <a:pt x="0" y="498"/>
                      <a:pt x="0" y="498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5">
                <a:extLst>
                  <a:ext uri="{FF2B5EF4-FFF2-40B4-BE49-F238E27FC236}">
                    <a16:creationId xmlns:a16="http://schemas.microsoft.com/office/drawing/2014/main" id="{AD3E18E3-90EA-4D54-E039-6221DAC5595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582993" y="1334859"/>
                <a:ext cx="194157" cy="217207"/>
              </a:xfrm>
              <a:custGeom>
                <a:avLst/>
                <a:gdLst>
                  <a:gd name="T0" fmla="*/ 0 w 446"/>
                  <a:gd name="T1" fmla="*/ 351 h 500"/>
                  <a:gd name="T2" fmla="*/ 0 w 446"/>
                  <a:gd name="T3" fmla="*/ 349 h 500"/>
                  <a:gd name="T4" fmla="*/ 195 w 446"/>
                  <a:gd name="T5" fmla="*/ 195 h 500"/>
                  <a:gd name="T6" fmla="*/ 314 w 446"/>
                  <a:gd name="T7" fmla="*/ 215 h 500"/>
                  <a:gd name="T8" fmla="*/ 314 w 446"/>
                  <a:gd name="T9" fmla="*/ 206 h 500"/>
                  <a:gd name="T10" fmla="*/ 210 w 446"/>
                  <a:gd name="T11" fmla="*/ 118 h 500"/>
                  <a:gd name="T12" fmla="*/ 76 w 446"/>
                  <a:gd name="T13" fmla="*/ 144 h 500"/>
                  <a:gd name="T14" fmla="*/ 42 w 446"/>
                  <a:gd name="T15" fmla="*/ 39 h 500"/>
                  <a:gd name="T16" fmla="*/ 230 w 446"/>
                  <a:gd name="T17" fmla="*/ 0 h 500"/>
                  <a:gd name="T18" fmla="*/ 394 w 446"/>
                  <a:gd name="T19" fmla="*/ 54 h 500"/>
                  <a:gd name="T20" fmla="*/ 446 w 446"/>
                  <a:gd name="T21" fmla="*/ 209 h 500"/>
                  <a:gd name="T22" fmla="*/ 446 w 446"/>
                  <a:gd name="T23" fmla="*/ 491 h 500"/>
                  <a:gd name="T24" fmla="*/ 313 w 446"/>
                  <a:gd name="T25" fmla="*/ 491 h 500"/>
                  <a:gd name="T26" fmla="*/ 313 w 446"/>
                  <a:gd name="T27" fmla="*/ 438 h 500"/>
                  <a:gd name="T28" fmla="*/ 167 w 446"/>
                  <a:gd name="T29" fmla="*/ 500 h 500"/>
                  <a:gd name="T30" fmla="*/ 0 w 446"/>
                  <a:gd name="T31" fmla="*/ 351 h 500"/>
                  <a:gd name="T32" fmla="*/ 316 w 446"/>
                  <a:gd name="T33" fmla="*/ 320 h 500"/>
                  <a:gd name="T34" fmla="*/ 316 w 446"/>
                  <a:gd name="T35" fmla="*/ 295 h 500"/>
                  <a:gd name="T36" fmla="*/ 228 w 446"/>
                  <a:gd name="T37" fmla="*/ 277 h 500"/>
                  <a:gd name="T38" fmla="*/ 133 w 446"/>
                  <a:gd name="T39" fmla="*/ 344 h 500"/>
                  <a:gd name="T40" fmla="*/ 133 w 446"/>
                  <a:gd name="T41" fmla="*/ 346 h 500"/>
                  <a:gd name="T42" fmla="*/ 208 w 446"/>
                  <a:gd name="T43" fmla="*/ 405 h 500"/>
                  <a:gd name="T44" fmla="*/ 316 w 446"/>
                  <a:gd name="T45" fmla="*/ 32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6" h="500">
                    <a:moveTo>
                      <a:pt x="0" y="351"/>
                    </a:moveTo>
                    <a:cubicBezTo>
                      <a:pt x="0" y="349"/>
                      <a:pt x="0" y="349"/>
                      <a:pt x="0" y="349"/>
                    </a:cubicBezTo>
                    <a:cubicBezTo>
                      <a:pt x="0" y="244"/>
                      <a:pt x="81" y="195"/>
                      <a:pt x="195" y="195"/>
                    </a:cubicBezTo>
                    <a:cubicBezTo>
                      <a:pt x="244" y="195"/>
                      <a:pt x="280" y="203"/>
                      <a:pt x="314" y="215"/>
                    </a:cubicBezTo>
                    <a:cubicBezTo>
                      <a:pt x="314" y="206"/>
                      <a:pt x="314" y="206"/>
                      <a:pt x="314" y="206"/>
                    </a:cubicBezTo>
                    <a:cubicBezTo>
                      <a:pt x="314" y="149"/>
                      <a:pt x="279" y="118"/>
                      <a:pt x="210" y="118"/>
                    </a:cubicBezTo>
                    <a:cubicBezTo>
                      <a:pt x="157" y="118"/>
                      <a:pt x="120" y="128"/>
                      <a:pt x="76" y="144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95" y="15"/>
                      <a:pt x="148" y="0"/>
                      <a:pt x="230" y="0"/>
                    </a:cubicBezTo>
                    <a:cubicBezTo>
                      <a:pt x="305" y="0"/>
                      <a:pt x="359" y="20"/>
                      <a:pt x="394" y="54"/>
                    </a:cubicBezTo>
                    <a:cubicBezTo>
                      <a:pt x="430" y="91"/>
                      <a:pt x="446" y="144"/>
                      <a:pt x="446" y="209"/>
                    </a:cubicBezTo>
                    <a:cubicBezTo>
                      <a:pt x="446" y="491"/>
                      <a:pt x="446" y="491"/>
                      <a:pt x="446" y="491"/>
                    </a:cubicBezTo>
                    <a:cubicBezTo>
                      <a:pt x="313" y="491"/>
                      <a:pt x="313" y="491"/>
                      <a:pt x="313" y="491"/>
                    </a:cubicBezTo>
                    <a:cubicBezTo>
                      <a:pt x="313" y="438"/>
                      <a:pt x="313" y="438"/>
                      <a:pt x="313" y="438"/>
                    </a:cubicBezTo>
                    <a:cubicBezTo>
                      <a:pt x="280" y="475"/>
                      <a:pt x="234" y="500"/>
                      <a:pt x="167" y="500"/>
                    </a:cubicBezTo>
                    <a:cubicBezTo>
                      <a:pt x="75" y="500"/>
                      <a:pt x="0" y="447"/>
                      <a:pt x="0" y="351"/>
                    </a:cubicBezTo>
                    <a:close/>
                    <a:moveTo>
                      <a:pt x="316" y="320"/>
                    </a:moveTo>
                    <a:cubicBezTo>
                      <a:pt x="316" y="295"/>
                      <a:pt x="316" y="295"/>
                      <a:pt x="316" y="295"/>
                    </a:cubicBezTo>
                    <a:cubicBezTo>
                      <a:pt x="292" y="284"/>
                      <a:pt x="262" y="277"/>
                      <a:pt x="228" y="277"/>
                    </a:cubicBezTo>
                    <a:cubicBezTo>
                      <a:pt x="169" y="277"/>
                      <a:pt x="133" y="301"/>
                      <a:pt x="133" y="344"/>
                    </a:cubicBezTo>
                    <a:cubicBezTo>
                      <a:pt x="133" y="346"/>
                      <a:pt x="133" y="346"/>
                      <a:pt x="133" y="346"/>
                    </a:cubicBezTo>
                    <a:cubicBezTo>
                      <a:pt x="133" y="383"/>
                      <a:pt x="164" y="405"/>
                      <a:pt x="208" y="405"/>
                    </a:cubicBezTo>
                    <a:cubicBezTo>
                      <a:pt x="272" y="405"/>
                      <a:pt x="316" y="369"/>
                      <a:pt x="316" y="3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Rectangle 26">
                <a:extLst>
                  <a:ext uri="{FF2B5EF4-FFF2-40B4-BE49-F238E27FC236}">
                    <a16:creationId xmlns:a16="http://schemas.microsoft.com/office/drawing/2014/main" id="{144E16EA-4F3F-420C-5D8D-753A1E9F0B1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01973" y="1260831"/>
                <a:ext cx="59843" cy="28768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Rectangle 27">
                <a:extLst>
                  <a:ext uri="{FF2B5EF4-FFF2-40B4-BE49-F238E27FC236}">
                    <a16:creationId xmlns:a16="http://schemas.microsoft.com/office/drawing/2014/main" id="{E009FD22-AB72-D26D-205F-29DF66B5BFF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86639" y="1260831"/>
                <a:ext cx="59399" cy="28768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FB305569-AB33-7799-ED76-68F103CE5B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56230" y="767096"/>
              <a:ext cx="634181" cy="18986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C4D5431-76CB-4561-B2E0-664C3E75E88C}"/>
                </a:ext>
              </a:extLst>
            </p:cNvPr>
            <p:cNvGrpSpPr/>
            <p:nvPr userDrawn="1"/>
          </p:nvGrpSpPr>
          <p:grpSpPr>
            <a:xfrm>
              <a:off x="11701122" y="936748"/>
              <a:ext cx="321494" cy="1552800"/>
              <a:chOff x="7313961" y="501936"/>
              <a:chExt cx="323594" cy="1566108"/>
            </a:xfrm>
          </p:grpSpPr>
          <p:sp>
            <p:nvSpPr>
              <p:cNvPr id="79" name="Freeform 29">
                <a:extLst>
                  <a:ext uri="{FF2B5EF4-FFF2-40B4-BE49-F238E27FC236}">
                    <a16:creationId xmlns:a16="http://schemas.microsoft.com/office/drawing/2014/main" id="{9EB7EA56-59D4-7E58-E9A3-5C4585DF00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83556" y="1311808"/>
                <a:ext cx="249567" cy="247350"/>
              </a:xfrm>
              <a:custGeom>
                <a:avLst/>
                <a:gdLst>
                  <a:gd name="T0" fmla="*/ 0 w 574"/>
                  <a:gd name="T1" fmla="*/ 229 h 569"/>
                  <a:gd name="T2" fmla="*/ 90 w 574"/>
                  <a:gd name="T3" fmla="*/ 413 h 569"/>
                  <a:gd name="T4" fmla="*/ 90 w 574"/>
                  <a:gd name="T5" fmla="*/ 413 h 569"/>
                  <a:gd name="T6" fmla="*/ 90 w 574"/>
                  <a:gd name="T7" fmla="*/ 413 h 569"/>
                  <a:gd name="T8" fmla="*/ 9 w 574"/>
                  <a:gd name="T9" fmla="*/ 413 h 569"/>
                  <a:gd name="T10" fmla="*/ 9 w 574"/>
                  <a:gd name="T11" fmla="*/ 569 h 569"/>
                  <a:gd name="T12" fmla="*/ 574 w 574"/>
                  <a:gd name="T13" fmla="*/ 569 h 569"/>
                  <a:gd name="T14" fmla="*/ 574 w 574"/>
                  <a:gd name="T15" fmla="*/ 413 h 569"/>
                  <a:gd name="T16" fmla="*/ 253 w 574"/>
                  <a:gd name="T17" fmla="*/ 413 h 569"/>
                  <a:gd name="T18" fmla="*/ 133 w 574"/>
                  <a:gd name="T19" fmla="*/ 286 h 569"/>
                  <a:gd name="T20" fmla="*/ 253 w 574"/>
                  <a:gd name="T21" fmla="*/ 155 h 569"/>
                  <a:gd name="T22" fmla="*/ 574 w 574"/>
                  <a:gd name="T23" fmla="*/ 155 h 569"/>
                  <a:gd name="T24" fmla="*/ 574 w 574"/>
                  <a:gd name="T25" fmla="*/ 0 h 569"/>
                  <a:gd name="T26" fmla="*/ 224 w 574"/>
                  <a:gd name="T27" fmla="*/ 0 h 569"/>
                  <a:gd name="T28" fmla="*/ 0 w 574"/>
                  <a:gd name="T29" fmla="*/ 229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4" h="569">
                    <a:moveTo>
                      <a:pt x="0" y="229"/>
                    </a:moveTo>
                    <a:cubicBezTo>
                      <a:pt x="0" y="294"/>
                      <a:pt x="30" y="368"/>
                      <a:pt x="90" y="413"/>
                    </a:cubicBezTo>
                    <a:cubicBezTo>
                      <a:pt x="90" y="413"/>
                      <a:pt x="90" y="413"/>
                      <a:pt x="90" y="413"/>
                    </a:cubicBezTo>
                    <a:cubicBezTo>
                      <a:pt x="90" y="413"/>
                      <a:pt x="90" y="413"/>
                      <a:pt x="90" y="413"/>
                    </a:cubicBezTo>
                    <a:cubicBezTo>
                      <a:pt x="9" y="413"/>
                      <a:pt x="9" y="413"/>
                      <a:pt x="9" y="413"/>
                    </a:cubicBezTo>
                    <a:cubicBezTo>
                      <a:pt x="9" y="569"/>
                      <a:pt x="9" y="569"/>
                      <a:pt x="9" y="569"/>
                    </a:cubicBezTo>
                    <a:cubicBezTo>
                      <a:pt x="574" y="569"/>
                      <a:pt x="574" y="569"/>
                      <a:pt x="574" y="569"/>
                    </a:cubicBezTo>
                    <a:cubicBezTo>
                      <a:pt x="574" y="413"/>
                      <a:pt x="574" y="413"/>
                      <a:pt x="574" y="413"/>
                    </a:cubicBezTo>
                    <a:cubicBezTo>
                      <a:pt x="253" y="413"/>
                      <a:pt x="253" y="413"/>
                      <a:pt x="253" y="413"/>
                    </a:cubicBezTo>
                    <a:cubicBezTo>
                      <a:pt x="195" y="413"/>
                      <a:pt x="133" y="369"/>
                      <a:pt x="133" y="286"/>
                    </a:cubicBezTo>
                    <a:cubicBezTo>
                      <a:pt x="133" y="221"/>
                      <a:pt x="178" y="155"/>
                      <a:pt x="253" y="155"/>
                    </a:cubicBezTo>
                    <a:cubicBezTo>
                      <a:pt x="574" y="155"/>
                      <a:pt x="574" y="155"/>
                      <a:pt x="574" y="155"/>
                    </a:cubicBezTo>
                    <a:cubicBezTo>
                      <a:pt x="574" y="0"/>
                      <a:pt x="574" y="0"/>
                      <a:pt x="574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94" y="0"/>
                      <a:pt x="0" y="93"/>
                      <a:pt x="0" y="2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0">
                <a:extLst>
                  <a:ext uri="{FF2B5EF4-FFF2-40B4-BE49-F238E27FC236}">
                    <a16:creationId xmlns:a16="http://schemas.microsoft.com/office/drawing/2014/main" id="{93B05BBE-DBEC-684B-B012-F63384131C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87546" y="755049"/>
                <a:ext cx="245577" cy="276163"/>
              </a:xfrm>
              <a:custGeom>
                <a:avLst/>
                <a:gdLst>
                  <a:gd name="T0" fmla="*/ 0 w 554"/>
                  <a:gd name="T1" fmla="*/ 174 h 623"/>
                  <a:gd name="T2" fmla="*/ 377 w 554"/>
                  <a:gd name="T3" fmla="*/ 311 h 623"/>
                  <a:gd name="T4" fmla="*/ 0 w 554"/>
                  <a:gd name="T5" fmla="*/ 450 h 623"/>
                  <a:gd name="T6" fmla="*/ 0 w 554"/>
                  <a:gd name="T7" fmla="*/ 623 h 623"/>
                  <a:gd name="T8" fmla="*/ 554 w 554"/>
                  <a:gd name="T9" fmla="*/ 395 h 623"/>
                  <a:gd name="T10" fmla="*/ 554 w 554"/>
                  <a:gd name="T11" fmla="*/ 228 h 623"/>
                  <a:gd name="T12" fmla="*/ 0 w 554"/>
                  <a:gd name="T13" fmla="*/ 0 h 623"/>
                  <a:gd name="T14" fmla="*/ 0 w 554"/>
                  <a:gd name="T15" fmla="*/ 174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4" h="623">
                    <a:moveTo>
                      <a:pt x="0" y="174"/>
                    </a:moveTo>
                    <a:lnTo>
                      <a:pt x="377" y="311"/>
                    </a:lnTo>
                    <a:lnTo>
                      <a:pt x="0" y="450"/>
                    </a:lnTo>
                    <a:lnTo>
                      <a:pt x="0" y="623"/>
                    </a:lnTo>
                    <a:lnTo>
                      <a:pt x="554" y="395"/>
                    </a:lnTo>
                    <a:lnTo>
                      <a:pt x="554" y="228"/>
                    </a:lnTo>
                    <a:lnTo>
                      <a:pt x="0" y="0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1">
                <a:extLst>
                  <a:ext uri="{FF2B5EF4-FFF2-40B4-BE49-F238E27FC236}">
                    <a16:creationId xmlns:a16="http://schemas.microsoft.com/office/drawing/2014/main" id="{972F0292-22E7-DDB2-79F6-6703AF74768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383556" y="1583096"/>
                <a:ext cx="253999" cy="256659"/>
              </a:xfrm>
              <a:custGeom>
                <a:avLst/>
                <a:gdLst>
                  <a:gd name="T0" fmla="*/ 401 w 584"/>
                  <a:gd name="T1" fmla="*/ 110 h 590"/>
                  <a:gd name="T2" fmla="*/ 460 w 584"/>
                  <a:gd name="T3" fmla="*/ 272 h 590"/>
                  <a:gd name="T4" fmla="*/ 415 w 584"/>
                  <a:gd name="T5" fmla="*/ 397 h 590"/>
                  <a:gd name="T6" fmla="*/ 250 w 584"/>
                  <a:gd name="T7" fmla="*/ 0 h 590"/>
                  <a:gd name="T8" fmla="*/ 92 w 584"/>
                  <a:gd name="T9" fmla="*/ 68 h 590"/>
                  <a:gd name="T10" fmla="*/ 0 w 584"/>
                  <a:gd name="T11" fmla="*/ 291 h 590"/>
                  <a:gd name="T12" fmla="*/ 292 w 584"/>
                  <a:gd name="T13" fmla="*/ 590 h 590"/>
                  <a:gd name="T14" fmla="*/ 584 w 584"/>
                  <a:gd name="T15" fmla="*/ 274 h 590"/>
                  <a:gd name="T16" fmla="*/ 476 w 584"/>
                  <a:gd name="T17" fmla="*/ 12 h 590"/>
                  <a:gd name="T18" fmla="*/ 401 w 584"/>
                  <a:gd name="T19" fmla="*/ 110 h 590"/>
                  <a:gd name="T20" fmla="*/ 179 w 584"/>
                  <a:gd name="T21" fmla="*/ 408 h 590"/>
                  <a:gd name="T22" fmla="*/ 123 w 584"/>
                  <a:gd name="T23" fmla="*/ 288 h 590"/>
                  <a:gd name="T24" fmla="*/ 202 w 584"/>
                  <a:gd name="T25" fmla="*/ 168 h 590"/>
                  <a:gd name="T26" fmla="*/ 315 w 584"/>
                  <a:gd name="T27" fmla="*/ 439 h 590"/>
                  <a:gd name="T28" fmla="*/ 179 w 584"/>
                  <a:gd name="T29" fmla="*/ 408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4" h="590">
                    <a:moveTo>
                      <a:pt x="401" y="110"/>
                    </a:moveTo>
                    <a:cubicBezTo>
                      <a:pt x="449" y="175"/>
                      <a:pt x="460" y="212"/>
                      <a:pt x="460" y="272"/>
                    </a:cubicBezTo>
                    <a:cubicBezTo>
                      <a:pt x="460" y="325"/>
                      <a:pt x="444" y="367"/>
                      <a:pt x="415" y="397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89" y="9"/>
                      <a:pt x="134" y="32"/>
                      <a:pt x="92" y="68"/>
                    </a:cubicBezTo>
                    <a:cubicBezTo>
                      <a:pt x="32" y="120"/>
                      <a:pt x="0" y="197"/>
                      <a:pt x="0" y="291"/>
                    </a:cubicBezTo>
                    <a:cubicBezTo>
                      <a:pt x="0" y="462"/>
                      <a:pt x="126" y="590"/>
                      <a:pt x="292" y="590"/>
                    </a:cubicBezTo>
                    <a:cubicBezTo>
                      <a:pt x="462" y="590"/>
                      <a:pt x="584" y="462"/>
                      <a:pt x="584" y="274"/>
                    </a:cubicBezTo>
                    <a:cubicBezTo>
                      <a:pt x="584" y="169"/>
                      <a:pt x="534" y="62"/>
                      <a:pt x="476" y="12"/>
                    </a:cubicBezTo>
                    <a:lnTo>
                      <a:pt x="401" y="110"/>
                    </a:lnTo>
                    <a:close/>
                    <a:moveTo>
                      <a:pt x="179" y="408"/>
                    </a:moveTo>
                    <a:cubicBezTo>
                      <a:pt x="144" y="381"/>
                      <a:pt x="123" y="339"/>
                      <a:pt x="123" y="288"/>
                    </a:cubicBezTo>
                    <a:cubicBezTo>
                      <a:pt x="123" y="232"/>
                      <a:pt x="155" y="190"/>
                      <a:pt x="202" y="168"/>
                    </a:cubicBezTo>
                    <a:cubicBezTo>
                      <a:pt x="315" y="439"/>
                      <a:pt x="315" y="439"/>
                      <a:pt x="315" y="439"/>
                    </a:cubicBezTo>
                    <a:cubicBezTo>
                      <a:pt x="257" y="447"/>
                      <a:pt x="212" y="432"/>
                      <a:pt x="179" y="4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2">
                <a:extLst>
                  <a:ext uri="{FF2B5EF4-FFF2-40B4-BE49-F238E27FC236}">
                    <a16:creationId xmlns:a16="http://schemas.microsoft.com/office/drawing/2014/main" id="{8FB3E4DF-D685-E83E-C831-3D30D648641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13961" y="1846404"/>
                <a:ext cx="319161" cy="221640"/>
              </a:xfrm>
              <a:custGeom>
                <a:avLst/>
                <a:gdLst>
                  <a:gd name="T0" fmla="*/ 580 w 720"/>
                  <a:gd name="T1" fmla="*/ 0 h 500"/>
                  <a:gd name="T2" fmla="*/ 580 w 720"/>
                  <a:gd name="T3" fmla="*/ 346 h 500"/>
                  <a:gd name="T4" fmla="*/ 0 w 720"/>
                  <a:gd name="T5" fmla="*/ 346 h 500"/>
                  <a:gd name="T6" fmla="*/ 0 w 720"/>
                  <a:gd name="T7" fmla="*/ 500 h 500"/>
                  <a:gd name="T8" fmla="*/ 720 w 720"/>
                  <a:gd name="T9" fmla="*/ 500 h 500"/>
                  <a:gd name="T10" fmla="*/ 720 w 720"/>
                  <a:gd name="T11" fmla="*/ 0 h 500"/>
                  <a:gd name="T12" fmla="*/ 580 w 720"/>
                  <a:gd name="T13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0" h="500">
                    <a:moveTo>
                      <a:pt x="580" y="0"/>
                    </a:moveTo>
                    <a:lnTo>
                      <a:pt x="580" y="346"/>
                    </a:lnTo>
                    <a:lnTo>
                      <a:pt x="0" y="346"/>
                    </a:lnTo>
                    <a:lnTo>
                      <a:pt x="0" y="500"/>
                    </a:lnTo>
                    <a:lnTo>
                      <a:pt x="720" y="500"/>
                    </a:lnTo>
                    <a:lnTo>
                      <a:pt x="720" y="0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3">
                <a:extLst>
                  <a:ext uri="{FF2B5EF4-FFF2-40B4-BE49-F238E27FC236}">
                    <a16:creationId xmlns:a16="http://schemas.microsoft.com/office/drawing/2014/main" id="{7E51460F-8A6D-E455-ADF5-BF3600A7DAC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383556" y="501936"/>
                <a:ext cx="253999" cy="263752"/>
              </a:xfrm>
              <a:custGeom>
                <a:avLst/>
                <a:gdLst>
                  <a:gd name="T0" fmla="*/ 584 w 584"/>
                  <a:gd name="T1" fmla="*/ 304 h 607"/>
                  <a:gd name="T2" fmla="*/ 292 w 584"/>
                  <a:gd name="T3" fmla="*/ 607 h 607"/>
                  <a:gd name="T4" fmla="*/ 0 w 584"/>
                  <a:gd name="T5" fmla="*/ 302 h 607"/>
                  <a:gd name="T6" fmla="*/ 292 w 584"/>
                  <a:gd name="T7" fmla="*/ 0 h 607"/>
                  <a:gd name="T8" fmla="*/ 584 w 584"/>
                  <a:gd name="T9" fmla="*/ 304 h 607"/>
                  <a:gd name="T10" fmla="*/ 133 w 584"/>
                  <a:gd name="T11" fmla="*/ 304 h 607"/>
                  <a:gd name="T12" fmla="*/ 292 w 584"/>
                  <a:gd name="T13" fmla="*/ 454 h 607"/>
                  <a:gd name="T14" fmla="*/ 451 w 584"/>
                  <a:gd name="T15" fmla="*/ 302 h 607"/>
                  <a:gd name="T16" fmla="*/ 292 w 584"/>
                  <a:gd name="T17" fmla="*/ 153 h 607"/>
                  <a:gd name="T18" fmla="*/ 133 w 584"/>
                  <a:gd name="T19" fmla="*/ 304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4" h="607">
                    <a:moveTo>
                      <a:pt x="584" y="304"/>
                    </a:moveTo>
                    <a:cubicBezTo>
                      <a:pt x="584" y="474"/>
                      <a:pt x="457" y="607"/>
                      <a:pt x="292" y="607"/>
                    </a:cubicBezTo>
                    <a:cubicBezTo>
                      <a:pt x="128" y="607"/>
                      <a:pt x="0" y="473"/>
                      <a:pt x="0" y="302"/>
                    </a:cubicBezTo>
                    <a:cubicBezTo>
                      <a:pt x="0" y="133"/>
                      <a:pt x="126" y="0"/>
                      <a:pt x="292" y="0"/>
                    </a:cubicBezTo>
                    <a:cubicBezTo>
                      <a:pt x="455" y="0"/>
                      <a:pt x="584" y="133"/>
                      <a:pt x="584" y="304"/>
                    </a:cubicBezTo>
                    <a:moveTo>
                      <a:pt x="133" y="304"/>
                    </a:moveTo>
                    <a:cubicBezTo>
                      <a:pt x="133" y="391"/>
                      <a:pt x="198" y="454"/>
                      <a:pt x="292" y="454"/>
                    </a:cubicBezTo>
                    <a:cubicBezTo>
                      <a:pt x="381" y="454"/>
                      <a:pt x="451" y="387"/>
                      <a:pt x="451" y="302"/>
                    </a:cubicBezTo>
                    <a:cubicBezTo>
                      <a:pt x="451" y="216"/>
                      <a:pt x="383" y="153"/>
                      <a:pt x="292" y="153"/>
                    </a:cubicBezTo>
                    <a:cubicBezTo>
                      <a:pt x="203" y="153"/>
                      <a:pt x="133" y="219"/>
                      <a:pt x="133" y="30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4">
                <a:extLst>
                  <a:ext uri="{FF2B5EF4-FFF2-40B4-BE49-F238E27FC236}">
                    <a16:creationId xmlns:a16="http://schemas.microsoft.com/office/drawing/2014/main" id="{9296505E-2DA9-07F7-31C5-6D802244B0F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383556" y="1021017"/>
                <a:ext cx="253999" cy="263752"/>
              </a:xfrm>
              <a:custGeom>
                <a:avLst/>
                <a:gdLst>
                  <a:gd name="T0" fmla="*/ 584 w 584"/>
                  <a:gd name="T1" fmla="*/ 305 h 607"/>
                  <a:gd name="T2" fmla="*/ 292 w 584"/>
                  <a:gd name="T3" fmla="*/ 607 h 607"/>
                  <a:gd name="T4" fmla="*/ 0 w 584"/>
                  <a:gd name="T5" fmla="*/ 303 h 607"/>
                  <a:gd name="T6" fmla="*/ 292 w 584"/>
                  <a:gd name="T7" fmla="*/ 0 h 607"/>
                  <a:gd name="T8" fmla="*/ 584 w 584"/>
                  <a:gd name="T9" fmla="*/ 305 h 607"/>
                  <a:gd name="T10" fmla="*/ 133 w 584"/>
                  <a:gd name="T11" fmla="*/ 305 h 607"/>
                  <a:gd name="T12" fmla="*/ 292 w 584"/>
                  <a:gd name="T13" fmla="*/ 454 h 607"/>
                  <a:gd name="T14" fmla="*/ 451 w 584"/>
                  <a:gd name="T15" fmla="*/ 303 h 607"/>
                  <a:gd name="T16" fmla="*/ 292 w 584"/>
                  <a:gd name="T17" fmla="*/ 153 h 607"/>
                  <a:gd name="T18" fmla="*/ 133 w 584"/>
                  <a:gd name="T19" fmla="*/ 305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4" h="607">
                    <a:moveTo>
                      <a:pt x="584" y="305"/>
                    </a:moveTo>
                    <a:cubicBezTo>
                      <a:pt x="584" y="474"/>
                      <a:pt x="457" y="607"/>
                      <a:pt x="292" y="607"/>
                    </a:cubicBezTo>
                    <a:cubicBezTo>
                      <a:pt x="128" y="607"/>
                      <a:pt x="0" y="474"/>
                      <a:pt x="0" y="303"/>
                    </a:cubicBezTo>
                    <a:cubicBezTo>
                      <a:pt x="0" y="133"/>
                      <a:pt x="126" y="0"/>
                      <a:pt x="292" y="0"/>
                    </a:cubicBezTo>
                    <a:cubicBezTo>
                      <a:pt x="455" y="0"/>
                      <a:pt x="584" y="134"/>
                      <a:pt x="584" y="305"/>
                    </a:cubicBezTo>
                    <a:moveTo>
                      <a:pt x="133" y="305"/>
                    </a:moveTo>
                    <a:cubicBezTo>
                      <a:pt x="133" y="391"/>
                      <a:pt x="198" y="454"/>
                      <a:pt x="292" y="454"/>
                    </a:cubicBezTo>
                    <a:cubicBezTo>
                      <a:pt x="381" y="454"/>
                      <a:pt x="451" y="388"/>
                      <a:pt x="451" y="303"/>
                    </a:cubicBezTo>
                    <a:cubicBezTo>
                      <a:pt x="451" y="216"/>
                      <a:pt x="383" y="153"/>
                      <a:pt x="292" y="153"/>
                    </a:cubicBezTo>
                    <a:cubicBezTo>
                      <a:pt x="203" y="153"/>
                      <a:pt x="133" y="220"/>
                      <a:pt x="133" y="30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38415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3013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6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48640" y="1685684"/>
            <a:ext cx="9960236" cy="2894768"/>
          </a:xfrm>
          <a:prstGeom prst="rect">
            <a:avLst/>
          </a:prstGeom>
        </p:spPr>
        <p:txBody>
          <a:bodyPr wrap="square" lIns="0" tIns="0" rIns="121899" bIns="0" anchor="b" anchorCtr="0"/>
          <a:lstStyle>
            <a:lvl1pPr marL="0" algn="l" defTabSz="1218987" rtl="0" eaLnBrk="1" latinLnBrk="0" hangingPunct="1">
              <a:lnSpc>
                <a:spcPts val="6800"/>
              </a:lnSpc>
              <a:spcBef>
                <a:spcPct val="0"/>
              </a:spcBef>
              <a:buNone/>
              <a:defRPr lang="en-US" sz="80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sp>
        <p:nvSpPr>
          <p:cNvPr id="5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548640" y="4715116"/>
            <a:ext cx="9949796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| Date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548640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B5B53C-9814-4319-B2AA-2C21FFC03C69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9855467" y="2024677"/>
            <a:ext cx="3499241" cy="1167475"/>
            <a:chOff x="547688" y="952500"/>
            <a:chExt cx="12190413" cy="406717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86DAFFA-DD2C-4B45-869C-80A8537FFB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gradFill flip="none" rotWithShape="1">
              <a:gsLst>
                <a:gs pos="0">
                  <a:srgbClr val="F2A11F"/>
                </a:gs>
                <a:gs pos="37000">
                  <a:srgbClr val="EC5124"/>
                </a:gs>
                <a:gs pos="79000">
                  <a:srgbClr val="D32A27"/>
                </a:gs>
                <a:gs pos="100000">
                  <a:srgbClr val="7A425E"/>
                </a:gs>
              </a:gsLst>
              <a:lin ang="2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26F6C622-0F1C-400B-80F7-27499D487B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3843D85E-D61D-49D2-8C0B-2814AA2761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3230BEAE-88C1-454A-9CCC-1D4B1775E5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051B78A0-6BF0-417B-86F2-F30C15214E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DC72F71B-EE86-4EF7-B865-447B4ED71B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A3EC0C04-B0DD-4A32-813E-011A695342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Freeform 5">
            <a:extLst>
              <a:ext uri="{FF2B5EF4-FFF2-40B4-BE49-F238E27FC236}">
                <a16:creationId xmlns:a16="http://schemas.microsoft.com/office/drawing/2014/main" id="{433BBA68-D2F6-45DA-B6D3-4CBDACC1E27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548640" y="858794"/>
            <a:ext cx="3941064" cy="312470"/>
          </a:xfrm>
          <a:custGeom>
            <a:avLst/>
            <a:gdLst>
              <a:gd name="T0" fmla="*/ 557 w 2065"/>
              <a:gd name="T1" fmla="*/ 102 h 161"/>
              <a:gd name="T2" fmla="*/ 510 w 2065"/>
              <a:gd name="T3" fmla="*/ 76 h 161"/>
              <a:gd name="T4" fmla="*/ 583 w 2065"/>
              <a:gd name="T5" fmla="*/ 36 h 161"/>
              <a:gd name="T6" fmla="*/ 641 w 2065"/>
              <a:gd name="T7" fmla="*/ 34 h 161"/>
              <a:gd name="T8" fmla="*/ 2038 w 2065"/>
              <a:gd name="T9" fmla="*/ 1 h 161"/>
              <a:gd name="T10" fmla="*/ 706 w 2065"/>
              <a:gd name="T11" fmla="*/ 59 h 161"/>
              <a:gd name="T12" fmla="*/ 733 w 2065"/>
              <a:gd name="T13" fmla="*/ 100 h 161"/>
              <a:gd name="T14" fmla="*/ 1999 w 2065"/>
              <a:gd name="T15" fmla="*/ 132 h 161"/>
              <a:gd name="T16" fmla="*/ 760 w 2065"/>
              <a:gd name="T17" fmla="*/ 84 h 161"/>
              <a:gd name="T18" fmla="*/ 787 w 2065"/>
              <a:gd name="T19" fmla="*/ 93 h 161"/>
              <a:gd name="T20" fmla="*/ 828 w 2065"/>
              <a:gd name="T21" fmla="*/ 76 h 161"/>
              <a:gd name="T22" fmla="*/ 133 w 2065"/>
              <a:gd name="T23" fmla="*/ 36 h 161"/>
              <a:gd name="T24" fmla="*/ 166 w 2065"/>
              <a:gd name="T25" fmla="*/ 78 h 161"/>
              <a:gd name="T26" fmla="*/ 225 w 2065"/>
              <a:gd name="T27" fmla="*/ 132 h 161"/>
              <a:gd name="T28" fmla="*/ 32 w 2065"/>
              <a:gd name="T29" fmla="*/ 40 h 161"/>
              <a:gd name="T30" fmla="*/ 5 w 2065"/>
              <a:gd name="T31" fmla="*/ 43 h 161"/>
              <a:gd name="T32" fmla="*/ 0 w 2065"/>
              <a:gd name="T33" fmla="*/ 114 h 161"/>
              <a:gd name="T34" fmla="*/ 266 w 2065"/>
              <a:gd name="T35" fmla="*/ 43 h 161"/>
              <a:gd name="T36" fmla="*/ 258 w 2065"/>
              <a:gd name="T37" fmla="*/ 104 h 161"/>
              <a:gd name="T38" fmla="*/ 347 w 2065"/>
              <a:gd name="T39" fmla="*/ 76 h 161"/>
              <a:gd name="T40" fmla="*/ 285 w 2065"/>
              <a:gd name="T41" fmla="*/ 103 h 161"/>
              <a:gd name="T42" fmla="*/ 429 w 2065"/>
              <a:gd name="T43" fmla="*/ 36 h 161"/>
              <a:gd name="T44" fmla="*/ 479 w 2065"/>
              <a:gd name="T45" fmla="*/ 128 h 161"/>
              <a:gd name="T46" fmla="*/ 479 w 2065"/>
              <a:gd name="T47" fmla="*/ 36 h 161"/>
              <a:gd name="T48" fmla="*/ 354 w 2065"/>
              <a:gd name="T49" fmla="*/ 132 h 161"/>
              <a:gd name="T50" fmla="*/ 382 w 2065"/>
              <a:gd name="T51" fmla="*/ 55 h 161"/>
              <a:gd name="T52" fmla="*/ 1387 w 2065"/>
              <a:gd name="T53" fmla="*/ 84 h 161"/>
              <a:gd name="T54" fmla="*/ 1335 w 2065"/>
              <a:gd name="T55" fmla="*/ 58 h 161"/>
              <a:gd name="T56" fmla="*/ 1834 w 2065"/>
              <a:gd name="T57" fmla="*/ 132 h 161"/>
              <a:gd name="T58" fmla="*/ 1748 w 2065"/>
              <a:gd name="T59" fmla="*/ 34 h 161"/>
              <a:gd name="T60" fmla="*/ 1748 w 2065"/>
              <a:gd name="T61" fmla="*/ 34 h 161"/>
              <a:gd name="T62" fmla="*/ 1773 w 2065"/>
              <a:gd name="T63" fmla="*/ 84 h 161"/>
              <a:gd name="T64" fmla="*/ 1465 w 2065"/>
              <a:gd name="T65" fmla="*/ 109 h 161"/>
              <a:gd name="T66" fmla="*/ 1480 w 2065"/>
              <a:gd name="T67" fmla="*/ 148 h 161"/>
              <a:gd name="T68" fmla="*/ 1442 w 2065"/>
              <a:gd name="T69" fmla="*/ 102 h 161"/>
              <a:gd name="T70" fmla="*/ 1675 w 2065"/>
              <a:gd name="T71" fmla="*/ 37 h 161"/>
              <a:gd name="T72" fmla="*/ 1655 w 2065"/>
              <a:gd name="T73" fmla="*/ 7 h 161"/>
              <a:gd name="T74" fmla="*/ 1648 w 2065"/>
              <a:gd name="T75" fmla="*/ 132 h 161"/>
              <a:gd name="T76" fmla="*/ 1526 w 2065"/>
              <a:gd name="T77" fmla="*/ 36 h 161"/>
              <a:gd name="T78" fmla="*/ 1528 w 2065"/>
              <a:gd name="T79" fmla="*/ 161 h 161"/>
              <a:gd name="T80" fmla="*/ 980 w 2065"/>
              <a:gd name="T81" fmla="*/ 49 h 161"/>
              <a:gd name="T82" fmla="*/ 997 w 2065"/>
              <a:gd name="T83" fmla="*/ 59 h 161"/>
              <a:gd name="T84" fmla="*/ 1250 w 2065"/>
              <a:gd name="T85" fmla="*/ 132 h 161"/>
              <a:gd name="T86" fmla="*/ 1075 w 2065"/>
              <a:gd name="T87" fmla="*/ 49 h 161"/>
              <a:gd name="T88" fmla="*/ 1092 w 2065"/>
              <a:gd name="T89" fmla="*/ 59 h 161"/>
              <a:gd name="T90" fmla="*/ 910 w 2065"/>
              <a:gd name="T91" fmla="*/ 111 h 161"/>
              <a:gd name="T92" fmla="*/ 909 w 2065"/>
              <a:gd name="T93" fmla="*/ 34 h 161"/>
              <a:gd name="T94" fmla="*/ 910 w 2065"/>
              <a:gd name="T95" fmla="*/ 111 h 161"/>
              <a:gd name="T96" fmla="*/ 1962 w 2065"/>
              <a:gd name="T97" fmla="*/ 77 h 161"/>
              <a:gd name="T98" fmla="*/ 1962 w 2065"/>
              <a:gd name="T99" fmla="*/ 132 h 161"/>
              <a:gd name="T100" fmla="*/ 1941 w 2065"/>
              <a:gd name="T101" fmla="*/ 115 h 161"/>
              <a:gd name="T102" fmla="*/ 1193 w 2065"/>
              <a:gd name="T103" fmla="*/ 34 h 161"/>
              <a:gd name="T104" fmla="*/ 1193 w 2065"/>
              <a:gd name="T105" fmla="*/ 34 h 161"/>
              <a:gd name="T106" fmla="*/ 1218 w 2065"/>
              <a:gd name="T107" fmla="*/ 8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5" h="161">
                <a:moveTo>
                  <a:pt x="530" y="34"/>
                </a:moveTo>
                <a:cubicBezTo>
                  <a:pt x="502" y="34"/>
                  <a:pt x="483" y="57"/>
                  <a:pt x="483" y="84"/>
                </a:cubicBezTo>
                <a:cubicBezTo>
                  <a:pt x="483" y="84"/>
                  <a:pt x="483" y="84"/>
                  <a:pt x="483" y="84"/>
                </a:cubicBezTo>
                <a:cubicBezTo>
                  <a:pt x="483" y="114"/>
                  <a:pt x="504" y="134"/>
                  <a:pt x="533" y="134"/>
                </a:cubicBezTo>
                <a:cubicBezTo>
                  <a:pt x="551" y="134"/>
                  <a:pt x="563" y="127"/>
                  <a:pt x="572" y="116"/>
                </a:cubicBezTo>
                <a:cubicBezTo>
                  <a:pt x="557" y="102"/>
                  <a:pt x="557" y="102"/>
                  <a:pt x="557" y="102"/>
                </a:cubicBezTo>
                <a:cubicBezTo>
                  <a:pt x="549" y="109"/>
                  <a:pt x="543" y="112"/>
                  <a:pt x="533" y="112"/>
                </a:cubicBezTo>
                <a:cubicBezTo>
                  <a:pt x="521" y="112"/>
                  <a:pt x="513" y="106"/>
                  <a:pt x="510" y="93"/>
                </a:cubicBezTo>
                <a:cubicBezTo>
                  <a:pt x="577" y="93"/>
                  <a:pt x="577" y="93"/>
                  <a:pt x="577" y="93"/>
                </a:cubicBezTo>
                <a:cubicBezTo>
                  <a:pt x="577" y="91"/>
                  <a:pt x="577" y="88"/>
                  <a:pt x="577" y="86"/>
                </a:cubicBezTo>
                <a:cubicBezTo>
                  <a:pt x="577" y="59"/>
                  <a:pt x="563" y="34"/>
                  <a:pt x="530" y="34"/>
                </a:cubicBezTo>
                <a:close/>
                <a:moveTo>
                  <a:pt x="510" y="76"/>
                </a:moveTo>
                <a:cubicBezTo>
                  <a:pt x="512" y="64"/>
                  <a:pt x="519" y="56"/>
                  <a:pt x="530" y="56"/>
                </a:cubicBezTo>
                <a:cubicBezTo>
                  <a:pt x="542" y="56"/>
                  <a:pt x="549" y="64"/>
                  <a:pt x="551" y="76"/>
                </a:cubicBezTo>
                <a:lnTo>
                  <a:pt x="510" y="76"/>
                </a:lnTo>
                <a:close/>
                <a:moveTo>
                  <a:pt x="610" y="55"/>
                </a:moveTo>
                <a:cubicBezTo>
                  <a:pt x="610" y="36"/>
                  <a:pt x="610" y="36"/>
                  <a:pt x="610" y="36"/>
                </a:cubicBezTo>
                <a:cubicBezTo>
                  <a:pt x="583" y="36"/>
                  <a:pt x="583" y="36"/>
                  <a:pt x="583" y="36"/>
                </a:cubicBezTo>
                <a:cubicBezTo>
                  <a:pt x="583" y="132"/>
                  <a:pt x="583" y="132"/>
                  <a:pt x="583" y="132"/>
                </a:cubicBezTo>
                <a:cubicBezTo>
                  <a:pt x="610" y="132"/>
                  <a:pt x="610" y="132"/>
                  <a:pt x="610" y="132"/>
                </a:cubicBezTo>
                <a:cubicBezTo>
                  <a:pt x="610" y="97"/>
                  <a:pt x="610" y="97"/>
                  <a:pt x="610" y="97"/>
                </a:cubicBezTo>
                <a:cubicBezTo>
                  <a:pt x="610" y="74"/>
                  <a:pt x="621" y="63"/>
                  <a:pt x="640" y="63"/>
                </a:cubicBezTo>
                <a:cubicBezTo>
                  <a:pt x="641" y="63"/>
                  <a:pt x="641" y="63"/>
                  <a:pt x="641" y="63"/>
                </a:cubicBezTo>
                <a:cubicBezTo>
                  <a:pt x="641" y="34"/>
                  <a:pt x="641" y="34"/>
                  <a:pt x="641" y="34"/>
                </a:cubicBezTo>
                <a:cubicBezTo>
                  <a:pt x="625" y="33"/>
                  <a:pt x="616" y="42"/>
                  <a:pt x="610" y="55"/>
                </a:cubicBezTo>
                <a:close/>
                <a:moveTo>
                  <a:pt x="2038" y="1"/>
                </a:moveTo>
                <a:cubicBezTo>
                  <a:pt x="2038" y="132"/>
                  <a:pt x="2038" y="132"/>
                  <a:pt x="2038" y="132"/>
                </a:cubicBezTo>
                <a:cubicBezTo>
                  <a:pt x="2065" y="132"/>
                  <a:pt x="2065" y="132"/>
                  <a:pt x="2065" y="132"/>
                </a:cubicBezTo>
                <a:cubicBezTo>
                  <a:pt x="2065" y="1"/>
                  <a:pt x="2065" y="1"/>
                  <a:pt x="2065" y="1"/>
                </a:cubicBezTo>
                <a:lnTo>
                  <a:pt x="2038" y="1"/>
                </a:lnTo>
                <a:close/>
                <a:moveTo>
                  <a:pt x="733" y="11"/>
                </a:moveTo>
                <a:cubicBezTo>
                  <a:pt x="706" y="11"/>
                  <a:pt x="706" y="11"/>
                  <a:pt x="706" y="11"/>
                </a:cubicBezTo>
                <a:cubicBezTo>
                  <a:pt x="706" y="36"/>
                  <a:pt x="706" y="36"/>
                  <a:pt x="706" y="36"/>
                </a:cubicBezTo>
                <a:cubicBezTo>
                  <a:pt x="694" y="36"/>
                  <a:pt x="694" y="36"/>
                  <a:pt x="694" y="36"/>
                </a:cubicBezTo>
                <a:cubicBezTo>
                  <a:pt x="694" y="59"/>
                  <a:pt x="694" y="59"/>
                  <a:pt x="694" y="59"/>
                </a:cubicBezTo>
                <a:cubicBezTo>
                  <a:pt x="706" y="59"/>
                  <a:pt x="706" y="59"/>
                  <a:pt x="706" y="59"/>
                </a:cubicBezTo>
                <a:cubicBezTo>
                  <a:pt x="706" y="105"/>
                  <a:pt x="706" y="105"/>
                  <a:pt x="706" y="105"/>
                </a:cubicBezTo>
                <a:cubicBezTo>
                  <a:pt x="706" y="127"/>
                  <a:pt x="717" y="134"/>
                  <a:pt x="734" y="134"/>
                </a:cubicBezTo>
                <a:cubicBezTo>
                  <a:pt x="743" y="134"/>
                  <a:pt x="750" y="132"/>
                  <a:pt x="755" y="128"/>
                </a:cubicBezTo>
                <a:cubicBezTo>
                  <a:pt x="755" y="106"/>
                  <a:pt x="755" y="106"/>
                  <a:pt x="755" y="106"/>
                </a:cubicBezTo>
                <a:cubicBezTo>
                  <a:pt x="752" y="108"/>
                  <a:pt x="747" y="110"/>
                  <a:pt x="742" y="110"/>
                </a:cubicBezTo>
                <a:cubicBezTo>
                  <a:pt x="736" y="110"/>
                  <a:pt x="733" y="107"/>
                  <a:pt x="733" y="100"/>
                </a:cubicBezTo>
                <a:cubicBezTo>
                  <a:pt x="733" y="59"/>
                  <a:pt x="733" y="59"/>
                  <a:pt x="733" y="59"/>
                </a:cubicBezTo>
                <a:cubicBezTo>
                  <a:pt x="756" y="59"/>
                  <a:pt x="756" y="59"/>
                  <a:pt x="756" y="59"/>
                </a:cubicBezTo>
                <a:cubicBezTo>
                  <a:pt x="756" y="36"/>
                  <a:pt x="756" y="36"/>
                  <a:pt x="756" y="36"/>
                </a:cubicBezTo>
                <a:cubicBezTo>
                  <a:pt x="733" y="36"/>
                  <a:pt x="733" y="36"/>
                  <a:pt x="733" y="36"/>
                </a:cubicBezTo>
                <a:lnTo>
                  <a:pt x="733" y="11"/>
                </a:lnTo>
                <a:close/>
                <a:moveTo>
                  <a:pt x="1999" y="132"/>
                </a:moveTo>
                <a:cubicBezTo>
                  <a:pt x="2027" y="132"/>
                  <a:pt x="2027" y="132"/>
                  <a:pt x="2027" y="132"/>
                </a:cubicBezTo>
                <a:cubicBezTo>
                  <a:pt x="2027" y="1"/>
                  <a:pt x="2027" y="1"/>
                  <a:pt x="2027" y="1"/>
                </a:cubicBezTo>
                <a:cubicBezTo>
                  <a:pt x="1999" y="1"/>
                  <a:pt x="1999" y="1"/>
                  <a:pt x="1999" y="1"/>
                </a:cubicBezTo>
                <a:lnTo>
                  <a:pt x="1999" y="132"/>
                </a:lnTo>
                <a:close/>
                <a:moveTo>
                  <a:pt x="807" y="34"/>
                </a:moveTo>
                <a:cubicBezTo>
                  <a:pt x="779" y="34"/>
                  <a:pt x="760" y="57"/>
                  <a:pt x="760" y="84"/>
                </a:cubicBezTo>
                <a:cubicBezTo>
                  <a:pt x="760" y="84"/>
                  <a:pt x="760" y="84"/>
                  <a:pt x="760" y="84"/>
                </a:cubicBezTo>
                <a:cubicBezTo>
                  <a:pt x="760" y="114"/>
                  <a:pt x="781" y="134"/>
                  <a:pt x="810" y="134"/>
                </a:cubicBezTo>
                <a:cubicBezTo>
                  <a:pt x="827" y="134"/>
                  <a:pt x="840" y="127"/>
                  <a:pt x="849" y="116"/>
                </a:cubicBezTo>
                <a:cubicBezTo>
                  <a:pt x="834" y="102"/>
                  <a:pt x="834" y="102"/>
                  <a:pt x="834" y="102"/>
                </a:cubicBezTo>
                <a:cubicBezTo>
                  <a:pt x="826" y="109"/>
                  <a:pt x="820" y="112"/>
                  <a:pt x="810" y="112"/>
                </a:cubicBezTo>
                <a:cubicBezTo>
                  <a:pt x="798" y="112"/>
                  <a:pt x="790" y="106"/>
                  <a:pt x="787" y="93"/>
                </a:cubicBezTo>
                <a:cubicBezTo>
                  <a:pt x="854" y="93"/>
                  <a:pt x="854" y="93"/>
                  <a:pt x="854" y="93"/>
                </a:cubicBezTo>
                <a:cubicBezTo>
                  <a:pt x="854" y="91"/>
                  <a:pt x="854" y="88"/>
                  <a:pt x="854" y="86"/>
                </a:cubicBezTo>
                <a:cubicBezTo>
                  <a:pt x="854" y="59"/>
                  <a:pt x="839" y="34"/>
                  <a:pt x="807" y="34"/>
                </a:cubicBezTo>
                <a:close/>
                <a:moveTo>
                  <a:pt x="787" y="76"/>
                </a:moveTo>
                <a:cubicBezTo>
                  <a:pt x="789" y="64"/>
                  <a:pt x="796" y="56"/>
                  <a:pt x="807" y="56"/>
                </a:cubicBezTo>
                <a:cubicBezTo>
                  <a:pt x="819" y="56"/>
                  <a:pt x="826" y="64"/>
                  <a:pt x="828" y="76"/>
                </a:cubicBezTo>
                <a:lnTo>
                  <a:pt x="787" y="76"/>
                </a:lnTo>
                <a:close/>
                <a:moveTo>
                  <a:pt x="220" y="34"/>
                </a:moveTo>
                <a:cubicBezTo>
                  <a:pt x="207" y="34"/>
                  <a:pt x="197" y="39"/>
                  <a:pt x="189" y="49"/>
                </a:cubicBezTo>
                <a:cubicBezTo>
                  <a:pt x="184" y="40"/>
                  <a:pt x="174" y="34"/>
                  <a:pt x="161" y="34"/>
                </a:cubicBezTo>
                <a:cubicBezTo>
                  <a:pt x="148" y="34"/>
                  <a:pt x="139" y="41"/>
                  <a:pt x="133" y="50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6" y="132"/>
                  <a:pt x="106" y="132"/>
                  <a:pt x="106" y="132"/>
                </a:cubicBezTo>
                <a:cubicBezTo>
                  <a:pt x="133" y="132"/>
                  <a:pt x="133" y="132"/>
                  <a:pt x="133" y="132"/>
                </a:cubicBezTo>
                <a:cubicBezTo>
                  <a:pt x="133" y="78"/>
                  <a:pt x="133" y="78"/>
                  <a:pt x="133" y="78"/>
                </a:cubicBezTo>
                <a:cubicBezTo>
                  <a:pt x="133" y="65"/>
                  <a:pt x="139" y="59"/>
                  <a:pt x="150" y="59"/>
                </a:cubicBezTo>
                <a:cubicBezTo>
                  <a:pt x="160" y="59"/>
                  <a:pt x="166" y="65"/>
                  <a:pt x="166" y="78"/>
                </a:cubicBezTo>
                <a:cubicBezTo>
                  <a:pt x="166" y="132"/>
                  <a:pt x="166" y="132"/>
                  <a:pt x="166" y="132"/>
                </a:cubicBezTo>
                <a:cubicBezTo>
                  <a:pt x="193" y="132"/>
                  <a:pt x="193" y="132"/>
                  <a:pt x="193" y="132"/>
                </a:cubicBezTo>
                <a:cubicBezTo>
                  <a:pt x="193" y="78"/>
                  <a:pt x="193" y="78"/>
                  <a:pt x="193" y="78"/>
                </a:cubicBezTo>
                <a:cubicBezTo>
                  <a:pt x="193" y="65"/>
                  <a:pt x="199" y="59"/>
                  <a:pt x="209" y="59"/>
                </a:cubicBezTo>
                <a:cubicBezTo>
                  <a:pt x="220" y="59"/>
                  <a:pt x="225" y="65"/>
                  <a:pt x="225" y="78"/>
                </a:cubicBezTo>
                <a:cubicBezTo>
                  <a:pt x="225" y="132"/>
                  <a:pt x="225" y="132"/>
                  <a:pt x="225" y="132"/>
                </a:cubicBezTo>
                <a:cubicBezTo>
                  <a:pt x="253" y="132"/>
                  <a:pt x="253" y="132"/>
                  <a:pt x="253" y="132"/>
                </a:cubicBezTo>
                <a:cubicBezTo>
                  <a:pt x="253" y="69"/>
                  <a:pt x="253" y="69"/>
                  <a:pt x="253" y="69"/>
                </a:cubicBezTo>
                <a:cubicBezTo>
                  <a:pt x="253" y="46"/>
                  <a:pt x="240" y="34"/>
                  <a:pt x="220" y="34"/>
                </a:cubicBezTo>
                <a:close/>
                <a:moveTo>
                  <a:pt x="59" y="57"/>
                </a:moveTo>
                <a:cubicBezTo>
                  <a:pt x="38" y="51"/>
                  <a:pt x="32" y="49"/>
                  <a:pt x="32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34"/>
                  <a:pt x="38" y="29"/>
                  <a:pt x="48" y="29"/>
                </a:cubicBezTo>
                <a:cubicBezTo>
                  <a:pt x="59" y="29"/>
                  <a:pt x="70" y="34"/>
                  <a:pt x="81" y="41"/>
                </a:cubicBezTo>
                <a:cubicBezTo>
                  <a:pt x="95" y="21"/>
                  <a:pt x="95" y="21"/>
                  <a:pt x="95" y="21"/>
                </a:cubicBezTo>
                <a:cubicBezTo>
                  <a:pt x="83" y="10"/>
                  <a:pt x="67" y="5"/>
                  <a:pt x="49" y="5"/>
                </a:cubicBezTo>
                <a:cubicBezTo>
                  <a:pt x="23" y="5"/>
                  <a:pt x="5" y="20"/>
                  <a:pt x="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68"/>
                  <a:pt x="21" y="75"/>
                  <a:pt x="46" y="81"/>
                </a:cubicBezTo>
                <a:cubicBezTo>
                  <a:pt x="67" y="87"/>
                  <a:pt x="72" y="90"/>
                  <a:pt x="72" y="97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105"/>
                  <a:pt x="65" y="109"/>
                  <a:pt x="54" y="109"/>
                </a:cubicBezTo>
                <a:cubicBezTo>
                  <a:pt x="39" y="109"/>
                  <a:pt x="27" y="104"/>
                  <a:pt x="16" y="94"/>
                </a:cubicBezTo>
                <a:cubicBezTo>
                  <a:pt x="0" y="114"/>
                  <a:pt x="0" y="114"/>
                  <a:pt x="0" y="114"/>
                </a:cubicBezTo>
                <a:cubicBezTo>
                  <a:pt x="15" y="127"/>
                  <a:pt x="34" y="134"/>
                  <a:pt x="53" y="134"/>
                </a:cubicBezTo>
                <a:cubicBezTo>
                  <a:pt x="80" y="134"/>
                  <a:pt x="99" y="120"/>
                  <a:pt x="99" y="95"/>
                </a:cubicBezTo>
                <a:cubicBezTo>
                  <a:pt x="99" y="95"/>
                  <a:pt x="99" y="95"/>
                  <a:pt x="99" y="95"/>
                </a:cubicBezTo>
                <a:cubicBezTo>
                  <a:pt x="99" y="73"/>
                  <a:pt x="85" y="63"/>
                  <a:pt x="59" y="57"/>
                </a:cubicBezTo>
                <a:close/>
                <a:moveTo>
                  <a:pt x="304" y="35"/>
                </a:moveTo>
                <a:cubicBezTo>
                  <a:pt x="287" y="35"/>
                  <a:pt x="277" y="38"/>
                  <a:pt x="266" y="43"/>
                </a:cubicBezTo>
                <a:cubicBezTo>
                  <a:pt x="273" y="63"/>
                  <a:pt x="273" y="63"/>
                  <a:pt x="273" y="63"/>
                </a:cubicBezTo>
                <a:cubicBezTo>
                  <a:pt x="282" y="60"/>
                  <a:pt x="289" y="58"/>
                  <a:pt x="300" y="58"/>
                </a:cubicBezTo>
                <a:cubicBezTo>
                  <a:pt x="313" y="58"/>
                  <a:pt x="320" y="64"/>
                  <a:pt x="320" y="76"/>
                </a:cubicBezTo>
                <a:cubicBezTo>
                  <a:pt x="320" y="77"/>
                  <a:pt x="320" y="77"/>
                  <a:pt x="320" y="77"/>
                </a:cubicBezTo>
                <a:cubicBezTo>
                  <a:pt x="314" y="75"/>
                  <a:pt x="307" y="73"/>
                  <a:pt x="297" y="73"/>
                </a:cubicBezTo>
                <a:cubicBezTo>
                  <a:pt x="274" y="73"/>
                  <a:pt x="258" y="83"/>
                  <a:pt x="258" y="104"/>
                </a:cubicBezTo>
                <a:cubicBezTo>
                  <a:pt x="258" y="104"/>
                  <a:pt x="258" y="104"/>
                  <a:pt x="258" y="104"/>
                </a:cubicBezTo>
                <a:cubicBezTo>
                  <a:pt x="258" y="123"/>
                  <a:pt x="273" y="134"/>
                  <a:pt x="291" y="134"/>
                </a:cubicBezTo>
                <a:cubicBezTo>
                  <a:pt x="304" y="134"/>
                  <a:pt x="314" y="129"/>
                  <a:pt x="320" y="122"/>
                </a:cubicBezTo>
                <a:cubicBezTo>
                  <a:pt x="320" y="132"/>
                  <a:pt x="320" y="132"/>
                  <a:pt x="320" y="132"/>
                </a:cubicBezTo>
                <a:cubicBezTo>
                  <a:pt x="347" y="132"/>
                  <a:pt x="347" y="132"/>
                  <a:pt x="347" y="132"/>
                </a:cubicBezTo>
                <a:cubicBezTo>
                  <a:pt x="347" y="76"/>
                  <a:pt x="347" y="76"/>
                  <a:pt x="347" y="76"/>
                </a:cubicBezTo>
                <a:cubicBezTo>
                  <a:pt x="347" y="63"/>
                  <a:pt x="343" y="53"/>
                  <a:pt x="336" y="46"/>
                </a:cubicBezTo>
                <a:cubicBezTo>
                  <a:pt x="329" y="39"/>
                  <a:pt x="319" y="35"/>
                  <a:pt x="304" y="35"/>
                </a:cubicBezTo>
                <a:close/>
                <a:moveTo>
                  <a:pt x="321" y="98"/>
                </a:moveTo>
                <a:cubicBezTo>
                  <a:pt x="321" y="108"/>
                  <a:pt x="312" y="115"/>
                  <a:pt x="299" y="115"/>
                </a:cubicBezTo>
                <a:cubicBezTo>
                  <a:pt x="291" y="115"/>
                  <a:pt x="285" y="111"/>
                  <a:pt x="285" y="103"/>
                </a:cubicBezTo>
                <a:cubicBezTo>
                  <a:pt x="285" y="103"/>
                  <a:pt x="285" y="103"/>
                  <a:pt x="285" y="103"/>
                </a:cubicBezTo>
                <a:cubicBezTo>
                  <a:pt x="285" y="94"/>
                  <a:pt x="292" y="90"/>
                  <a:pt x="303" y="90"/>
                </a:cubicBezTo>
                <a:cubicBezTo>
                  <a:pt x="310" y="90"/>
                  <a:pt x="316" y="91"/>
                  <a:pt x="321" y="93"/>
                </a:cubicBezTo>
                <a:lnTo>
                  <a:pt x="321" y="98"/>
                </a:lnTo>
                <a:close/>
                <a:moveTo>
                  <a:pt x="457" y="11"/>
                </a:moveTo>
                <a:cubicBezTo>
                  <a:pt x="429" y="11"/>
                  <a:pt x="429" y="11"/>
                  <a:pt x="429" y="11"/>
                </a:cubicBezTo>
                <a:cubicBezTo>
                  <a:pt x="429" y="36"/>
                  <a:pt x="429" y="36"/>
                  <a:pt x="429" y="36"/>
                </a:cubicBezTo>
                <a:cubicBezTo>
                  <a:pt x="418" y="36"/>
                  <a:pt x="418" y="36"/>
                  <a:pt x="418" y="36"/>
                </a:cubicBezTo>
                <a:cubicBezTo>
                  <a:pt x="418" y="59"/>
                  <a:pt x="418" y="59"/>
                  <a:pt x="418" y="59"/>
                </a:cubicBezTo>
                <a:cubicBezTo>
                  <a:pt x="429" y="59"/>
                  <a:pt x="429" y="59"/>
                  <a:pt x="429" y="59"/>
                </a:cubicBezTo>
                <a:cubicBezTo>
                  <a:pt x="429" y="105"/>
                  <a:pt x="429" y="105"/>
                  <a:pt x="429" y="105"/>
                </a:cubicBezTo>
                <a:cubicBezTo>
                  <a:pt x="429" y="127"/>
                  <a:pt x="441" y="134"/>
                  <a:pt x="457" y="134"/>
                </a:cubicBezTo>
                <a:cubicBezTo>
                  <a:pt x="466" y="134"/>
                  <a:pt x="473" y="132"/>
                  <a:pt x="479" y="128"/>
                </a:cubicBezTo>
                <a:cubicBezTo>
                  <a:pt x="479" y="106"/>
                  <a:pt x="479" y="106"/>
                  <a:pt x="479" y="106"/>
                </a:cubicBezTo>
                <a:cubicBezTo>
                  <a:pt x="475" y="108"/>
                  <a:pt x="470" y="110"/>
                  <a:pt x="465" y="110"/>
                </a:cubicBezTo>
                <a:cubicBezTo>
                  <a:pt x="459" y="110"/>
                  <a:pt x="457" y="107"/>
                  <a:pt x="457" y="100"/>
                </a:cubicBezTo>
                <a:cubicBezTo>
                  <a:pt x="457" y="59"/>
                  <a:pt x="457" y="59"/>
                  <a:pt x="457" y="59"/>
                </a:cubicBezTo>
                <a:cubicBezTo>
                  <a:pt x="479" y="59"/>
                  <a:pt x="479" y="59"/>
                  <a:pt x="479" y="59"/>
                </a:cubicBezTo>
                <a:cubicBezTo>
                  <a:pt x="479" y="36"/>
                  <a:pt x="479" y="36"/>
                  <a:pt x="479" y="36"/>
                </a:cubicBezTo>
                <a:cubicBezTo>
                  <a:pt x="457" y="36"/>
                  <a:pt x="457" y="36"/>
                  <a:pt x="457" y="36"/>
                </a:cubicBezTo>
                <a:lnTo>
                  <a:pt x="457" y="11"/>
                </a:lnTo>
                <a:close/>
                <a:moveTo>
                  <a:pt x="382" y="55"/>
                </a:moveTo>
                <a:cubicBezTo>
                  <a:pt x="382" y="36"/>
                  <a:pt x="382" y="36"/>
                  <a:pt x="382" y="36"/>
                </a:cubicBezTo>
                <a:cubicBezTo>
                  <a:pt x="354" y="36"/>
                  <a:pt x="354" y="36"/>
                  <a:pt x="354" y="36"/>
                </a:cubicBezTo>
                <a:cubicBezTo>
                  <a:pt x="354" y="132"/>
                  <a:pt x="354" y="132"/>
                  <a:pt x="354" y="132"/>
                </a:cubicBezTo>
                <a:cubicBezTo>
                  <a:pt x="382" y="132"/>
                  <a:pt x="382" y="132"/>
                  <a:pt x="382" y="132"/>
                </a:cubicBezTo>
                <a:cubicBezTo>
                  <a:pt x="382" y="97"/>
                  <a:pt x="382" y="97"/>
                  <a:pt x="382" y="97"/>
                </a:cubicBezTo>
                <a:cubicBezTo>
                  <a:pt x="382" y="74"/>
                  <a:pt x="393" y="63"/>
                  <a:pt x="411" y="63"/>
                </a:cubicBezTo>
                <a:cubicBezTo>
                  <a:pt x="412" y="63"/>
                  <a:pt x="412" y="63"/>
                  <a:pt x="412" y="63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396" y="33"/>
                  <a:pt x="387" y="42"/>
                  <a:pt x="382" y="55"/>
                </a:cubicBezTo>
                <a:close/>
                <a:moveTo>
                  <a:pt x="1335" y="34"/>
                </a:moveTo>
                <a:cubicBezTo>
                  <a:pt x="1305" y="34"/>
                  <a:pt x="1283" y="56"/>
                  <a:pt x="1283" y="84"/>
                </a:cubicBezTo>
                <a:cubicBezTo>
                  <a:pt x="1283" y="84"/>
                  <a:pt x="1283" y="84"/>
                  <a:pt x="1283" y="84"/>
                </a:cubicBezTo>
                <a:cubicBezTo>
                  <a:pt x="1283" y="112"/>
                  <a:pt x="1305" y="134"/>
                  <a:pt x="1335" y="134"/>
                </a:cubicBezTo>
                <a:cubicBezTo>
                  <a:pt x="1365" y="134"/>
                  <a:pt x="1387" y="112"/>
                  <a:pt x="1387" y="84"/>
                </a:cubicBezTo>
                <a:cubicBezTo>
                  <a:pt x="1387" y="84"/>
                  <a:pt x="1387" y="84"/>
                  <a:pt x="1387" y="84"/>
                </a:cubicBezTo>
                <a:cubicBezTo>
                  <a:pt x="1387" y="56"/>
                  <a:pt x="1365" y="34"/>
                  <a:pt x="1335" y="34"/>
                </a:cubicBezTo>
                <a:close/>
                <a:moveTo>
                  <a:pt x="1360" y="84"/>
                </a:moveTo>
                <a:cubicBezTo>
                  <a:pt x="1360" y="99"/>
                  <a:pt x="1351" y="111"/>
                  <a:pt x="1335" y="111"/>
                </a:cubicBezTo>
                <a:cubicBezTo>
                  <a:pt x="1320" y="111"/>
                  <a:pt x="1310" y="98"/>
                  <a:pt x="1310" y="84"/>
                </a:cubicBezTo>
                <a:cubicBezTo>
                  <a:pt x="1310" y="84"/>
                  <a:pt x="1310" y="84"/>
                  <a:pt x="1310" y="84"/>
                </a:cubicBezTo>
                <a:cubicBezTo>
                  <a:pt x="1310" y="70"/>
                  <a:pt x="1319" y="58"/>
                  <a:pt x="1335" y="58"/>
                </a:cubicBezTo>
                <a:cubicBezTo>
                  <a:pt x="1350" y="58"/>
                  <a:pt x="1360" y="70"/>
                  <a:pt x="1360" y="84"/>
                </a:cubicBezTo>
                <a:close/>
                <a:moveTo>
                  <a:pt x="1834" y="55"/>
                </a:moveTo>
                <a:cubicBezTo>
                  <a:pt x="1834" y="36"/>
                  <a:pt x="1834" y="36"/>
                  <a:pt x="1834" y="36"/>
                </a:cubicBezTo>
                <a:cubicBezTo>
                  <a:pt x="1807" y="36"/>
                  <a:pt x="1807" y="36"/>
                  <a:pt x="1807" y="36"/>
                </a:cubicBezTo>
                <a:cubicBezTo>
                  <a:pt x="1807" y="132"/>
                  <a:pt x="1807" y="132"/>
                  <a:pt x="1807" y="132"/>
                </a:cubicBezTo>
                <a:cubicBezTo>
                  <a:pt x="1834" y="132"/>
                  <a:pt x="1834" y="132"/>
                  <a:pt x="1834" y="132"/>
                </a:cubicBezTo>
                <a:cubicBezTo>
                  <a:pt x="1834" y="97"/>
                  <a:pt x="1834" y="97"/>
                  <a:pt x="1834" y="97"/>
                </a:cubicBezTo>
                <a:cubicBezTo>
                  <a:pt x="1834" y="74"/>
                  <a:pt x="1845" y="63"/>
                  <a:pt x="1863" y="63"/>
                </a:cubicBezTo>
                <a:cubicBezTo>
                  <a:pt x="1865" y="63"/>
                  <a:pt x="1865" y="63"/>
                  <a:pt x="1865" y="63"/>
                </a:cubicBezTo>
                <a:cubicBezTo>
                  <a:pt x="1865" y="34"/>
                  <a:pt x="1865" y="34"/>
                  <a:pt x="1865" y="34"/>
                </a:cubicBezTo>
                <a:cubicBezTo>
                  <a:pt x="1848" y="33"/>
                  <a:pt x="1839" y="42"/>
                  <a:pt x="1834" y="55"/>
                </a:cubicBezTo>
                <a:close/>
                <a:moveTo>
                  <a:pt x="1748" y="34"/>
                </a:moveTo>
                <a:cubicBezTo>
                  <a:pt x="1718" y="34"/>
                  <a:pt x="1696" y="56"/>
                  <a:pt x="1696" y="84"/>
                </a:cubicBezTo>
                <a:cubicBezTo>
                  <a:pt x="1696" y="84"/>
                  <a:pt x="1696" y="84"/>
                  <a:pt x="1696" y="84"/>
                </a:cubicBezTo>
                <a:cubicBezTo>
                  <a:pt x="1696" y="112"/>
                  <a:pt x="1718" y="134"/>
                  <a:pt x="1748" y="134"/>
                </a:cubicBezTo>
                <a:cubicBezTo>
                  <a:pt x="1778" y="134"/>
                  <a:pt x="1800" y="112"/>
                  <a:pt x="1800" y="84"/>
                </a:cubicBezTo>
                <a:cubicBezTo>
                  <a:pt x="1800" y="84"/>
                  <a:pt x="1800" y="84"/>
                  <a:pt x="1800" y="84"/>
                </a:cubicBezTo>
                <a:cubicBezTo>
                  <a:pt x="1800" y="56"/>
                  <a:pt x="1778" y="34"/>
                  <a:pt x="1748" y="34"/>
                </a:cubicBezTo>
                <a:close/>
                <a:moveTo>
                  <a:pt x="1773" y="84"/>
                </a:moveTo>
                <a:cubicBezTo>
                  <a:pt x="1773" y="99"/>
                  <a:pt x="1764" y="111"/>
                  <a:pt x="1748" y="111"/>
                </a:cubicBezTo>
                <a:cubicBezTo>
                  <a:pt x="1733" y="111"/>
                  <a:pt x="1723" y="98"/>
                  <a:pt x="1723" y="84"/>
                </a:cubicBezTo>
                <a:cubicBezTo>
                  <a:pt x="1723" y="84"/>
                  <a:pt x="1723" y="84"/>
                  <a:pt x="1723" y="84"/>
                </a:cubicBezTo>
                <a:cubicBezTo>
                  <a:pt x="1723" y="70"/>
                  <a:pt x="1732" y="58"/>
                  <a:pt x="1748" y="58"/>
                </a:cubicBezTo>
                <a:cubicBezTo>
                  <a:pt x="1763" y="58"/>
                  <a:pt x="1773" y="70"/>
                  <a:pt x="1773" y="84"/>
                </a:cubicBezTo>
                <a:close/>
                <a:moveTo>
                  <a:pt x="1465" y="48"/>
                </a:moveTo>
                <a:cubicBezTo>
                  <a:pt x="1458" y="40"/>
                  <a:pt x="1449" y="34"/>
                  <a:pt x="1434" y="34"/>
                </a:cubicBezTo>
                <a:cubicBezTo>
                  <a:pt x="1412" y="34"/>
                  <a:pt x="1391" y="50"/>
                  <a:pt x="1391" y="79"/>
                </a:cubicBezTo>
                <a:cubicBezTo>
                  <a:pt x="1391" y="79"/>
                  <a:pt x="1391" y="79"/>
                  <a:pt x="1391" y="79"/>
                </a:cubicBezTo>
                <a:cubicBezTo>
                  <a:pt x="1391" y="108"/>
                  <a:pt x="1412" y="124"/>
                  <a:pt x="1434" y="124"/>
                </a:cubicBezTo>
                <a:cubicBezTo>
                  <a:pt x="1448" y="124"/>
                  <a:pt x="1457" y="118"/>
                  <a:pt x="1465" y="109"/>
                </a:cubicBezTo>
                <a:cubicBezTo>
                  <a:pt x="1465" y="113"/>
                  <a:pt x="1465" y="113"/>
                  <a:pt x="1465" y="113"/>
                </a:cubicBezTo>
                <a:cubicBezTo>
                  <a:pt x="1465" y="130"/>
                  <a:pt x="1457" y="139"/>
                  <a:pt x="1438" y="139"/>
                </a:cubicBezTo>
                <a:cubicBezTo>
                  <a:pt x="1425" y="139"/>
                  <a:pt x="1415" y="136"/>
                  <a:pt x="1405" y="131"/>
                </a:cubicBezTo>
                <a:cubicBezTo>
                  <a:pt x="1396" y="151"/>
                  <a:pt x="1396" y="151"/>
                  <a:pt x="1396" y="151"/>
                </a:cubicBezTo>
                <a:cubicBezTo>
                  <a:pt x="1408" y="158"/>
                  <a:pt x="1423" y="161"/>
                  <a:pt x="1439" y="161"/>
                </a:cubicBezTo>
                <a:cubicBezTo>
                  <a:pt x="1457" y="161"/>
                  <a:pt x="1471" y="157"/>
                  <a:pt x="1480" y="148"/>
                </a:cubicBezTo>
                <a:cubicBezTo>
                  <a:pt x="1488" y="140"/>
                  <a:pt x="1492" y="128"/>
                  <a:pt x="1492" y="110"/>
                </a:cubicBezTo>
                <a:cubicBezTo>
                  <a:pt x="1492" y="36"/>
                  <a:pt x="1492" y="36"/>
                  <a:pt x="1492" y="36"/>
                </a:cubicBezTo>
                <a:cubicBezTo>
                  <a:pt x="1465" y="36"/>
                  <a:pt x="1465" y="36"/>
                  <a:pt x="1465" y="36"/>
                </a:cubicBezTo>
                <a:lnTo>
                  <a:pt x="1465" y="48"/>
                </a:lnTo>
                <a:close/>
                <a:moveTo>
                  <a:pt x="1465" y="79"/>
                </a:moveTo>
                <a:cubicBezTo>
                  <a:pt x="1465" y="92"/>
                  <a:pt x="1455" y="102"/>
                  <a:pt x="1442" y="102"/>
                </a:cubicBezTo>
                <a:cubicBezTo>
                  <a:pt x="1429" y="102"/>
                  <a:pt x="1419" y="93"/>
                  <a:pt x="1419" y="79"/>
                </a:cubicBezTo>
                <a:cubicBezTo>
                  <a:pt x="1419" y="79"/>
                  <a:pt x="1419" y="79"/>
                  <a:pt x="1419" y="79"/>
                </a:cubicBezTo>
                <a:cubicBezTo>
                  <a:pt x="1419" y="66"/>
                  <a:pt x="1429" y="57"/>
                  <a:pt x="1442" y="57"/>
                </a:cubicBezTo>
                <a:cubicBezTo>
                  <a:pt x="1455" y="57"/>
                  <a:pt x="1465" y="66"/>
                  <a:pt x="1465" y="79"/>
                </a:cubicBezTo>
                <a:close/>
                <a:moveTo>
                  <a:pt x="1697" y="37"/>
                </a:moveTo>
                <a:cubicBezTo>
                  <a:pt x="1675" y="37"/>
                  <a:pt x="1675" y="37"/>
                  <a:pt x="1675" y="37"/>
                </a:cubicBezTo>
                <a:cubicBezTo>
                  <a:pt x="1675" y="33"/>
                  <a:pt x="1675" y="33"/>
                  <a:pt x="1675" y="33"/>
                </a:cubicBezTo>
                <a:cubicBezTo>
                  <a:pt x="1675" y="26"/>
                  <a:pt x="1678" y="23"/>
                  <a:pt x="1684" y="23"/>
                </a:cubicBezTo>
                <a:cubicBezTo>
                  <a:pt x="1689" y="23"/>
                  <a:pt x="1693" y="24"/>
                  <a:pt x="1697" y="25"/>
                </a:cubicBezTo>
                <a:cubicBezTo>
                  <a:pt x="1697" y="2"/>
                  <a:pt x="1697" y="2"/>
                  <a:pt x="1697" y="2"/>
                </a:cubicBezTo>
                <a:cubicBezTo>
                  <a:pt x="1692" y="1"/>
                  <a:pt x="1686" y="0"/>
                  <a:pt x="1677" y="0"/>
                </a:cubicBezTo>
                <a:cubicBezTo>
                  <a:pt x="1668" y="0"/>
                  <a:pt x="1660" y="2"/>
                  <a:pt x="1655" y="7"/>
                </a:cubicBezTo>
                <a:cubicBezTo>
                  <a:pt x="1650" y="12"/>
                  <a:pt x="1648" y="20"/>
                  <a:pt x="1648" y="31"/>
                </a:cubicBezTo>
                <a:cubicBezTo>
                  <a:pt x="1648" y="37"/>
                  <a:pt x="1648" y="37"/>
                  <a:pt x="1648" y="37"/>
                </a:cubicBezTo>
                <a:cubicBezTo>
                  <a:pt x="1636" y="37"/>
                  <a:pt x="1636" y="37"/>
                  <a:pt x="1636" y="37"/>
                </a:cubicBezTo>
                <a:cubicBezTo>
                  <a:pt x="1636" y="59"/>
                  <a:pt x="1636" y="59"/>
                  <a:pt x="1636" y="59"/>
                </a:cubicBezTo>
                <a:cubicBezTo>
                  <a:pt x="1648" y="59"/>
                  <a:pt x="1648" y="59"/>
                  <a:pt x="1648" y="59"/>
                </a:cubicBezTo>
                <a:cubicBezTo>
                  <a:pt x="1648" y="132"/>
                  <a:pt x="1648" y="132"/>
                  <a:pt x="1648" y="132"/>
                </a:cubicBezTo>
                <a:cubicBezTo>
                  <a:pt x="1675" y="132"/>
                  <a:pt x="1675" y="132"/>
                  <a:pt x="1675" y="132"/>
                </a:cubicBezTo>
                <a:cubicBezTo>
                  <a:pt x="1675" y="59"/>
                  <a:pt x="1675" y="59"/>
                  <a:pt x="1675" y="59"/>
                </a:cubicBezTo>
                <a:cubicBezTo>
                  <a:pt x="1697" y="59"/>
                  <a:pt x="1697" y="59"/>
                  <a:pt x="1697" y="59"/>
                </a:cubicBezTo>
                <a:lnTo>
                  <a:pt x="1697" y="37"/>
                </a:lnTo>
                <a:close/>
                <a:moveTo>
                  <a:pt x="1548" y="101"/>
                </a:moveTo>
                <a:cubicBezTo>
                  <a:pt x="1526" y="36"/>
                  <a:pt x="1526" y="36"/>
                  <a:pt x="1526" y="36"/>
                </a:cubicBezTo>
                <a:cubicBezTo>
                  <a:pt x="1497" y="36"/>
                  <a:pt x="1497" y="36"/>
                  <a:pt x="1497" y="36"/>
                </a:cubicBezTo>
                <a:cubicBezTo>
                  <a:pt x="1535" y="132"/>
                  <a:pt x="1535" y="132"/>
                  <a:pt x="1535" y="132"/>
                </a:cubicBezTo>
                <a:cubicBezTo>
                  <a:pt x="1532" y="137"/>
                  <a:pt x="1530" y="139"/>
                  <a:pt x="1525" y="139"/>
                </a:cubicBezTo>
                <a:cubicBezTo>
                  <a:pt x="1521" y="139"/>
                  <a:pt x="1517" y="137"/>
                  <a:pt x="1513" y="135"/>
                </a:cubicBezTo>
                <a:cubicBezTo>
                  <a:pt x="1504" y="155"/>
                  <a:pt x="1504" y="155"/>
                  <a:pt x="1504" y="155"/>
                </a:cubicBezTo>
                <a:cubicBezTo>
                  <a:pt x="1511" y="159"/>
                  <a:pt x="1519" y="161"/>
                  <a:pt x="1528" y="161"/>
                </a:cubicBezTo>
                <a:cubicBezTo>
                  <a:pt x="1545" y="161"/>
                  <a:pt x="1553" y="154"/>
                  <a:pt x="1560" y="134"/>
                </a:cubicBezTo>
                <a:cubicBezTo>
                  <a:pt x="1597" y="36"/>
                  <a:pt x="1597" y="36"/>
                  <a:pt x="1597" y="36"/>
                </a:cubicBezTo>
                <a:cubicBezTo>
                  <a:pt x="1569" y="36"/>
                  <a:pt x="1569" y="36"/>
                  <a:pt x="1569" y="36"/>
                </a:cubicBezTo>
                <a:lnTo>
                  <a:pt x="1548" y="101"/>
                </a:lnTo>
                <a:close/>
                <a:moveTo>
                  <a:pt x="1008" y="34"/>
                </a:moveTo>
                <a:cubicBezTo>
                  <a:pt x="994" y="34"/>
                  <a:pt x="986" y="41"/>
                  <a:pt x="980" y="49"/>
                </a:cubicBezTo>
                <a:cubicBezTo>
                  <a:pt x="980" y="1"/>
                  <a:pt x="980" y="1"/>
                  <a:pt x="980" y="1"/>
                </a:cubicBezTo>
                <a:cubicBezTo>
                  <a:pt x="952" y="1"/>
                  <a:pt x="952" y="1"/>
                  <a:pt x="952" y="1"/>
                </a:cubicBezTo>
                <a:cubicBezTo>
                  <a:pt x="952" y="132"/>
                  <a:pt x="952" y="132"/>
                  <a:pt x="952" y="132"/>
                </a:cubicBezTo>
                <a:cubicBezTo>
                  <a:pt x="980" y="132"/>
                  <a:pt x="980" y="132"/>
                  <a:pt x="980" y="132"/>
                </a:cubicBezTo>
                <a:cubicBezTo>
                  <a:pt x="980" y="78"/>
                  <a:pt x="980" y="78"/>
                  <a:pt x="980" y="78"/>
                </a:cubicBezTo>
                <a:cubicBezTo>
                  <a:pt x="980" y="65"/>
                  <a:pt x="986" y="59"/>
                  <a:pt x="997" y="59"/>
                </a:cubicBezTo>
                <a:cubicBezTo>
                  <a:pt x="1007" y="59"/>
                  <a:pt x="1013" y="65"/>
                  <a:pt x="1013" y="78"/>
                </a:cubicBezTo>
                <a:cubicBezTo>
                  <a:pt x="1013" y="132"/>
                  <a:pt x="1013" y="132"/>
                  <a:pt x="1013" y="132"/>
                </a:cubicBezTo>
                <a:cubicBezTo>
                  <a:pt x="1040" y="132"/>
                  <a:pt x="1040" y="132"/>
                  <a:pt x="1040" y="132"/>
                </a:cubicBezTo>
                <a:cubicBezTo>
                  <a:pt x="1040" y="70"/>
                  <a:pt x="1040" y="70"/>
                  <a:pt x="1040" y="70"/>
                </a:cubicBezTo>
                <a:cubicBezTo>
                  <a:pt x="1040" y="48"/>
                  <a:pt x="1028" y="34"/>
                  <a:pt x="1008" y="34"/>
                </a:cubicBezTo>
                <a:close/>
                <a:moveTo>
                  <a:pt x="1250" y="132"/>
                </a:moveTo>
                <a:cubicBezTo>
                  <a:pt x="1278" y="132"/>
                  <a:pt x="1278" y="132"/>
                  <a:pt x="1278" y="132"/>
                </a:cubicBezTo>
                <a:cubicBezTo>
                  <a:pt x="1278" y="1"/>
                  <a:pt x="1278" y="1"/>
                  <a:pt x="1278" y="1"/>
                </a:cubicBezTo>
                <a:cubicBezTo>
                  <a:pt x="1250" y="1"/>
                  <a:pt x="1250" y="1"/>
                  <a:pt x="1250" y="1"/>
                </a:cubicBezTo>
                <a:lnTo>
                  <a:pt x="1250" y="132"/>
                </a:lnTo>
                <a:close/>
                <a:moveTo>
                  <a:pt x="1103" y="34"/>
                </a:moveTo>
                <a:cubicBezTo>
                  <a:pt x="1089" y="34"/>
                  <a:pt x="1081" y="41"/>
                  <a:pt x="1075" y="49"/>
                </a:cubicBezTo>
                <a:cubicBezTo>
                  <a:pt x="1075" y="36"/>
                  <a:pt x="1075" y="36"/>
                  <a:pt x="1075" y="36"/>
                </a:cubicBezTo>
                <a:cubicBezTo>
                  <a:pt x="1047" y="36"/>
                  <a:pt x="1047" y="36"/>
                  <a:pt x="1047" y="36"/>
                </a:cubicBezTo>
                <a:cubicBezTo>
                  <a:pt x="1047" y="132"/>
                  <a:pt x="1047" y="132"/>
                  <a:pt x="1047" y="132"/>
                </a:cubicBezTo>
                <a:cubicBezTo>
                  <a:pt x="1075" y="132"/>
                  <a:pt x="1075" y="132"/>
                  <a:pt x="1075" y="132"/>
                </a:cubicBezTo>
                <a:cubicBezTo>
                  <a:pt x="1075" y="78"/>
                  <a:pt x="1075" y="78"/>
                  <a:pt x="1075" y="78"/>
                </a:cubicBezTo>
                <a:cubicBezTo>
                  <a:pt x="1075" y="65"/>
                  <a:pt x="1081" y="59"/>
                  <a:pt x="1092" y="59"/>
                </a:cubicBezTo>
                <a:cubicBezTo>
                  <a:pt x="1102" y="59"/>
                  <a:pt x="1108" y="65"/>
                  <a:pt x="1108" y="78"/>
                </a:cubicBezTo>
                <a:cubicBezTo>
                  <a:pt x="1108" y="132"/>
                  <a:pt x="1108" y="132"/>
                  <a:pt x="1108" y="132"/>
                </a:cubicBezTo>
                <a:cubicBezTo>
                  <a:pt x="1135" y="132"/>
                  <a:pt x="1135" y="132"/>
                  <a:pt x="1135" y="132"/>
                </a:cubicBezTo>
                <a:cubicBezTo>
                  <a:pt x="1135" y="70"/>
                  <a:pt x="1135" y="70"/>
                  <a:pt x="1135" y="70"/>
                </a:cubicBezTo>
                <a:cubicBezTo>
                  <a:pt x="1135" y="48"/>
                  <a:pt x="1123" y="34"/>
                  <a:pt x="1103" y="34"/>
                </a:cubicBezTo>
                <a:close/>
                <a:moveTo>
                  <a:pt x="910" y="111"/>
                </a:moveTo>
                <a:cubicBezTo>
                  <a:pt x="895" y="111"/>
                  <a:pt x="885" y="99"/>
                  <a:pt x="885" y="84"/>
                </a:cubicBezTo>
                <a:cubicBezTo>
                  <a:pt x="885" y="84"/>
                  <a:pt x="885" y="84"/>
                  <a:pt x="885" y="84"/>
                </a:cubicBezTo>
                <a:cubicBezTo>
                  <a:pt x="885" y="70"/>
                  <a:pt x="895" y="58"/>
                  <a:pt x="909" y="58"/>
                </a:cubicBezTo>
                <a:cubicBezTo>
                  <a:pt x="918" y="58"/>
                  <a:pt x="925" y="62"/>
                  <a:pt x="931" y="68"/>
                </a:cubicBezTo>
                <a:cubicBezTo>
                  <a:pt x="947" y="50"/>
                  <a:pt x="947" y="50"/>
                  <a:pt x="947" y="50"/>
                </a:cubicBezTo>
                <a:cubicBezTo>
                  <a:pt x="938" y="40"/>
                  <a:pt x="927" y="34"/>
                  <a:pt x="909" y="34"/>
                </a:cubicBezTo>
                <a:cubicBezTo>
                  <a:pt x="880" y="34"/>
                  <a:pt x="859" y="57"/>
                  <a:pt x="859" y="84"/>
                </a:cubicBezTo>
                <a:cubicBezTo>
                  <a:pt x="859" y="84"/>
                  <a:pt x="859" y="84"/>
                  <a:pt x="859" y="84"/>
                </a:cubicBezTo>
                <a:cubicBezTo>
                  <a:pt x="859" y="112"/>
                  <a:pt x="880" y="134"/>
                  <a:pt x="909" y="134"/>
                </a:cubicBezTo>
                <a:cubicBezTo>
                  <a:pt x="928" y="134"/>
                  <a:pt x="939" y="127"/>
                  <a:pt x="948" y="117"/>
                </a:cubicBezTo>
                <a:cubicBezTo>
                  <a:pt x="932" y="100"/>
                  <a:pt x="932" y="100"/>
                  <a:pt x="932" y="100"/>
                </a:cubicBezTo>
                <a:cubicBezTo>
                  <a:pt x="925" y="107"/>
                  <a:pt x="919" y="111"/>
                  <a:pt x="910" y="111"/>
                </a:cubicBezTo>
                <a:close/>
                <a:moveTo>
                  <a:pt x="1945" y="35"/>
                </a:moveTo>
                <a:cubicBezTo>
                  <a:pt x="1929" y="35"/>
                  <a:pt x="1918" y="38"/>
                  <a:pt x="1908" y="42"/>
                </a:cubicBezTo>
                <a:cubicBezTo>
                  <a:pt x="1915" y="63"/>
                  <a:pt x="1915" y="63"/>
                  <a:pt x="1915" y="63"/>
                </a:cubicBezTo>
                <a:cubicBezTo>
                  <a:pt x="1923" y="60"/>
                  <a:pt x="1931" y="58"/>
                  <a:pt x="1941" y="58"/>
                </a:cubicBezTo>
                <a:cubicBezTo>
                  <a:pt x="1955" y="58"/>
                  <a:pt x="1962" y="64"/>
                  <a:pt x="1962" y="76"/>
                </a:cubicBezTo>
                <a:cubicBezTo>
                  <a:pt x="1962" y="77"/>
                  <a:pt x="1962" y="77"/>
                  <a:pt x="1962" y="77"/>
                </a:cubicBezTo>
                <a:cubicBezTo>
                  <a:pt x="1955" y="75"/>
                  <a:pt x="1948" y="73"/>
                  <a:pt x="1938" y="73"/>
                </a:cubicBezTo>
                <a:cubicBezTo>
                  <a:pt x="1915" y="73"/>
                  <a:pt x="1899" y="83"/>
                  <a:pt x="1899" y="104"/>
                </a:cubicBezTo>
                <a:cubicBezTo>
                  <a:pt x="1899" y="104"/>
                  <a:pt x="1899" y="104"/>
                  <a:pt x="1899" y="104"/>
                </a:cubicBezTo>
                <a:cubicBezTo>
                  <a:pt x="1899" y="123"/>
                  <a:pt x="1914" y="134"/>
                  <a:pt x="1932" y="134"/>
                </a:cubicBezTo>
                <a:cubicBezTo>
                  <a:pt x="1946" y="134"/>
                  <a:pt x="1955" y="129"/>
                  <a:pt x="1962" y="122"/>
                </a:cubicBezTo>
                <a:cubicBezTo>
                  <a:pt x="1962" y="132"/>
                  <a:pt x="1962" y="132"/>
                  <a:pt x="1962" y="132"/>
                </a:cubicBezTo>
                <a:cubicBezTo>
                  <a:pt x="1988" y="132"/>
                  <a:pt x="1988" y="132"/>
                  <a:pt x="1988" y="132"/>
                </a:cubicBezTo>
                <a:cubicBezTo>
                  <a:pt x="1988" y="76"/>
                  <a:pt x="1988" y="76"/>
                  <a:pt x="1988" y="76"/>
                </a:cubicBezTo>
                <a:cubicBezTo>
                  <a:pt x="1988" y="63"/>
                  <a:pt x="1985" y="53"/>
                  <a:pt x="1978" y="46"/>
                </a:cubicBezTo>
                <a:cubicBezTo>
                  <a:pt x="1971" y="39"/>
                  <a:pt x="1960" y="35"/>
                  <a:pt x="1945" y="35"/>
                </a:cubicBezTo>
                <a:close/>
                <a:moveTo>
                  <a:pt x="1962" y="98"/>
                </a:moveTo>
                <a:cubicBezTo>
                  <a:pt x="1962" y="108"/>
                  <a:pt x="1953" y="115"/>
                  <a:pt x="1941" y="115"/>
                </a:cubicBezTo>
                <a:cubicBezTo>
                  <a:pt x="1932" y="115"/>
                  <a:pt x="1926" y="111"/>
                  <a:pt x="1926" y="103"/>
                </a:cubicBezTo>
                <a:cubicBezTo>
                  <a:pt x="1926" y="103"/>
                  <a:pt x="1926" y="103"/>
                  <a:pt x="1926" y="103"/>
                </a:cubicBezTo>
                <a:cubicBezTo>
                  <a:pt x="1926" y="94"/>
                  <a:pt x="1933" y="90"/>
                  <a:pt x="1945" y="90"/>
                </a:cubicBezTo>
                <a:cubicBezTo>
                  <a:pt x="1951" y="90"/>
                  <a:pt x="1957" y="91"/>
                  <a:pt x="1962" y="93"/>
                </a:cubicBezTo>
                <a:lnTo>
                  <a:pt x="1962" y="98"/>
                </a:lnTo>
                <a:close/>
                <a:moveTo>
                  <a:pt x="1193" y="34"/>
                </a:moveTo>
                <a:cubicBezTo>
                  <a:pt x="1163" y="34"/>
                  <a:pt x="1141" y="56"/>
                  <a:pt x="1141" y="84"/>
                </a:cubicBezTo>
                <a:cubicBezTo>
                  <a:pt x="1141" y="84"/>
                  <a:pt x="1141" y="84"/>
                  <a:pt x="1141" y="84"/>
                </a:cubicBezTo>
                <a:cubicBezTo>
                  <a:pt x="1141" y="112"/>
                  <a:pt x="1163" y="134"/>
                  <a:pt x="1193" y="134"/>
                </a:cubicBezTo>
                <a:cubicBezTo>
                  <a:pt x="1223" y="134"/>
                  <a:pt x="1245" y="112"/>
                  <a:pt x="1245" y="84"/>
                </a:cubicBezTo>
                <a:cubicBezTo>
                  <a:pt x="1245" y="84"/>
                  <a:pt x="1245" y="84"/>
                  <a:pt x="1245" y="84"/>
                </a:cubicBezTo>
                <a:cubicBezTo>
                  <a:pt x="1245" y="56"/>
                  <a:pt x="1223" y="34"/>
                  <a:pt x="1193" y="34"/>
                </a:cubicBezTo>
                <a:close/>
                <a:moveTo>
                  <a:pt x="1218" y="84"/>
                </a:moveTo>
                <a:cubicBezTo>
                  <a:pt x="1218" y="99"/>
                  <a:pt x="1209" y="111"/>
                  <a:pt x="1193" y="111"/>
                </a:cubicBezTo>
                <a:cubicBezTo>
                  <a:pt x="1178" y="111"/>
                  <a:pt x="1168" y="98"/>
                  <a:pt x="1168" y="84"/>
                </a:cubicBezTo>
                <a:cubicBezTo>
                  <a:pt x="1168" y="84"/>
                  <a:pt x="1168" y="84"/>
                  <a:pt x="1168" y="84"/>
                </a:cubicBezTo>
                <a:cubicBezTo>
                  <a:pt x="1168" y="70"/>
                  <a:pt x="1177" y="58"/>
                  <a:pt x="1193" y="58"/>
                </a:cubicBezTo>
                <a:cubicBezTo>
                  <a:pt x="1208" y="58"/>
                  <a:pt x="1218" y="70"/>
                  <a:pt x="1218" y="84"/>
                </a:cubicBezTo>
                <a:close/>
              </a:path>
            </a:pathLst>
          </a:custGeom>
          <a:gradFill>
            <a:gsLst>
              <a:gs pos="100000">
                <a:srgbClr val="F15F22"/>
              </a:gs>
              <a:gs pos="54000">
                <a:srgbClr val="F06422"/>
              </a:gs>
              <a:gs pos="76000">
                <a:srgbClr val="E32526"/>
              </a:gs>
              <a:gs pos="0">
                <a:srgbClr val="E32F2A"/>
              </a:gs>
              <a:gs pos="26000">
                <a:srgbClr val="A32022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381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6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48640" y="1682496"/>
            <a:ext cx="9960236" cy="2898648"/>
          </a:xfrm>
          <a:prstGeom prst="rect">
            <a:avLst/>
          </a:prstGeom>
        </p:spPr>
        <p:txBody>
          <a:bodyPr lIns="0" tIns="0" rIns="121899" bIns="0" anchor="b" anchorCtr="0"/>
          <a:lstStyle>
            <a:lvl1pPr marL="0" algn="l" defTabSz="1218987" rtl="0" eaLnBrk="1" latinLnBrk="0" hangingPunct="1">
              <a:lnSpc>
                <a:spcPts val="6800"/>
              </a:lnSpc>
              <a:spcBef>
                <a:spcPct val="0"/>
              </a:spcBef>
              <a:buNone/>
              <a:defRPr lang="en-US" sz="80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sp>
        <p:nvSpPr>
          <p:cNvPr id="5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548640" y="4718304"/>
            <a:ext cx="9949796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| Date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548640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4354B5-047A-475C-B07D-46E2DFF45FA8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9855467" y="2024677"/>
            <a:ext cx="3499241" cy="1167475"/>
            <a:chOff x="547688" y="952500"/>
            <a:chExt cx="12190413" cy="4067175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3F3F616-0187-486C-92AE-8E9BB4F5D8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gradFill flip="none" rotWithShape="1">
              <a:gsLst>
                <a:gs pos="0">
                  <a:srgbClr val="F2A11F"/>
                </a:gs>
                <a:gs pos="37000">
                  <a:srgbClr val="EC5124"/>
                </a:gs>
                <a:gs pos="79000">
                  <a:srgbClr val="D32A27"/>
                </a:gs>
                <a:gs pos="100000">
                  <a:srgbClr val="7A425E"/>
                </a:gs>
              </a:gsLst>
              <a:lin ang="2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39D476EA-97BB-4757-AE8D-46ABA28B57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83FC1BD3-A3C2-46E0-8E09-0F43D0DB3E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B07C1556-FAA5-423D-9C3E-BFD6B99A6B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1DB9EF8A-92AF-4FB6-9EB8-BBB43909F2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07C51CC9-E5B8-4E20-A914-408659940A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B5BD15B5-4CE4-4224-95C9-541647C539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Freeform 5">
            <a:extLst>
              <a:ext uri="{FF2B5EF4-FFF2-40B4-BE49-F238E27FC236}">
                <a16:creationId xmlns:a16="http://schemas.microsoft.com/office/drawing/2014/main" id="{8B5168CF-498E-4EAB-8120-11D6F683504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548640" y="858794"/>
            <a:ext cx="3941064" cy="312470"/>
          </a:xfrm>
          <a:custGeom>
            <a:avLst/>
            <a:gdLst>
              <a:gd name="T0" fmla="*/ 557 w 2065"/>
              <a:gd name="T1" fmla="*/ 102 h 161"/>
              <a:gd name="T2" fmla="*/ 510 w 2065"/>
              <a:gd name="T3" fmla="*/ 76 h 161"/>
              <a:gd name="T4" fmla="*/ 583 w 2065"/>
              <a:gd name="T5" fmla="*/ 36 h 161"/>
              <a:gd name="T6" fmla="*/ 641 w 2065"/>
              <a:gd name="T7" fmla="*/ 34 h 161"/>
              <a:gd name="T8" fmla="*/ 2038 w 2065"/>
              <a:gd name="T9" fmla="*/ 1 h 161"/>
              <a:gd name="T10" fmla="*/ 706 w 2065"/>
              <a:gd name="T11" fmla="*/ 59 h 161"/>
              <a:gd name="T12" fmla="*/ 733 w 2065"/>
              <a:gd name="T13" fmla="*/ 100 h 161"/>
              <a:gd name="T14" fmla="*/ 1999 w 2065"/>
              <a:gd name="T15" fmla="*/ 132 h 161"/>
              <a:gd name="T16" fmla="*/ 760 w 2065"/>
              <a:gd name="T17" fmla="*/ 84 h 161"/>
              <a:gd name="T18" fmla="*/ 787 w 2065"/>
              <a:gd name="T19" fmla="*/ 93 h 161"/>
              <a:gd name="T20" fmla="*/ 828 w 2065"/>
              <a:gd name="T21" fmla="*/ 76 h 161"/>
              <a:gd name="T22" fmla="*/ 133 w 2065"/>
              <a:gd name="T23" fmla="*/ 36 h 161"/>
              <a:gd name="T24" fmla="*/ 166 w 2065"/>
              <a:gd name="T25" fmla="*/ 78 h 161"/>
              <a:gd name="T26" fmla="*/ 225 w 2065"/>
              <a:gd name="T27" fmla="*/ 132 h 161"/>
              <a:gd name="T28" fmla="*/ 32 w 2065"/>
              <a:gd name="T29" fmla="*/ 40 h 161"/>
              <a:gd name="T30" fmla="*/ 5 w 2065"/>
              <a:gd name="T31" fmla="*/ 43 h 161"/>
              <a:gd name="T32" fmla="*/ 0 w 2065"/>
              <a:gd name="T33" fmla="*/ 114 h 161"/>
              <a:gd name="T34" fmla="*/ 266 w 2065"/>
              <a:gd name="T35" fmla="*/ 43 h 161"/>
              <a:gd name="T36" fmla="*/ 258 w 2065"/>
              <a:gd name="T37" fmla="*/ 104 h 161"/>
              <a:gd name="T38" fmla="*/ 347 w 2065"/>
              <a:gd name="T39" fmla="*/ 76 h 161"/>
              <a:gd name="T40" fmla="*/ 285 w 2065"/>
              <a:gd name="T41" fmla="*/ 103 h 161"/>
              <a:gd name="T42" fmla="*/ 429 w 2065"/>
              <a:gd name="T43" fmla="*/ 36 h 161"/>
              <a:gd name="T44" fmla="*/ 479 w 2065"/>
              <a:gd name="T45" fmla="*/ 128 h 161"/>
              <a:gd name="T46" fmla="*/ 479 w 2065"/>
              <a:gd name="T47" fmla="*/ 36 h 161"/>
              <a:gd name="T48" fmla="*/ 354 w 2065"/>
              <a:gd name="T49" fmla="*/ 132 h 161"/>
              <a:gd name="T50" fmla="*/ 382 w 2065"/>
              <a:gd name="T51" fmla="*/ 55 h 161"/>
              <a:gd name="T52" fmla="*/ 1387 w 2065"/>
              <a:gd name="T53" fmla="*/ 84 h 161"/>
              <a:gd name="T54" fmla="*/ 1335 w 2065"/>
              <a:gd name="T55" fmla="*/ 58 h 161"/>
              <a:gd name="T56" fmla="*/ 1834 w 2065"/>
              <a:gd name="T57" fmla="*/ 132 h 161"/>
              <a:gd name="T58" fmla="*/ 1748 w 2065"/>
              <a:gd name="T59" fmla="*/ 34 h 161"/>
              <a:gd name="T60" fmla="*/ 1748 w 2065"/>
              <a:gd name="T61" fmla="*/ 34 h 161"/>
              <a:gd name="T62" fmla="*/ 1773 w 2065"/>
              <a:gd name="T63" fmla="*/ 84 h 161"/>
              <a:gd name="T64" fmla="*/ 1465 w 2065"/>
              <a:gd name="T65" fmla="*/ 109 h 161"/>
              <a:gd name="T66" fmla="*/ 1480 w 2065"/>
              <a:gd name="T67" fmla="*/ 148 h 161"/>
              <a:gd name="T68" fmla="*/ 1442 w 2065"/>
              <a:gd name="T69" fmla="*/ 102 h 161"/>
              <a:gd name="T70" fmla="*/ 1675 w 2065"/>
              <a:gd name="T71" fmla="*/ 37 h 161"/>
              <a:gd name="T72" fmla="*/ 1655 w 2065"/>
              <a:gd name="T73" fmla="*/ 7 h 161"/>
              <a:gd name="T74" fmla="*/ 1648 w 2065"/>
              <a:gd name="T75" fmla="*/ 132 h 161"/>
              <a:gd name="T76" fmla="*/ 1526 w 2065"/>
              <a:gd name="T77" fmla="*/ 36 h 161"/>
              <a:gd name="T78" fmla="*/ 1528 w 2065"/>
              <a:gd name="T79" fmla="*/ 161 h 161"/>
              <a:gd name="T80" fmla="*/ 980 w 2065"/>
              <a:gd name="T81" fmla="*/ 49 h 161"/>
              <a:gd name="T82" fmla="*/ 997 w 2065"/>
              <a:gd name="T83" fmla="*/ 59 h 161"/>
              <a:gd name="T84" fmla="*/ 1250 w 2065"/>
              <a:gd name="T85" fmla="*/ 132 h 161"/>
              <a:gd name="T86" fmla="*/ 1075 w 2065"/>
              <a:gd name="T87" fmla="*/ 49 h 161"/>
              <a:gd name="T88" fmla="*/ 1092 w 2065"/>
              <a:gd name="T89" fmla="*/ 59 h 161"/>
              <a:gd name="T90" fmla="*/ 910 w 2065"/>
              <a:gd name="T91" fmla="*/ 111 h 161"/>
              <a:gd name="T92" fmla="*/ 909 w 2065"/>
              <a:gd name="T93" fmla="*/ 34 h 161"/>
              <a:gd name="T94" fmla="*/ 910 w 2065"/>
              <a:gd name="T95" fmla="*/ 111 h 161"/>
              <a:gd name="T96" fmla="*/ 1962 w 2065"/>
              <a:gd name="T97" fmla="*/ 77 h 161"/>
              <a:gd name="T98" fmla="*/ 1962 w 2065"/>
              <a:gd name="T99" fmla="*/ 132 h 161"/>
              <a:gd name="T100" fmla="*/ 1941 w 2065"/>
              <a:gd name="T101" fmla="*/ 115 h 161"/>
              <a:gd name="T102" fmla="*/ 1193 w 2065"/>
              <a:gd name="T103" fmla="*/ 34 h 161"/>
              <a:gd name="T104" fmla="*/ 1193 w 2065"/>
              <a:gd name="T105" fmla="*/ 34 h 161"/>
              <a:gd name="T106" fmla="*/ 1218 w 2065"/>
              <a:gd name="T107" fmla="*/ 8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5" h="161">
                <a:moveTo>
                  <a:pt x="530" y="34"/>
                </a:moveTo>
                <a:cubicBezTo>
                  <a:pt x="502" y="34"/>
                  <a:pt x="483" y="57"/>
                  <a:pt x="483" y="84"/>
                </a:cubicBezTo>
                <a:cubicBezTo>
                  <a:pt x="483" y="84"/>
                  <a:pt x="483" y="84"/>
                  <a:pt x="483" y="84"/>
                </a:cubicBezTo>
                <a:cubicBezTo>
                  <a:pt x="483" y="114"/>
                  <a:pt x="504" y="134"/>
                  <a:pt x="533" y="134"/>
                </a:cubicBezTo>
                <a:cubicBezTo>
                  <a:pt x="551" y="134"/>
                  <a:pt x="563" y="127"/>
                  <a:pt x="572" y="116"/>
                </a:cubicBezTo>
                <a:cubicBezTo>
                  <a:pt x="557" y="102"/>
                  <a:pt x="557" y="102"/>
                  <a:pt x="557" y="102"/>
                </a:cubicBezTo>
                <a:cubicBezTo>
                  <a:pt x="549" y="109"/>
                  <a:pt x="543" y="112"/>
                  <a:pt x="533" y="112"/>
                </a:cubicBezTo>
                <a:cubicBezTo>
                  <a:pt x="521" y="112"/>
                  <a:pt x="513" y="106"/>
                  <a:pt x="510" y="93"/>
                </a:cubicBezTo>
                <a:cubicBezTo>
                  <a:pt x="577" y="93"/>
                  <a:pt x="577" y="93"/>
                  <a:pt x="577" y="93"/>
                </a:cubicBezTo>
                <a:cubicBezTo>
                  <a:pt x="577" y="91"/>
                  <a:pt x="577" y="88"/>
                  <a:pt x="577" y="86"/>
                </a:cubicBezTo>
                <a:cubicBezTo>
                  <a:pt x="577" y="59"/>
                  <a:pt x="563" y="34"/>
                  <a:pt x="530" y="34"/>
                </a:cubicBezTo>
                <a:close/>
                <a:moveTo>
                  <a:pt x="510" y="76"/>
                </a:moveTo>
                <a:cubicBezTo>
                  <a:pt x="512" y="64"/>
                  <a:pt x="519" y="56"/>
                  <a:pt x="530" y="56"/>
                </a:cubicBezTo>
                <a:cubicBezTo>
                  <a:pt x="542" y="56"/>
                  <a:pt x="549" y="64"/>
                  <a:pt x="551" y="76"/>
                </a:cubicBezTo>
                <a:lnTo>
                  <a:pt x="510" y="76"/>
                </a:lnTo>
                <a:close/>
                <a:moveTo>
                  <a:pt x="610" y="55"/>
                </a:moveTo>
                <a:cubicBezTo>
                  <a:pt x="610" y="36"/>
                  <a:pt x="610" y="36"/>
                  <a:pt x="610" y="36"/>
                </a:cubicBezTo>
                <a:cubicBezTo>
                  <a:pt x="583" y="36"/>
                  <a:pt x="583" y="36"/>
                  <a:pt x="583" y="36"/>
                </a:cubicBezTo>
                <a:cubicBezTo>
                  <a:pt x="583" y="132"/>
                  <a:pt x="583" y="132"/>
                  <a:pt x="583" y="132"/>
                </a:cubicBezTo>
                <a:cubicBezTo>
                  <a:pt x="610" y="132"/>
                  <a:pt x="610" y="132"/>
                  <a:pt x="610" y="132"/>
                </a:cubicBezTo>
                <a:cubicBezTo>
                  <a:pt x="610" y="97"/>
                  <a:pt x="610" y="97"/>
                  <a:pt x="610" y="97"/>
                </a:cubicBezTo>
                <a:cubicBezTo>
                  <a:pt x="610" y="74"/>
                  <a:pt x="621" y="63"/>
                  <a:pt x="640" y="63"/>
                </a:cubicBezTo>
                <a:cubicBezTo>
                  <a:pt x="641" y="63"/>
                  <a:pt x="641" y="63"/>
                  <a:pt x="641" y="63"/>
                </a:cubicBezTo>
                <a:cubicBezTo>
                  <a:pt x="641" y="34"/>
                  <a:pt x="641" y="34"/>
                  <a:pt x="641" y="34"/>
                </a:cubicBezTo>
                <a:cubicBezTo>
                  <a:pt x="625" y="33"/>
                  <a:pt x="616" y="42"/>
                  <a:pt x="610" y="55"/>
                </a:cubicBezTo>
                <a:close/>
                <a:moveTo>
                  <a:pt x="2038" y="1"/>
                </a:moveTo>
                <a:cubicBezTo>
                  <a:pt x="2038" y="132"/>
                  <a:pt x="2038" y="132"/>
                  <a:pt x="2038" y="132"/>
                </a:cubicBezTo>
                <a:cubicBezTo>
                  <a:pt x="2065" y="132"/>
                  <a:pt x="2065" y="132"/>
                  <a:pt x="2065" y="132"/>
                </a:cubicBezTo>
                <a:cubicBezTo>
                  <a:pt x="2065" y="1"/>
                  <a:pt x="2065" y="1"/>
                  <a:pt x="2065" y="1"/>
                </a:cubicBezTo>
                <a:lnTo>
                  <a:pt x="2038" y="1"/>
                </a:lnTo>
                <a:close/>
                <a:moveTo>
                  <a:pt x="733" y="11"/>
                </a:moveTo>
                <a:cubicBezTo>
                  <a:pt x="706" y="11"/>
                  <a:pt x="706" y="11"/>
                  <a:pt x="706" y="11"/>
                </a:cubicBezTo>
                <a:cubicBezTo>
                  <a:pt x="706" y="36"/>
                  <a:pt x="706" y="36"/>
                  <a:pt x="706" y="36"/>
                </a:cubicBezTo>
                <a:cubicBezTo>
                  <a:pt x="694" y="36"/>
                  <a:pt x="694" y="36"/>
                  <a:pt x="694" y="36"/>
                </a:cubicBezTo>
                <a:cubicBezTo>
                  <a:pt x="694" y="59"/>
                  <a:pt x="694" y="59"/>
                  <a:pt x="694" y="59"/>
                </a:cubicBezTo>
                <a:cubicBezTo>
                  <a:pt x="706" y="59"/>
                  <a:pt x="706" y="59"/>
                  <a:pt x="706" y="59"/>
                </a:cubicBezTo>
                <a:cubicBezTo>
                  <a:pt x="706" y="105"/>
                  <a:pt x="706" y="105"/>
                  <a:pt x="706" y="105"/>
                </a:cubicBezTo>
                <a:cubicBezTo>
                  <a:pt x="706" y="127"/>
                  <a:pt x="717" y="134"/>
                  <a:pt x="734" y="134"/>
                </a:cubicBezTo>
                <a:cubicBezTo>
                  <a:pt x="743" y="134"/>
                  <a:pt x="750" y="132"/>
                  <a:pt x="755" y="128"/>
                </a:cubicBezTo>
                <a:cubicBezTo>
                  <a:pt x="755" y="106"/>
                  <a:pt x="755" y="106"/>
                  <a:pt x="755" y="106"/>
                </a:cubicBezTo>
                <a:cubicBezTo>
                  <a:pt x="752" y="108"/>
                  <a:pt x="747" y="110"/>
                  <a:pt x="742" y="110"/>
                </a:cubicBezTo>
                <a:cubicBezTo>
                  <a:pt x="736" y="110"/>
                  <a:pt x="733" y="107"/>
                  <a:pt x="733" y="100"/>
                </a:cubicBezTo>
                <a:cubicBezTo>
                  <a:pt x="733" y="59"/>
                  <a:pt x="733" y="59"/>
                  <a:pt x="733" y="59"/>
                </a:cubicBezTo>
                <a:cubicBezTo>
                  <a:pt x="756" y="59"/>
                  <a:pt x="756" y="59"/>
                  <a:pt x="756" y="59"/>
                </a:cubicBezTo>
                <a:cubicBezTo>
                  <a:pt x="756" y="36"/>
                  <a:pt x="756" y="36"/>
                  <a:pt x="756" y="36"/>
                </a:cubicBezTo>
                <a:cubicBezTo>
                  <a:pt x="733" y="36"/>
                  <a:pt x="733" y="36"/>
                  <a:pt x="733" y="36"/>
                </a:cubicBezTo>
                <a:lnTo>
                  <a:pt x="733" y="11"/>
                </a:lnTo>
                <a:close/>
                <a:moveTo>
                  <a:pt x="1999" y="132"/>
                </a:moveTo>
                <a:cubicBezTo>
                  <a:pt x="2027" y="132"/>
                  <a:pt x="2027" y="132"/>
                  <a:pt x="2027" y="132"/>
                </a:cubicBezTo>
                <a:cubicBezTo>
                  <a:pt x="2027" y="1"/>
                  <a:pt x="2027" y="1"/>
                  <a:pt x="2027" y="1"/>
                </a:cubicBezTo>
                <a:cubicBezTo>
                  <a:pt x="1999" y="1"/>
                  <a:pt x="1999" y="1"/>
                  <a:pt x="1999" y="1"/>
                </a:cubicBezTo>
                <a:lnTo>
                  <a:pt x="1999" y="132"/>
                </a:lnTo>
                <a:close/>
                <a:moveTo>
                  <a:pt x="807" y="34"/>
                </a:moveTo>
                <a:cubicBezTo>
                  <a:pt x="779" y="34"/>
                  <a:pt x="760" y="57"/>
                  <a:pt x="760" y="84"/>
                </a:cubicBezTo>
                <a:cubicBezTo>
                  <a:pt x="760" y="84"/>
                  <a:pt x="760" y="84"/>
                  <a:pt x="760" y="84"/>
                </a:cubicBezTo>
                <a:cubicBezTo>
                  <a:pt x="760" y="114"/>
                  <a:pt x="781" y="134"/>
                  <a:pt x="810" y="134"/>
                </a:cubicBezTo>
                <a:cubicBezTo>
                  <a:pt x="827" y="134"/>
                  <a:pt x="840" y="127"/>
                  <a:pt x="849" y="116"/>
                </a:cubicBezTo>
                <a:cubicBezTo>
                  <a:pt x="834" y="102"/>
                  <a:pt x="834" y="102"/>
                  <a:pt x="834" y="102"/>
                </a:cubicBezTo>
                <a:cubicBezTo>
                  <a:pt x="826" y="109"/>
                  <a:pt x="820" y="112"/>
                  <a:pt x="810" y="112"/>
                </a:cubicBezTo>
                <a:cubicBezTo>
                  <a:pt x="798" y="112"/>
                  <a:pt x="790" y="106"/>
                  <a:pt x="787" y="93"/>
                </a:cubicBezTo>
                <a:cubicBezTo>
                  <a:pt x="854" y="93"/>
                  <a:pt x="854" y="93"/>
                  <a:pt x="854" y="93"/>
                </a:cubicBezTo>
                <a:cubicBezTo>
                  <a:pt x="854" y="91"/>
                  <a:pt x="854" y="88"/>
                  <a:pt x="854" y="86"/>
                </a:cubicBezTo>
                <a:cubicBezTo>
                  <a:pt x="854" y="59"/>
                  <a:pt x="839" y="34"/>
                  <a:pt x="807" y="34"/>
                </a:cubicBezTo>
                <a:close/>
                <a:moveTo>
                  <a:pt x="787" y="76"/>
                </a:moveTo>
                <a:cubicBezTo>
                  <a:pt x="789" y="64"/>
                  <a:pt x="796" y="56"/>
                  <a:pt x="807" y="56"/>
                </a:cubicBezTo>
                <a:cubicBezTo>
                  <a:pt x="819" y="56"/>
                  <a:pt x="826" y="64"/>
                  <a:pt x="828" y="76"/>
                </a:cubicBezTo>
                <a:lnTo>
                  <a:pt x="787" y="76"/>
                </a:lnTo>
                <a:close/>
                <a:moveTo>
                  <a:pt x="220" y="34"/>
                </a:moveTo>
                <a:cubicBezTo>
                  <a:pt x="207" y="34"/>
                  <a:pt x="197" y="39"/>
                  <a:pt x="189" y="49"/>
                </a:cubicBezTo>
                <a:cubicBezTo>
                  <a:pt x="184" y="40"/>
                  <a:pt x="174" y="34"/>
                  <a:pt x="161" y="34"/>
                </a:cubicBezTo>
                <a:cubicBezTo>
                  <a:pt x="148" y="34"/>
                  <a:pt x="139" y="41"/>
                  <a:pt x="133" y="50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6" y="132"/>
                  <a:pt x="106" y="132"/>
                  <a:pt x="106" y="132"/>
                </a:cubicBezTo>
                <a:cubicBezTo>
                  <a:pt x="133" y="132"/>
                  <a:pt x="133" y="132"/>
                  <a:pt x="133" y="132"/>
                </a:cubicBezTo>
                <a:cubicBezTo>
                  <a:pt x="133" y="78"/>
                  <a:pt x="133" y="78"/>
                  <a:pt x="133" y="78"/>
                </a:cubicBezTo>
                <a:cubicBezTo>
                  <a:pt x="133" y="65"/>
                  <a:pt x="139" y="59"/>
                  <a:pt x="150" y="59"/>
                </a:cubicBezTo>
                <a:cubicBezTo>
                  <a:pt x="160" y="59"/>
                  <a:pt x="166" y="65"/>
                  <a:pt x="166" y="78"/>
                </a:cubicBezTo>
                <a:cubicBezTo>
                  <a:pt x="166" y="132"/>
                  <a:pt x="166" y="132"/>
                  <a:pt x="166" y="132"/>
                </a:cubicBezTo>
                <a:cubicBezTo>
                  <a:pt x="193" y="132"/>
                  <a:pt x="193" y="132"/>
                  <a:pt x="193" y="132"/>
                </a:cubicBezTo>
                <a:cubicBezTo>
                  <a:pt x="193" y="78"/>
                  <a:pt x="193" y="78"/>
                  <a:pt x="193" y="78"/>
                </a:cubicBezTo>
                <a:cubicBezTo>
                  <a:pt x="193" y="65"/>
                  <a:pt x="199" y="59"/>
                  <a:pt x="209" y="59"/>
                </a:cubicBezTo>
                <a:cubicBezTo>
                  <a:pt x="220" y="59"/>
                  <a:pt x="225" y="65"/>
                  <a:pt x="225" y="78"/>
                </a:cubicBezTo>
                <a:cubicBezTo>
                  <a:pt x="225" y="132"/>
                  <a:pt x="225" y="132"/>
                  <a:pt x="225" y="132"/>
                </a:cubicBezTo>
                <a:cubicBezTo>
                  <a:pt x="253" y="132"/>
                  <a:pt x="253" y="132"/>
                  <a:pt x="253" y="132"/>
                </a:cubicBezTo>
                <a:cubicBezTo>
                  <a:pt x="253" y="69"/>
                  <a:pt x="253" y="69"/>
                  <a:pt x="253" y="69"/>
                </a:cubicBezTo>
                <a:cubicBezTo>
                  <a:pt x="253" y="46"/>
                  <a:pt x="240" y="34"/>
                  <a:pt x="220" y="34"/>
                </a:cubicBezTo>
                <a:close/>
                <a:moveTo>
                  <a:pt x="59" y="57"/>
                </a:moveTo>
                <a:cubicBezTo>
                  <a:pt x="38" y="51"/>
                  <a:pt x="32" y="49"/>
                  <a:pt x="32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34"/>
                  <a:pt x="38" y="29"/>
                  <a:pt x="48" y="29"/>
                </a:cubicBezTo>
                <a:cubicBezTo>
                  <a:pt x="59" y="29"/>
                  <a:pt x="70" y="34"/>
                  <a:pt x="81" y="41"/>
                </a:cubicBezTo>
                <a:cubicBezTo>
                  <a:pt x="95" y="21"/>
                  <a:pt x="95" y="21"/>
                  <a:pt x="95" y="21"/>
                </a:cubicBezTo>
                <a:cubicBezTo>
                  <a:pt x="83" y="10"/>
                  <a:pt x="67" y="5"/>
                  <a:pt x="49" y="5"/>
                </a:cubicBezTo>
                <a:cubicBezTo>
                  <a:pt x="23" y="5"/>
                  <a:pt x="5" y="20"/>
                  <a:pt x="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68"/>
                  <a:pt x="21" y="75"/>
                  <a:pt x="46" y="81"/>
                </a:cubicBezTo>
                <a:cubicBezTo>
                  <a:pt x="67" y="87"/>
                  <a:pt x="72" y="90"/>
                  <a:pt x="72" y="97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105"/>
                  <a:pt x="65" y="109"/>
                  <a:pt x="54" y="109"/>
                </a:cubicBezTo>
                <a:cubicBezTo>
                  <a:pt x="39" y="109"/>
                  <a:pt x="27" y="104"/>
                  <a:pt x="16" y="94"/>
                </a:cubicBezTo>
                <a:cubicBezTo>
                  <a:pt x="0" y="114"/>
                  <a:pt x="0" y="114"/>
                  <a:pt x="0" y="114"/>
                </a:cubicBezTo>
                <a:cubicBezTo>
                  <a:pt x="15" y="127"/>
                  <a:pt x="34" y="134"/>
                  <a:pt x="53" y="134"/>
                </a:cubicBezTo>
                <a:cubicBezTo>
                  <a:pt x="80" y="134"/>
                  <a:pt x="99" y="120"/>
                  <a:pt x="99" y="95"/>
                </a:cubicBezTo>
                <a:cubicBezTo>
                  <a:pt x="99" y="95"/>
                  <a:pt x="99" y="95"/>
                  <a:pt x="99" y="95"/>
                </a:cubicBezTo>
                <a:cubicBezTo>
                  <a:pt x="99" y="73"/>
                  <a:pt x="85" y="63"/>
                  <a:pt x="59" y="57"/>
                </a:cubicBezTo>
                <a:close/>
                <a:moveTo>
                  <a:pt x="304" y="35"/>
                </a:moveTo>
                <a:cubicBezTo>
                  <a:pt x="287" y="35"/>
                  <a:pt x="277" y="38"/>
                  <a:pt x="266" y="43"/>
                </a:cubicBezTo>
                <a:cubicBezTo>
                  <a:pt x="273" y="63"/>
                  <a:pt x="273" y="63"/>
                  <a:pt x="273" y="63"/>
                </a:cubicBezTo>
                <a:cubicBezTo>
                  <a:pt x="282" y="60"/>
                  <a:pt x="289" y="58"/>
                  <a:pt x="300" y="58"/>
                </a:cubicBezTo>
                <a:cubicBezTo>
                  <a:pt x="313" y="58"/>
                  <a:pt x="320" y="64"/>
                  <a:pt x="320" y="76"/>
                </a:cubicBezTo>
                <a:cubicBezTo>
                  <a:pt x="320" y="77"/>
                  <a:pt x="320" y="77"/>
                  <a:pt x="320" y="77"/>
                </a:cubicBezTo>
                <a:cubicBezTo>
                  <a:pt x="314" y="75"/>
                  <a:pt x="307" y="73"/>
                  <a:pt x="297" y="73"/>
                </a:cubicBezTo>
                <a:cubicBezTo>
                  <a:pt x="274" y="73"/>
                  <a:pt x="258" y="83"/>
                  <a:pt x="258" y="104"/>
                </a:cubicBezTo>
                <a:cubicBezTo>
                  <a:pt x="258" y="104"/>
                  <a:pt x="258" y="104"/>
                  <a:pt x="258" y="104"/>
                </a:cubicBezTo>
                <a:cubicBezTo>
                  <a:pt x="258" y="123"/>
                  <a:pt x="273" y="134"/>
                  <a:pt x="291" y="134"/>
                </a:cubicBezTo>
                <a:cubicBezTo>
                  <a:pt x="304" y="134"/>
                  <a:pt x="314" y="129"/>
                  <a:pt x="320" y="122"/>
                </a:cubicBezTo>
                <a:cubicBezTo>
                  <a:pt x="320" y="132"/>
                  <a:pt x="320" y="132"/>
                  <a:pt x="320" y="132"/>
                </a:cubicBezTo>
                <a:cubicBezTo>
                  <a:pt x="347" y="132"/>
                  <a:pt x="347" y="132"/>
                  <a:pt x="347" y="132"/>
                </a:cubicBezTo>
                <a:cubicBezTo>
                  <a:pt x="347" y="76"/>
                  <a:pt x="347" y="76"/>
                  <a:pt x="347" y="76"/>
                </a:cubicBezTo>
                <a:cubicBezTo>
                  <a:pt x="347" y="63"/>
                  <a:pt x="343" y="53"/>
                  <a:pt x="336" y="46"/>
                </a:cubicBezTo>
                <a:cubicBezTo>
                  <a:pt x="329" y="39"/>
                  <a:pt x="319" y="35"/>
                  <a:pt x="304" y="35"/>
                </a:cubicBezTo>
                <a:close/>
                <a:moveTo>
                  <a:pt x="321" y="98"/>
                </a:moveTo>
                <a:cubicBezTo>
                  <a:pt x="321" y="108"/>
                  <a:pt x="312" y="115"/>
                  <a:pt x="299" y="115"/>
                </a:cubicBezTo>
                <a:cubicBezTo>
                  <a:pt x="291" y="115"/>
                  <a:pt x="285" y="111"/>
                  <a:pt x="285" y="103"/>
                </a:cubicBezTo>
                <a:cubicBezTo>
                  <a:pt x="285" y="103"/>
                  <a:pt x="285" y="103"/>
                  <a:pt x="285" y="103"/>
                </a:cubicBezTo>
                <a:cubicBezTo>
                  <a:pt x="285" y="94"/>
                  <a:pt x="292" y="90"/>
                  <a:pt x="303" y="90"/>
                </a:cubicBezTo>
                <a:cubicBezTo>
                  <a:pt x="310" y="90"/>
                  <a:pt x="316" y="91"/>
                  <a:pt x="321" y="93"/>
                </a:cubicBezTo>
                <a:lnTo>
                  <a:pt x="321" y="98"/>
                </a:lnTo>
                <a:close/>
                <a:moveTo>
                  <a:pt x="457" y="11"/>
                </a:moveTo>
                <a:cubicBezTo>
                  <a:pt x="429" y="11"/>
                  <a:pt x="429" y="11"/>
                  <a:pt x="429" y="11"/>
                </a:cubicBezTo>
                <a:cubicBezTo>
                  <a:pt x="429" y="36"/>
                  <a:pt x="429" y="36"/>
                  <a:pt x="429" y="36"/>
                </a:cubicBezTo>
                <a:cubicBezTo>
                  <a:pt x="418" y="36"/>
                  <a:pt x="418" y="36"/>
                  <a:pt x="418" y="36"/>
                </a:cubicBezTo>
                <a:cubicBezTo>
                  <a:pt x="418" y="59"/>
                  <a:pt x="418" y="59"/>
                  <a:pt x="418" y="59"/>
                </a:cubicBezTo>
                <a:cubicBezTo>
                  <a:pt x="429" y="59"/>
                  <a:pt x="429" y="59"/>
                  <a:pt x="429" y="59"/>
                </a:cubicBezTo>
                <a:cubicBezTo>
                  <a:pt x="429" y="105"/>
                  <a:pt x="429" y="105"/>
                  <a:pt x="429" y="105"/>
                </a:cubicBezTo>
                <a:cubicBezTo>
                  <a:pt x="429" y="127"/>
                  <a:pt x="441" y="134"/>
                  <a:pt x="457" y="134"/>
                </a:cubicBezTo>
                <a:cubicBezTo>
                  <a:pt x="466" y="134"/>
                  <a:pt x="473" y="132"/>
                  <a:pt x="479" y="128"/>
                </a:cubicBezTo>
                <a:cubicBezTo>
                  <a:pt x="479" y="106"/>
                  <a:pt x="479" y="106"/>
                  <a:pt x="479" y="106"/>
                </a:cubicBezTo>
                <a:cubicBezTo>
                  <a:pt x="475" y="108"/>
                  <a:pt x="470" y="110"/>
                  <a:pt x="465" y="110"/>
                </a:cubicBezTo>
                <a:cubicBezTo>
                  <a:pt x="459" y="110"/>
                  <a:pt x="457" y="107"/>
                  <a:pt x="457" y="100"/>
                </a:cubicBezTo>
                <a:cubicBezTo>
                  <a:pt x="457" y="59"/>
                  <a:pt x="457" y="59"/>
                  <a:pt x="457" y="59"/>
                </a:cubicBezTo>
                <a:cubicBezTo>
                  <a:pt x="479" y="59"/>
                  <a:pt x="479" y="59"/>
                  <a:pt x="479" y="59"/>
                </a:cubicBezTo>
                <a:cubicBezTo>
                  <a:pt x="479" y="36"/>
                  <a:pt x="479" y="36"/>
                  <a:pt x="479" y="36"/>
                </a:cubicBezTo>
                <a:cubicBezTo>
                  <a:pt x="457" y="36"/>
                  <a:pt x="457" y="36"/>
                  <a:pt x="457" y="36"/>
                </a:cubicBezTo>
                <a:lnTo>
                  <a:pt x="457" y="11"/>
                </a:lnTo>
                <a:close/>
                <a:moveTo>
                  <a:pt x="382" y="55"/>
                </a:moveTo>
                <a:cubicBezTo>
                  <a:pt x="382" y="36"/>
                  <a:pt x="382" y="36"/>
                  <a:pt x="382" y="36"/>
                </a:cubicBezTo>
                <a:cubicBezTo>
                  <a:pt x="354" y="36"/>
                  <a:pt x="354" y="36"/>
                  <a:pt x="354" y="36"/>
                </a:cubicBezTo>
                <a:cubicBezTo>
                  <a:pt x="354" y="132"/>
                  <a:pt x="354" y="132"/>
                  <a:pt x="354" y="132"/>
                </a:cubicBezTo>
                <a:cubicBezTo>
                  <a:pt x="382" y="132"/>
                  <a:pt x="382" y="132"/>
                  <a:pt x="382" y="132"/>
                </a:cubicBezTo>
                <a:cubicBezTo>
                  <a:pt x="382" y="97"/>
                  <a:pt x="382" y="97"/>
                  <a:pt x="382" y="97"/>
                </a:cubicBezTo>
                <a:cubicBezTo>
                  <a:pt x="382" y="74"/>
                  <a:pt x="393" y="63"/>
                  <a:pt x="411" y="63"/>
                </a:cubicBezTo>
                <a:cubicBezTo>
                  <a:pt x="412" y="63"/>
                  <a:pt x="412" y="63"/>
                  <a:pt x="412" y="63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396" y="33"/>
                  <a:pt x="387" y="42"/>
                  <a:pt x="382" y="55"/>
                </a:cubicBezTo>
                <a:close/>
                <a:moveTo>
                  <a:pt x="1335" y="34"/>
                </a:moveTo>
                <a:cubicBezTo>
                  <a:pt x="1305" y="34"/>
                  <a:pt x="1283" y="56"/>
                  <a:pt x="1283" y="84"/>
                </a:cubicBezTo>
                <a:cubicBezTo>
                  <a:pt x="1283" y="84"/>
                  <a:pt x="1283" y="84"/>
                  <a:pt x="1283" y="84"/>
                </a:cubicBezTo>
                <a:cubicBezTo>
                  <a:pt x="1283" y="112"/>
                  <a:pt x="1305" y="134"/>
                  <a:pt x="1335" y="134"/>
                </a:cubicBezTo>
                <a:cubicBezTo>
                  <a:pt x="1365" y="134"/>
                  <a:pt x="1387" y="112"/>
                  <a:pt x="1387" y="84"/>
                </a:cubicBezTo>
                <a:cubicBezTo>
                  <a:pt x="1387" y="84"/>
                  <a:pt x="1387" y="84"/>
                  <a:pt x="1387" y="84"/>
                </a:cubicBezTo>
                <a:cubicBezTo>
                  <a:pt x="1387" y="56"/>
                  <a:pt x="1365" y="34"/>
                  <a:pt x="1335" y="34"/>
                </a:cubicBezTo>
                <a:close/>
                <a:moveTo>
                  <a:pt x="1360" y="84"/>
                </a:moveTo>
                <a:cubicBezTo>
                  <a:pt x="1360" y="99"/>
                  <a:pt x="1351" y="111"/>
                  <a:pt x="1335" y="111"/>
                </a:cubicBezTo>
                <a:cubicBezTo>
                  <a:pt x="1320" y="111"/>
                  <a:pt x="1310" y="98"/>
                  <a:pt x="1310" y="84"/>
                </a:cubicBezTo>
                <a:cubicBezTo>
                  <a:pt x="1310" y="84"/>
                  <a:pt x="1310" y="84"/>
                  <a:pt x="1310" y="84"/>
                </a:cubicBezTo>
                <a:cubicBezTo>
                  <a:pt x="1310" y="70"/>
                  <a:pt x="1319" y="58"/>
                  <a:pt x="1335" y="58"/>
                </a:cubicBezTo>
                <a:cubicBezTo>
                  <a:pt x="1350" y="58"/>
                  <a:pt x="1360" y="70"/>
                  <a:pt x="1360" y="84"/>
                </a:cubicBezTo>
                <a:close/>
                <a:moveTo>
                  <a:pt x="1834" y="55"/>
                </a:moveTo>
                <a:cubicBezTo>
                  <a:pt x="1834" y="36"/>
                  <a:pt x="1834" y="36"/>
                  <a:pt x="1834" y="36"/>
                </a:cubicBezTo>
                <a:cubicBezTo>
                  <a:pt x="1807" y="36"/>
                  <a:pt x="1807" y="36"/>
                  <a:pt x="1807" y="36"/>
                </a:cubicBezTo>
                <a:cubicBezTo>
                  <a:pt x="1807" y="132"/>
                  <a:pt x="1807" y="132"/>
                  <a:pt x="1807" y="132"/>
                </a:cubicBezTo>
                <a:cubicBezTo>
                  <a:pt x="1834" y="132"/>
                  <a:pt x="1834" y="132"/>
                  <a:pt x="1834" y="132"/>
                </a:cubicBezTo>
                <a:cubicBezTo>
                  <a:pt x="1834" y="97"/>
                  <a:pt x="1834" y="97"/>
                  <a:pt x="1834" y="97"/>
                </a:cubicBezTo>
                <a:cubicBezTo>
                  <a:pt x="1834" y="74"/>
                  <a:pt x="1845" y="63"/>
                  <a:pt x="1863" y="63"/>
                </a:cubicBezTo>
                <a:cubicBezTo>
                  <a:pt x="1865" y="63"/>
                  <a:pt x="1865" y="63"/>
                  <a:pt x="1865" y="63"/>
                </a:cubicBezTo>
                <a:cubicBezTo>
                  <a:pt x="1865" y="34"/>
                  <a:pt x="1865" y="34"/>
                  <a:pt x="1865" y="34"/>
                </a:cubicBezTo>
                <a:cubicBezTo>
                  <a:pt x="1848" y="33"/>
                  <a:pt x="1839" y="42"/>
                  <a:pt x="1834" y="55"/>
                </a:cubicBezTo>
                <a:close/>
                <a:moveTo>
                  <a:pt x="1748" y="34"/>
                </a:moveTo>
                <a:cubicBezTo>
                  <a:pt x="1718" y="34"/>
                  <a:pt x="1696" y="56"/>
                  <a:pt x="1696" y="84"/>
                </a:cubicBezTo>
                <a:cubicBezTo>
                  <a:pt x="1696" y="84"/>
                  <a:pt x="1696" y="84"/>
                  <a:pt x="1696" y="84"/>
                </a:cubicBezTo>
                <a:cubicBezTo>
                  <a:pt x="1696" y="112"/>
                  <a:pt x="1718" y="134"/>
                  <a:pt x="1748" y="134"/>
                </a:cubicBezTo>
                <a:cubicBezTo>
                  <a:pt x="1778" y="134"/>
                  <a:pt x="1800" y="112"/>
                  <a:pt x="1800" y="84"/>
                </a:cubicBezTo>
                <a:cubicBezTo>
                  <a:pt x="1800" y="84"/>
                  <a:pt x="1800" y="84"/>
                  <a:pt x="1800" y="84"/>
                </a:cubicBezTo>
                <a:cubicBezTo>
                  <a:pt x="1800" y="56"/>
                  <a:pt x="1778" y="34"/>
                  <a:pt x="1748" y="34"/>
                </a:cubicBezTo>
                <a:close/>
                <a:moveTo>
                  <a:pt x="1773" y="84"/>
                </a:moveTo>
                <a:cubicBezTo>
                  <a:pt x="1773" y="99"/>
                  <a:pt x="1764" y="111"/>
                  <a:pt x="1748" y="111"/>
                </a:cubicBezTo>
                <a:cubicBezTo>
                  <a:pt x="1733" y="111"/>
                  <a:pt x="1723" y="98"/>
                  <a:pt x="1723" y="84"/>
                </a:cubicBezTo>
                <a:cubicBezTo>
                  <a:pt x="1723" y="84"/>
                  <a:pt x="1723" y="84"/>
                  <a:pt x="1723" y="84"/>
                </a:cubicBezTo>
                <a:cubicBezTo>
                  <a:pt x="1723" y="70"/>
                  <a:pt x="1732" y="58"/>
                  <a:pt x="1748" y="58"/>
                </a:cubicBezTo>
                <a:cubicBezTo>
                  <a:pt x="1763" y="58"/>
                  <a:pt x="1773" y="70"/>
                  <a:pt x="1773" y="84"/>
                </a:cubicBezTo>
                <a:close/>
                <a:moveTo>
                  <a:pt x="1465" y="48"/>
                </a:moveTo>
                <a:cubicBezTo>
                  <a:pt x="1458" y="40"/>
                  <a:pt x="1449" y="34"/>
                  <a:pt x="1434" y="34"/>
                </a:cubicBezTo>
                <a:cubicBezTo>
                  <a:pt x="1412" y="34"/>
                  <a:pt x="1391" y="50"/>
                  <a:pt x="1391" y="79"/>
                </a:cubicBezTo>
                <a:cubicBezTo>
                  <a:pt x="1391" y="79"/>
                  <a:pt x="1391" y="79"/>
                  <a:pt x="1391" y="79"/>
                </a:cubicBezTo>
                <a:cubicBezTo>
                  <a:pt x="1391" y="108"/>
                  <a:pt x="1412" y="124"/>
                  <a:pt x="1434" y="124"/>
                </a:cubicBezTo>
                <a:cubicBezTo>
                  <a:pt x="1448" y="124"/>
                  <a:pt x="1457" y="118"/>
                  <a:pt x="1465" y="109"/>
                </a:cubicBezTo>
                <a:cubicBezTo>
                  <a:pt x="1465" y="113"/>
                  <a:pt x="1465" y="113"/>
                  <a:pt x="1465" y="113"/>
                </a:cubicBezTo>
                <a:cubicBezTo>
                  <a:pt x="1465" y="130"/>
                  <a:pt x="1457" y="139"/>
                  <a:pt x="1438" y="139"/>
                </a:cubicBezTo>
                <a:cubicBezTo>
                  <a:pt x="1425" y="139"/>
                  <a:pt x="1415" y="136"/>
                  <a:pt x="1405" y="131"/>
                </a:cubicBezTo>
                <a:cubicBezTo>
                  <a:pt x="1396" y="151"/>
                  <a:pt x="1396" y="151"/>
                  <a:pt x="1396" y="151"/>
                </a:cubicBezTo>
                <a:cubicBezTo>
                  <a:pt x="1408" y="158"/>
                  <a:pt x="1423" y="161"/>
                  <a:pt x="1439" y="161"/>
                </a:cubicBezTo>
                <a:cubicBezTo>
                  <a:pt x="1457" y="161"/>
                  <a:pt x="1471" y="157"/>
                  <a:pt x="1480" y="148"/>
                </a:cubicBezTo>
                <a:cubicBezTo>
                  <a:pt x="1488" y="140"/>
                  <a:pt x="1492" y="128"/>
                  <a:pt x="1492" y="110"/>
                </a:cubicBezTo>
                <a:cubicBezTo>
                  <a:pt x="1492" y="36"/>
                  <a:pt x="1492" y="36"/>
                  <a:pt x="1492" y="36"/>
                </a:cubicBezTo>
                <a:cubicBezTo>
                  <a:pt x="1465" y="36"/>
                  <a:pt x="1465" y="36"/>
                  <a:pt x="1465" y="36"/>
                </a:cubicBezTo>
                <a:lnTo>
                  <a:pt x="1465" y="48"/>
                </a:lnTo>
                <a:close/>
                <a:moveTo>
                  <a:pt x="1465" y="79"/>
                </a:moveTo>
                <a:cubicBezTo>
                  <a:pt x="1465" y="92"/>
                  <a:pt x="1455" y="102"/>
                  <a:pt x="1442" y="102"/>
                </a:cubicBezTo>
                <a:cubicBezTo>
                  <a:pt x="1429" y="102"/>
                  <a:pt x="1419" y="93"/>
                  <a:pt x="1419" y="79"/>
                </a:cubicBezTo>
                <a:cubicBezTo>
                  <a:pt x="1419" y="79"/>
                  <a:pt x="1419" y="79"/>
                  <a:pt x="1419" y="79"/>
                </a:cubicBezTo>
                <a:cubicBezTo>
                  <a:pt x="1419" y="66"/>
                  <a:pt x="1429" y="57"/>
                  <a:pt x="1442" y="57"/>
                </a:cubicBezTo>
                <a:cubicBezTo>
                  <a:pt x="1455" y="57"/>
                  <a:pt x="1465" y="66"/>
                  <a:pt x="1465" y="79"/>
                </a:cubicBezTo>
                <a:close/>
                <a:moveTo>
                  <a:pt x="1697" y="37"/>
                </a:moveTo>
                <a:cubicBezTo>
                  <a:pt x="1675" y="37"/>
                  <a:pt x="1675" y="37"/>
                  <a:pt x="1675" y="37"/>
                </a:cubicBezTo>
                <a:cubicBezTo>
                  <a:pt x="1675" y="33"/>
                  <a:pt x="1675" y="33"/>
                  <a:pt x="1675" y="33"/>
                </a:cubicBezTo>
                <a:cubicBezTo>
                  <a:pt x="1675" y="26"/>
                  <a:pt x="1678" y="23"/>
                  <a:pt x="1684" y="23"/>
                </a:cubicBezTo>
                <a:cubicBezTo>
                  <a:pt x="1689" y="23"/>
                  <a:pt x="1693" y="24"/>
                  <a:pt x="1697" y="25"/>
                </a:cubicBezTo>
                <a:cubicBezTo>
                  <a:pt x="1697" y="2"/>
                  <a:pt x="1697" y="2"/>
                  <a:pt x="1697" y="2"/>
                </a:cubicBezTo>
                <a:cubicBezTo>
                  <a:pt x="1692" y="1"/>
                  <a:pt x="1686" y="0"/>
                  <a:pt x="1677" y="0"/>
                </a:cubicBezTo>
                <a:cubicBezTo>
                  <a:pt x="1668" y="0"/>
                  <a:pt x="1660" y="2"/>
                  <a:pt x="1655" y="7"/>
                </a:cubicBezTo>
                <a:cubicBezTo>
                  <a:pt x="1650" y="12"/>
                  <a:pt x="1648" y="20"/>
                  <a:pt x="1648" y="31"/>
                </a:cubicBezTo>
                <a:cubicBezTo>
                  <a:pt x="1648" y="37"/>
                  <a:pt x="1648" y="37"/>
                  <a:pt x="1648" y="37"/>
                </a:cubicBezTo>
                <a:cubicBezTo>
                  <a:pt x="1636" y="37"/>
                  <a:pt x="1636" y="37"/>
                  <a:pt x="1636" y="37"/>
                </a:cubicBezTo>
                <a:cubicBezTo>
                  <a:pt x="1636" y="59"/>
                  <a:pt x="1636" y="59"/>
                  <a:pt x="1636" y="59"/>
                </a:cubicBezTo>
                <a:cubicBezTo>
                  <a:pt x="1648" y="59"/>
                  <a:pt x="1648" y="59"/>
                  <a:pt x="1648" y="59"/>
                </a:cubicBezTo>
                <a:cubicBezTo>
                  <a:pt x="1648" y="132"/>
                  <a:pt x="1648" y="132"/>
                  <a:pt x="1648" y="132"/>
                </a:cubicBezTo>
                <a:cubicBezTo>
                  <a:pt x="1675" y="132"/>
                  <a:pt x="1675" y="132"/>
                  <a:pt x="1675" y="132"/>
                </a:cubicBezTo>
                <a:cubicBezTo>
                  <a:pt x="1675" y="59"/>
                  <a:pt x="1675" y="59"/>
                  <a:pt x="1675" y="59"/>
                </a:cubicBezTo>
                <a:cubicBezTo>
                  <a:pt x="1697" y="59"/>
                  <a:pt x="1697" y="59"/>
                  <a:pt x="1697" y="59"/>
                </a:cubicBezTo>
                <a:lnTo>
                  <a:pt x="1697" y="37"/>
                </a:lnTo>
                <a:close/>
                <a:moveTo>
                  <a:pt x="1548" y="101"/>
                </a:moveTo>
                <a:cubicBezTo>
                  <a:pt x="1526" y="36"/>
                  <a:pt x="1526" y="36"/>
                  <a:pt x="1526" y="36"/>
                </a:cubicBezTo>
                <a:cubicBezTo>
                  <a:pt x="1497" y="36"/>
                  <a:pt x="1497" y="36"/>
                  <a:pt x="1497" y="36"/>
                </a:cubicBezTo>
                <a:cubicBezTo>
                  <a:pt x="1535" y="132"/>
                  <a:pt x="1535" y="132"/>
                  <a:pt x="1535" y="132"/>
                </a:cubicBezTo>
                <a:cubicBezTo>
                  <a:pt x="1532" y="137"/>
                  <a:pt x="1530" y="139"/>
                  <a:pt x="1525" y="139"/>
                </a:cubicBezTo>
                <a:cubicBezTo>
                  <a:pt x="1521" y="139"/>
                  <a:pt x="1517" y="137"/>
                  <a:pt x="1513" y="135"/>
                </a:cubicBezTo>
                <a:cubicBezTo>
                  <a:pt x="1504" y="155"/>
                  <a:pt x="1504" y="155"/>
                  <a:pt x="1504" y="155"/>
                </a:cubicBezTo>
                <a:cubicBezTo>
                  <a:pt x="1511" y="159"/>
                  <a:pt x="1519" y="161"/>
                  <a:pt x="1528" y="161"/>
                </a:cubicBezTo>
                <a:cubicBezTo>
                  <a:pt x="1545" y="161"/>
                  <a:pt x="1553" y="154"/>
                  <a:pt x="1560" y="134"/>
                </a:cubicBezTo>
                <a:cubicBezTo>
                  <a:pt x="1597" y="36"/>
                  <a:pt x="1597" y="36"/>
                  <a:pt x="1597" y="36"/>
                </a:cubicBezTo>
                <a:cubicBezTo>
                  <a:pt x="1569" y="36"/>
                  <a:pt x="1569" y="36"/>
                  <a:pt x="1569" y="36"/>
                </a:cubicBezTo>
                <a:lnTo>
                  <a:pt x="1548" y="101"/>
                </a:lnTo>
                <a:close/>
                <a:moveTo>
                  <a:pt x="1008" y="34"/>
                </a:moveTo>
                <a:cubicBezTo>
                  <a:pt x="994" y="34"/>
                  <a:pt x="986" y="41"/>
                  <a:pt x="980" y="49"/>
                </a:cubicBezTo>
                <a:cubicBezTo>
                  <a:pt x="980" y="1"/>
                  <a:pt x="980" y="1"/>
                  <a:pt x="980" y="1"/>
                </a:cubicBezTo>
                <a:cubicBezTo>
                  <a:pt x="952" y="1"/>
                  <a:pt x="952" y="1"/>
                  <a:pt x="952" y="1"/>
                </a:cubicBezTo>
                <a:cubicBezTo>
                  <a:pt x="952" y="132"/>
                  <a:pt x="952" y="132"/>
                  <a:pt x="952" y="132"/>
                </a:cubicBezTo>
                <a:cubicBezTo>
                  <a:pt x="980" y="132"/>
                  <a:pt x="980" y="132"/>
                  <a:pt x="980" y="132"/>
                </a:cubicBezTo>
                <a:cubicBezTo>
                  <a:pt x="980" y="78"/>
                  <a:pt x="980" y="78"/>
                  <a:pt x="980" y="78"/>
                </a:cubicBezTo>
                <a:cubicBezTo>
                  <a:pt x="980" y="65"/>
                  <a:pt x="986" y="59"/>
                  <a:pt x="997" y="59"/>
                </a:cubicBezTo>
                <a:cubicBezTo>
                  <a:pt x="1007" y="59"/>
                  <a:pt x="1013" y="65"/>
                  <a:pt x="1013" y="78"/>
                </a:cubicBezTo>
                <a:cubicBezTo>
                  <a:pt x="1013" y="132"/>
                  <a:pt x="1013" y="132"/>
                  <a:pt x="1013" y="132"/>
                </a:cubicBezTo>
                <a:cubicBezTo>
                  <a:pt x="1040" y="132"/>
                  <a:pt x="1040" y="132"/>
                  <a:pt x="1040" y="132"/>
                </a:cubicBezTo>
                <a:cubicBezTo>
                  <a:pt x="1040" y="70"/>
                  <a:pt x="1040" y="70"/>
                  <a:pt x="1040" y="70"/>
                </a:cubicBezTo>
                <a:cubicBezTo>
                  <a:pt x="1040" y="48"/>
                  <a:pt x="1028" y="34"/>
                  <a:pt x="1008" y="34"/>
                </a:cubicBezTo>
                <a:close/>
                <a:moveTo>
                  <a:pt x="1250" y="132"/>
                </a:moveTo>
                <a:cubicBezTo>
                  <a:pt x="1278" y="132"/>
                  <a:pt x="1278" y="132"/>
                  <a:pt x="1278" y="132"/>
                </a:cubicBezTo>
                <a:cubicBezTo>
                  <a:pt x="1278" y="1"/>
                  <a:pt x="1278" y="1"/>
                  <a:pt x="1278" y="1"/>
                </a:cubicBezTo>
                <a:cubicBezTo>
                  <a:pt x="1250" y="1"/>
                  <a:pt x="1250" y="1"/>
                  <a:pt x="1250" y="1"/>
                </a:cubicBezTo>
                <a:lnTo>
                  <a:pt x="1250" y="132"/>
                </a:lnTo>
                <a:close/>
                <a:moveTo>
                  <a:pt x="1103" y="34"/>
                </a:moveTo>
                <a:cubicBezTo>
                  <a:pt x="1089" y="34"/>
                  <a:pt x="1081" y="41"/>
                  <a:pt x="1075" y="49"/>
                </a:cubicBezTo>
                <a:cubicBezTo>
                  <a:pt x="1075" y="36"/>
                  <a:pt x="1075" y="36"/>
                  <a:pt x="1075" y="36"/>
                </a:cubicBezTo>
                <a:cubicBezTo>
                  <a:pt x="1047" y="36"/>
                  <a:pt x="1047" y="36"/>
                  <a:pt x="1047" y="36"/>
                </a:cubicBezTo>
                <a:cubicBezTo>
                  <a:pt x="1047" y="132"/>
                  <a:pt x="1047" y="132"/>
                  <a:pt x="1047" y="132"/>
                </a:cubicBezTo>
                <a:cubicBezTo>
                  <a:pt x="1075" y="132"/>
                  <a:pt x="1075" y="132"/>
                  <a:pt x="1075" y="132"/>
                </a:cubicBezTo>
                <a:cubicBezTo>
                  <a:pt x="1075" y="78"/>
                  <a:pt x="1075" y="78"/>
                  <a:pt x="1075" y="78"/>
                </a:cubicBezTo>
                <a:cubicBezTo>
                  <a:pt x="1075" y="65"/>
                  <a:pt x="1081" y="59"/>
                  <a:pt x="1092" y="59"/>
                </a:cubicBezTo>
                <a:cubicBezTo>
                  <a:pt x="1102" y="59"/>
                  <a:pt x="1108" y="65"/>
                  <a:pt x="1108" y="78"/>
                </a:cubicBezTo>
                <a:cubicBezTo>
                  <a:pt x="1108" y="132"/>
                  <a:pt x="1108" y="132"/>
                  <a:pt x="1108" y="132"/>
                </a:cubicBezTo>
                <a:cubicBezTo>
                  <a:pt x="1135" y="132"/>
                  <a:pt x="1135" y="132"/>
                  <a:pt x="1135" y="132"/>
                </a:cubicBezTo>
                <a:cubicBezTo>
                  <a:pt x="1135" y="70"/>
                  <a:pt x="1135" y="70"/>
                  <a:pt x="1135" y="70"/>
                </a:cubicBezTo>
                <a:cubicBezTo>
                  <a:pt x="1135" y="48"/>
                  <a:pt x="1123" y="34"/>
                  <a:pt x="1103" y="34"/>
                </a:cubicBezTo>
                <a:close/>
                <a:moveTo>
                  <a:pt x="910" y="111"/>
                </a:moveTo>
                <a:cubicBezTo>
                  <a:pt x="895" y="111"/>
                  <a:pt x="885" y="99"/>
                  <a:pt x="885" y="84"/>
                </a:cubicBezTo>
                <a:cubicBezTo>
                  <a:pt x="885" y="84"/>
                  <a:pt x="885" y="84"/>
                  <a:pt x="885" y="84"/>
                </a:cubicBezTo>
                <a:cubicBezTo>
                  <a:pt x="885" y="70"/>
                  <a:pt x="895" y="58"/>
                  <a:pt x="909" y="58"/>
                </a:cubicBezTo>
                <a:cubicBezTo>
                  <a:pt x="918" y="58"/>
                  <a:pt x="925" y="62"/>
                  <a:pt x="931" y="68"/>
                </a:cubicBezTo>
                <a:cubicBezTo>
                  <a:pt x="947" y="50"/>
                  <a:pt x="947" y="50"/>
                  <a:pt x="947" y="50"/>
                </a:cubicBezTo>
                <a:cubicBezTo>
                  <a:pt x="938" y="40"/>
                  <a:pt x="927" y="34"/>
                  <a:pt x="909" y="34"/>
                </a:cubicBezTo>
                <a:cubicBezTo>
                  <a:pt x="880" y="34"/>
                  <a:pt x="859" y="57"/>
                  <a:pt x="859" y="84"/>
                </a:cubicBezTo>
                <a:cubicBezTo>
                  <a:pt x="859" y="84"/>
                  <a:pt x="859" y="84"/>
                  <a:pt x="859" y="84"/>
                </a:cubicBezTo>
                <a:cubicBezTo>
                  <a:pt x="859" y="112"/>
                  <a:pt x="880" y="134"/>
                  <a:pt x="909" y="134"/>
                </a:cubicBezTo>
                <a:cubicBezTo>
                  <a:pt x="928" y="134"/>
                  <a:pt x="939" y="127"/>
                  <a:pt x="948" y="117"/>
                </a:cubicBezTo>
                <a:cubicBezTo>
                  <a:pt x="932" y="100"/>
                  <a:pt x="932" y="100"/>
                  <a:pt x="932" y="100"/>
                </a:cubicBezTo>
                <a:cubicBezTo>
                  <a:pt x="925" y="107"/>
                  <a:pt x="919" y="111"/>
                  <a:pt x="910" y="111"/>
                </a:cubicBezTo>
                <a:close/>
                <a:moveTo>
                  <a:pt x="1945" y="35"/>
                </a:moveTo>
                <a:cubicBezTo>
                  <a:pt x="1929" y="35"/>
                  <a:pt x="1918" y="38"/>
                  <a:pt x="1908" y="42"/>
                </a:cubicBezTo>
                <a:cubicBezTo>
                  <a:pt x="1915" y="63"/>
                  <a:pt x="1915" y="63"/>
                  <a:pt x="1915" y="63"/>
                </a:cubicBezTo>
                <a:cubicBezTo>
                  <a:pt x="1923" y="60"/>
                  <a:pt x="1931" y="58"/>
                  <a:pt x="1941" y="58"/>
                </a:cubicBezTo>
                <a:cubicBezTo>
                  <a:pt x="1955" y="58"/>
                  <a:pt x="1962" y="64"/>
                  <a:pt x="1962" y="76"/>
                </a:cubicBezTo>
                <a:cubicBezTo>
                  <a:pt x="1962" y="77"/>
                  <a:pt x="1962" y="77"/>
                  <a:pt x="1962" y="77"/>
                </a:cubicBezTo>
                <a:cubicBezTo>
                  <a:pt x="1955" y="75"/>
                  <a:pt x="1948" y="73"/>
                  <a:pt x="1938" y="73"/>
                </a:cubicBezTo>
                <a:cubicBezTo>
                  <a:pt x="1915" y="73"/>
                  <a:pt x="1899" y="83"/>
                  <a:pt x="1899" y="104"/>
                </a:cubicBezTo>
                <a:cubicBezTo>
                  <a:pt x="1899" y="104"/>
                  <a:pt x="1899" y="104"/>
                  <a:pt x="1899" y="104"/>
                </a:cubicBezTo>
                <a:cubicBezTo>
                  <a:pt x="1899" y="123"/>
                  <a:pt x="1914" y="134"/>
                  <a:pt x="1932" y="134"/>
                </a:cubicBezTo>
                <a:cubicBezTo>
                  <a:pt x="1946" y="134"/>
                  <a:pt x="1955" y="129"/>
                  <a:pt x="1962" y="122"/>
                </a:cubicBezTo>
                <a:cubicBezTo>
                  <a:pt x="1962" y="132"/>
                  <a:pt x="1962" y="132"/>
                  <a:pt x="1962" y="132"/>
                </a:cubicBezTo>
                <a:cubicBezTo>
                  <a:pt x="1988" y="132"/>
                  <a:pt x="1988" y="132"/>
                  <a:pt x="1988" y="132"/>
                </a:cubicBezTo>
                <a:cubicBezTo>
                  <a:pt x="1988" y="76"/>
                  <a:pt x="1988" y="76"/>
                  <a:pt x="1988" y="76"/>
                </a:cubicBezTo>
                <a:cubicBezTo>
                  <a:pt x="1988" y="63"/>
                  <a:pt x="1985" y="53"/>
                  <a:pt x="1978" y="46"/>
                </a:cubicBezTo>
                <a:cubicBezTo>
                  <a:pt x="1971" y="39"/>
                  <a:pt x="1960" y="35"/>
                  <a:pt x="1945" y="35"/>
                </a:cubicBezTo>
                <a:close/>
                <a:moveTo>
                  <a:pt x="1962" y="98"/>
                </a:moveTo>
                <a:cubicBezTo>
                  <a:pt x="1962" y="108"/>
                  <a:pt x="1953" y="115"/>
                  <a:pt x="1941" y="115"/>
                </a:cubicBezTo>
                <a:cubicBezTo>
                  <a:pt x="1932" y="115"/>
                  <a:pt x="1926" y="111"/>
                  <a:pt x="1926" y="103"/>
                </a:cubicBezTo>
                <a:cubicBezTo>
                  <a:pt x="1926" y="103"/>
                  <a:pt x="1926" y="103"/>
                  <a:pt x="1926" y="103"/>
                </a:cubicBezTo>
                <a:cubicBezTo>
                  <a:pt x="1926" y="94"/>
                  <a:pt x="1933" y="90"/>
                  <a:pt x="1945" y="90"/>
                </a:cubicBezTo>
                <a:cubicBezTo>
                  <a:pt x="1951" y="90"/>
                  <a:pt x="1957" y="91"/>
                  <a:pt x="1962" y="93"/>
                </a:cubicBezTo>
                <a:lnTo>
                  <a:pt x="1962" y="98"/>
                </a:lnTo>
                <a:close/>
                <a:moveTo>
                  <a:pt x="1193" y="34"/>
                </a:moveTo>
                <a:cubicBezTo>
                  <a:pt x="1163" y="34"/>
                  <a:pt x="1141" y="56"/>
                  <a:pt x="1141" y="84"/>
                </a:cubicBezTo>
                <a:cubicBezTo>
                  <a:pt x="1141" y="84"/>
                  <a:pt x="1141" y="84"/>
                  <a:pt x="1141" y="84"/>
                </a:cubicBezTo>
                <a:cubicBezTo>
                  <a:pt x="1141" y="112"/>
                  <a:pt x="1163" y="134"/>
                  <a:pt x="1193" y="134"/>
                </a:cubicBezTo>
                <a:cubicBezTo>
                  <a:pt x="1223" y="134"/>
                  <a:pt x="1245" y="112"/>
                  <a:pt x="1245" y="84"/>
                </a:cubicBezTo>
                <a:cubicBezTo>
                  <a:pt x="1245" y="84"/>
                  <a:pt x="1245" y="84"/>
                  <a:pt x="1245" y="84"/>
                </a:cubicBezTo>
                <a:cubicBezTo>
                  <a:pt x="1245" y="56"/>
                  <a:pt x="1223" y="34"/>
                  <a:pt x="1193" y="34"/>
                </a:cubicBezTo>
                <a:close/>
                <a:moveTo>
                  <a:pt x="1218" y="84"/>
                </a:moveTo>
                <a:cubicBezTo>
                  <a:pt x="1218" y="99"/>
                  <a:pt x="1209" y="111"/>
                  <a:pt x="1193" y="111"/>
                </a:cubicBezTo>
                <a:cubicBezTo>
                  <a:pt x="1178" y="111"/>
                  <a:pt x="1168" y="98"/>
                  <a:pt x="1168" y="84"/>
                </a:cubicBezTo>
                <a:cubicBezTo>
                  <a:pt x="1168" y="84"/>
                  <a:pt x="1168" y="84"/>
                  <a:pt x="1168" y="84"/>
                </a:cubicBezTo>
                <a:cubicBezTo>
                  <a:pt x="1168" y="70"/>
                  <a:pt x="1177" y="58"/>
                  <a:pt x="1193" y="58"/>
                </a:cubicBezTo>
                <a:cubicBezTo>
                  <a:pt x="1208" y="58"/>
                  <a:pt x="1218" y="70"/>
                  <a:pt x="1218" y="84"/>
                </a:cubicBezTo>
                <a:close/>
              </a:path>
            </a:pathLst>
          </a:custGeom>
          <a:gradFill>
            <a:gsLst>
              <a:gs pos="100000">
                <a:srgbClr val="F15F22"/>
              </a:gs>
              <a:gs pos="54000">
                <a:srgbClr val="F06422"/>
              </a:gs>
              <a:gs pos="76000">
                <a:srgbClr val="E32526"/>
              </a:gs>
              <a:gs pos="0">
                <a:srgbClr val="E32F2A"/>
              </a:gs>
              <a:gs pos="26000">
                <a:srgbClr val="A32022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615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D7C56BA8-590A-4028-A3BD-EBB4F41E7443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9855467" y="2024677"/>
            <a:ext cx="3499241" cy="1167475"/>
            <a:chOff x="547688" y="952500"/>
            <a:chExt cx="12190413" cy="40671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186E01-E5DD-4CF8-B980-31578D78DA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gradFill flip="none" rotWithShape="1">
              <a:gsLst>
                <a:gs pos="0">
                  <a:srgbClr val="F2A11F"/>
                </a:gs>
                <a:gs pos="37000">
                  <a:srgbClr val="EC5124"/>
                </a:gs>
                <a:gs pos="79000">
                  <a:srgbClr val="D32A27"/>
                </a:gs>
                <a:gs pos="100000">
                  <a:srgbClr val="7A425E"/>
                </a:gs>
              </a:gsLst>
              <a:lin ang="2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297898A-7690-4887-A538-06925E3249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EBE1A931-8ED4-4023-B1E7-E7C0FCB53C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3DFA30DE-FC15-4449-9A0C-173C6898FE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2C43BCA4-E25C-47F7-A5A5-C71BAFE37A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6476CD2B-51BA-4E82-9674-026AAE497F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F65A61BF-2424-45EF-AEBD-67F3A1E98F2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39" y="1508929"/>
            <a:ext cx="9957816" cy="240520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US" sz="60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548640" y="3956227"/>
            <a:ext cx="9957816" cy="462018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500" spc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here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TextBox 74"/>
          <p:cNvSpPr txBox="1"/>
          <p:nvPr userDrawn="1"/>
        </p:nvSpPr>
        <p:spPr>
          <a:xfrm>
            <a:off x="548640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90445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D7C56BA8-590A-4028-A3BD-EBB4F41E7443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9855467" y="2024677"/>
            <a:ext cx="3499241" cy="1167475"/>
            <a:chOff x="547688" y="952500"/>
            <a:chExt cx="12190413" cy="40671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186E01-E5DD-4CF8-B980-31578D78DA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gradFill flip="none" rotWithShape="1">
              <a:gsLst>
                <a:gs pos="0">
                  <a:srgbClr val="F2A11F"/>
                </a:gs>
                <a:gs pos="37000">
                  <a:srgbClr val="EC5124"/>
                </a:gs>
                <a:gs pos="79000">
                  <a:srgbClr val="D32A27"/>
                </a:gs>
                <a:gs pos="100000">
                  <a:srgbClr val="7A425E"/>
                </a:gs>
              </a:gsLst>
              <a:lin ang="2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297898A-7690-4887-A538-06925E3249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EBE1A931-8ED4-4023-B1E7-E7C0FCB53C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3DFA30DE-FC15-4449-9A0C-173C6898FE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2C43BCA4-E25C-47F7-A5A5-C71BAFE37A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6476CD2B-51BA-4E82-9674-026AAE497F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F65A61BF-2424-45EF-AEBD-67F3A1E98F2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39" y="1508929"/>
            <a:ext cx="9957816" cy="240520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US" sz="60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548640" y="3956227"/>
            <a:ext cx="9957816" cy="462018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500" spc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here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TextBox 74"/>
          <p:cNvSpPr txBox="1"/>
          <p:nvPr userDrawn="1"/>
        </p:nvSpPr>
        <p:spPr>
          <a:xfrm>
            <a:off x="548640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14492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116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6794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557784" y="896112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356789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9276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Only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557784" y="896112"/>
            <a:ext cx="11073384" cy="29260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399921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370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Background pattern&#10;&#10;Description automatically generated">
            <a:extLst>
              <a:ext uri="{FF2B5EF4-FFF2-40B4-BE49-F238E27FC236}">
                <a16:creationId xmlns:a16="http://schemas.microsoft.com/office/drawing/2014/main" id="{C08B439B-E84A-4380-B725-5C2E2A3578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"/>
            <a:ext cx="12188825" cy="68579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813522-5B75-F893-0706-7E3AB7106A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00"/>
          <a:stretch/>
        </p:blipFill>
        <p:spPr>
          <a:xfrm flipH="1">
            <a:off x="7616825" y="34"/>
            <a:ext cx="4572000" cy="68579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C3EB64-A851-71DD-8882-1FDB7C2E99CB}"/>
              </a:ext>
            </a:extLst>
          </p:cNvPr>
          <p:cNvSpPr txBox="1"/>
          <p:nvPr userDrawn="1"/>
        </p:nvSpPr>
        <p:spPr>
          <a:xfrm>
            <a:off x="1603354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E4C2BE-620B-6B7D-1426-F9CB0B9DB68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002FA1-87AB-10E7-DF14-BCD2904245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AFC16D85-BEED-1820-DFF9-5D8B0AACAC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1F2566FE-64C0-16F6-945D-296166879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3B60C47-FE53-B519-B5B0-91907EAADB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51BD7309-4598-0B4D-F955-25A4778655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AB317A1-606F-084E-CD32-A64A53D259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3ECEF077-D5E5-A906-C26A-748935BA5E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750333" y="1549491"/>
            <a:ext cx="6263640" cy="240520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lang="en-US" sz="6000" b="1" kern="1200" cap="none" spc="-150" baseline="0" dirty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750333" y="4328649"/>
            <a:ext cx="6263640" cy="32701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500" spc="0" baseline="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22F89-ADF9-0A52-8877-914CA372E2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692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3624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308880"/>
            <a:ext cx="11073384" cy="4906726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7730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307593"/>
            <a:ext cx="11073384" cy="491958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1776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75767"/>
            <a:ext cx="11073384" cy="4651413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899112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369451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119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Content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72767"/>
            <a:ext cx="11073384" cy="4654413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557784" y="896112"/>
            <a:ext cx="11073384" cy="29260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392616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97130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307592"/>
            <a:ext cx="5378958" cy="491958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307592"/>
            <a:ext cx="5378958" cy="491958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956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307592"/>
            <a:ext cx="5378958" cy="491958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307592"/>
            <a:ext cx="5378958" cy="491958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94448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307593"/>
            <a:ext cx="3474720" cy="491958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 bwMode="gray">
          <a:xfrm>
            <a:off x="4347972" y="1307593"/>
            <a:ext cx="3474720" cy="491958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 bwMode="gray">
          <a:xfrm>
            <a:off x="8147304" y="1307593"/>
            <a:ext cx="3474720" cy="491958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151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307593"/>
            <a:ext cx="3474720" cy="491958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 bwMode="gray">
          <a:xfrm>
            <a:off x="4347972" y="1307593"/>
            <a:ext cx="3474720" cy="491958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 bwMode="gray">
          <a:xfrm>
            <a:off x="8147304" y="1307593"/>
            <a:ext cx="3474720" cy="491958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13" name="Rectangle 12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4938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6036718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307592"/>
            <a:ext cx="6036718" cy="491958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554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Imag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6036718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307592"/>
            <a:ext cx="6036718" cy="491958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21" name="Rectangle 20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547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White_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Background pattern&#10;&#10;Description automatically generated">
            <a:extLst>
              <a:ext uri="{FF2B5EF4-FFF2-40B4-BE49-F238E27FC236}">
                <a16:creationId xmlns:a16="http://schemas.microsoft.com/office/drawing/2014/main" id="{D5C4C27E-C20F-40CB-85CF-27223BC9C5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"/>
            <a:ext cx="12188825" cy="6857929"/>
          </a:xfrm>
          <a:prstGeom prst="rect">
            <a:avLst/>
          </a:prstGeom>
        </p:spPr>
      </p:pic>
      <p:pic>
        <p:nvPicPr>
          <p:cNvPr id="4" name="Picture 3" descr="A person in a white dress&#10;&#10;Description automatically generated with low confidence">
            <a:extLst>
              <a:ext uri="{FF2B5EF4-FFF2-40B4-BE49-F238E27FC236}">
                <a16:creationId xmlns:a16="http://schemas.microsoft.com/office/drawing/2014/main" id="{1852C0BD-7572-C8B3-D29B-44B7409BB2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6825" y="0"/>
            <a:ext cx="457200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C3EB64-A851-71DD-8882-1FDB7C2E99CB}"/>
              </a:ext>
            </a:extLst>
          </p:cNvPr>
          <p:cNvSpPr txBox="1"/>
          <p:nvPr userDrawn="1"/>
        </p:nvSpPr>
        <p:spPr>
          <a:xfrm>
            <a:off x="1603354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E4C2BE-620B-6B7D-1426-F9CB0B9DB68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002FA1-87AB-10E7-DF14-BCD2904245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AFC16D85-BEED-1820-DFF9-5D8B0AACAC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1F2566FE-64C0-16F6-945D-296166879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3B60C47-FE53-B519-B5B0-91907EAADB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51BD7309-4598-0B4D-F955-25A4778655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AB317A1-606F-084E-CD32-A64A53D259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3ECEF077-D5E5-A906-C26A-748935BA5E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750333" y="1549491"/>
            <a:ext cx="6263640" cy="240520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lang="en-US" sz="6000" b="1" kern="1200" cap="none" spc="-150" baseline="0" dirty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750333" y="4328649"/>
            <a:ext cx="6263640" cy="32701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500" spc="0" baseline="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22F89-ADF9-0A52-8877-914CA372E2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780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061791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061791" y="0"/>
            <a:ext cx="81270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48640" y="849535"/>
            <a:ext cx="3513151" cy="1926795"/>
          </a:xfrm>
          <a:prstGeom prst="rect">
            <a:avLst/>
          </a:prstGeom>
          <a:noFill/>
        </p:spPr>
        <p:txBody>
          <a:bodyPr lIns="0" tIns="0" rIns="0" bIns="0" anchor="t"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Font typeface="Arial" panose="020B0604020202020204" pitchFamily="34" charset="0"/>
              <a:buNone/>
              <a:defRPr sz="4600" b="1" strike="noStrike" spc="-150" baseline="0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Photo plus</a:t>
            </a:r>
            <a:br>
              <a:rPr lang="en-US" dirty="0"/>
            </a:br>
            <a:r>
              <a:rPr lang="en-US" dirty="0"/>
              <a:t>statement</a:t>
            </a:r>
            <a:br>
              <a:rPr lang="en-US" dirty="0"/>
            </a:br>
            <a:r>
              <a:rPr lang="en-US" dirty="0"/>
              <a:t>layout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48641" y="2943638"/>
            <a:ext cx="3513150" cy="16416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4326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Statement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061791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061791" y="0"/>
            <a:ext cx="81270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48640" y="849535"/>
            <a:ext cx="3513151" cy="1926795"/>
          </a:xfrm>
          <a:prstGeom prst="rect">
            <a:avLst/>
          </a:prstGeom>
          <a:noFill/>
        </p:spPr>
        <p:txBody>
          <a:bodyPr lIns="0" tIns="0" rIns="0" bIns="0" anchor="t"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Font typeface="Arial" panose="020B0604020202020204" pitchFamily="34" charset="0"/>
              <a:buNone/>
              <a:defRPr sz="4600" b="1" strike="noStrike" spc="-150" baseline="0">
                <a:solidFill>
                  <a:schemeClr val="bg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Photo plus</a:t>
            </a:r>
            <a:br>
              <a:rPr lang="en-US" dirty="0"/>
            </a:br>
            <a:r>
              <a:rPr lang="en-US" dirty="0"/>
              <a:t>statement</a:t>
            </a:r>
            <a:br>
              <a:rPr lang="en-US" dirty="0"/>
            </a:br>
            <a:r>
              <a:rPr lang="en-US" dirty="0"/>
              <a:t>layout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48641" y="2943638"/>
            <a:ext cx="3513150" cy="16416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76560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548640" y="1276349"/>
            <a:ext cx="10165080" cy="3242641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4400" b="1" spc="-150">
                <a:solidFill>
                  <a:schemeClr val="tx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554337" y="4623890"/>
            <a:ext cx="10159383" cy="87630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1" spc="-150" baseline="0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48640" y="398463"/>
            <a:ext cx="990600" cy="735013"/>
            <a:chOff x="657226" y="398463"/>
            <a:chExt cx="990600" cy="735013"/>
          </a:xfrm>
          <a:gradFill>
            <a:gsLst>
              <a:gs pos="0">
                <a:srgbClr val="F2A11F"/>
              </a:gs>
              <a:gs pos="37000">
                <a:srgbClr val="EC5124"/>
              </a:gs>
              <a:gs pos="79000">
                <a:srgbClr val="D32A27"/>
              </a:gs>
              <a:gs pos="100000">
                <a:srgbClr val="7A425E"/>
              </a:gs>
            </a:gsLst>
            <a:lin ang="2400000" scaled="0"/>
          </a:gradFill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657226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195388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9382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Layout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548640" y="1276349"/>
            <a:ext cx="10165080" cy="3242641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4400" b="1" spc="-150">
                <a:solidFill>
                  <a:schemeClr val="bg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554337" y="4623890"/>
            <a:ext cx="10159383" cy="87630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1" spc="-150" baseline="0">
                <a:solidFill>
                  <a:schemeClr val="bg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9371872-34E0-4E87-A880-855C986DEFEB}"/>
              </a:ext>
            </a:extLst>
          </p:cNvPr>
          <p:cNvGrpSpPr/>
          <p:nvPr userDrawn="1"/>
        </p:nvGrpSpPr>
        <p:grpSpPr>
          <a:xfrm>
            <a:off x="548640" y="398463"/>
            <a:ext cx="990600" cy="735013"/>
            <a:chOff x="657226" y="398463"/>
            <a:chExt cx="990600" cy="735013"/>
          </a:xfrm>
          <a:gradFill>
            <a:gsLst>
              <a:gs pos="0">
                <a:srgbClr val="F2A11F"/>
              </a:gs>
              <a:gs pos="37000">
                <a:srgbClr val="EC5124"/>
              </a:gs>
              <a:gs pos="79000">
                <a:srgbClr val="D32A27"/>
              </a:gs>
              <a:gs pos="100000">
                <a:srgbClr val="7A425E"/>
              </a:gs>
            </a:gsLst>
            <a:lin ang="2400000" scaled="0"/>
          </a:gradFill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A59E31A-C52B-4474-A5A0-530DF770A4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226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123B3F17-34EE-4FBA-8852-7ED07762D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388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68984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566888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8"/>
          </p:nvPr>
        </p:nvSpPr>
        <p:spPr bwMode="gray">
          <a:xfrm>
            <a:off x="6835284" y="1307592"/>
            <a:ext cx="4707555" cy="491958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6835283" y="402336"/>
            <a:ext cx="4707555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4852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/ Product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566888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8"/>
          </p:nvPr>
        </p:nvSpPr>
        <p:spPr bwMode="gray">
          <a:xfrm>
            <a:off x="6835284" y="1307592"/>
            <a:ext cx="4707555" cy="502376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6835283" y="402336"/>
            <a:ext cx="4707555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13" name="Rectangle 12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3765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307593"/>
            <a:ext cx="11073385" cy="4919588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6104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307593"/>
            <a:ext cx="11073385" cy="4919588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2793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7253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26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Background pattern&#10;&#10;Description automatically generated">
            <a:extLst>
              <a:ext uri="{FF2B5EF4-FFF2-40B4-BE49-F238E27FC236}">
                <a16:creationId xmlns:a16="http://schemas.microsoft.com/office/drawing/2014/main" id="{BCB70D7F-DA6D-4CCD-81E9-90248EF64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1"/>
            <a:ext cx="12188825" cy="685792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E412EDD-C562-F92D-41A2-18849B2F30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16825" y="35"/>
            <a:ext cx="4572000" cy="68579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0D814F-EE5B-C084-7424-D39C0DE54FF7}"/>
              </a:ext>
            </a:extLst>
          </p:cNvPr>
          <p:cNvSpPr txBox="1"/>
          <p:nvPr userDrawn="1"/>
        </p:nvSpPr>
        <p:spPr>
          <a:xfrm>
            <a:off x="1603354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498D60-2F6C-6ADE-BB9A-D957660E073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8414641-DA5A-BDF2-889C-1430A63E35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CAA72E6-FAE3-6740-34C0-7A08091254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0EE70422-5E10-8634-79CC-15428116CD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F9B9866C-878A-3BAE-D601-6317EEEB78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20DD7C9B-A88C-7ECB-27AE-CB4579CDB9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84B2859-A58F-9171-5328-94CFD162F5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DC1829C2-6CD9-FE35-3F45-EEC10E2F16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750334" y="1549491"/>
            <a:ext cx="6263640" cy="240520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60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750334" y="4328649"/>
            <a:ext cx="6263640" cy="32701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500" spc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CC465-FDF1-C0A2-5A83-FB03B2F0F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8199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 userDrawn="1"/>
        </p:nvGrpSpPr>
        <p:grpSpPr>
          <a:xfrm rot="16200000">
            <a:off x="372592" y="2655660"/>
            <a:ext cx="6856214" cy="1544890"/>
            <a:chOff x="541049" y="2649538"/>
            <a:chExt cx="9285724" cy="2092325"/>
          </a:xfrm>
          <a:solidFill>
            <a:schemeClr val="tx1"/>
          </a:solidFill>
        </p:grpSpPr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541049" y="2809876"/>
              <a:ext cx="963613" cy="1928813"/>
            </a:xfrm>
            <a:custGeom>
              <a:avLst/>
              <a:gdLst>
                <a:gd name="T0" fmla="*/ 57 w 301"/>
                <a:gd name="T1" fmla="*/ 458 h 600"/>
                <a:gd name="T2" fmla="*/ 57 w 301"/>
                <a:gd name="T3" fmla="*/ 235 h 600"/>
                <a:gd name="T4" fmla="*/ 0 w 301"/>
                <a:gd name="T5" fmla="*/ 235 h 600"/>
                <a:gd name="T6" fmla="*/ 0 w 301"/>
                <a:gd name="T7" fmla="*/ 121 h 600"/>
                <a:gd name="T8" fmla="*/ 57 w 301"/>
                <a:gd name="T9" fmla="*/ 121 h 600"/>
                <a:gd name="T10" fmla="*/ 57 w 301"/>
                <a:gd name="T11" fmla="*/ 0 h 600"/>
                <a:gd name="T12" fmla="*/ 190 w 301"/>
                <a:gd name="T13" fmla="*/ 0 h 600"/>
                <a:gd name="T14" fmla="*/ 190 w 301"/>
                <a:gd name="T15" fmla="*/ 121 h 600"/>
                <a:gd name="T16" fmla="*/ 301 w 301"/>
                <a:gd name="T17" fmla="*/ 121 h 600"/>
                <a:gd name="T18" fmla="*/ 301 w 301"/>
                <a:gd name="T19" fmla="*/ 235 h 600"/>
                <a:gd name="T20" fmla="*/ 190 w 301"/>
                <a:gd name="T21" fmla="*/ 235 h 600"/>
                <a:gd name="T22" fmla="*/ 190 w 301"/>
                <a:gd name="T23" fmla="*/ 436 h 600"/>
                <a:gd name="T24" fmla="*/ 233 w 301"/>
                <a:gd name="T25" fmla="*/ 482 h 600"/>
                <a:gd name="T26" fmla="*/ 299 w 301"/>
                <a:gd name="T27" fmla="*/ 465 h 600"/>
                <a:gd name="T28" fmla="*/ 299 w 301"/>
                <a:gd name="T29" fmla="*/ 573 h 600"/>
                <a:gd name="T30" fmla="*/ 194 w 301"/>
                <a:gd name="T31" fmla="*/ 600 h 600"/>
                <a:gd name="T32" fmla="*/ 57 w 301"/>
                <a:gd name="T33" fmla="*/ 45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1" h="600">
                  <a:moveTo>
                    <a:pt x="57" y="458"/>
                  </a:moveTo>
                  <a:cubicBezTo>
                    <a:pt x="57" y="235"/>
                    <a:pt x="57" y="235"/>
                    <a:pt x="57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301" y="121"/>
                    <a:pt x="301" y="121"/>
                    <a:pt x="301" y="121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90" y="436"/>
                    <a:pt x="190" y="436"/>
                    <a:pt x="190" y="436"/>
                  </a:cubicBezTo>
                  <a:cubicBezTo>
                    <a:pt x="190" y="467"/>
                    <a:pt x="203" y="482"/>
                    <a:pt x="233" y="482"/>
                  </a:cubicBezTo>
                  <a:cubicBezTo>
                    <a:pt x="258" y="482"/>
                    <a:pt x="280" y="476"/>
                    <a:pt x="299" y="465"/>
                  </a:cubicBezTo>
                  <a:cubicBezTo>
                    <a:pt x="299" y="573"/>
                    <a:pt x="299" y="573"/>
                    <a:pt x="299" y="573"/>
                  </a:cubicBezTo>
                  <a:cubicBezTo>
                    <a:pt x="271" y="590"/>
                    <a:pt x="239" y="600"/>
                    <a:pt x="194" y="600"/>
                  </a:cubicBezTo>
                  <a:cubicBezTo>
                    <a:pt x="112" y="600"/>
                    <a:pt x="57" y="568"/>
                    <a:pt x="57" y="4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708151" y="2649538"/>
              <a:ext cx="1382713" cy="2063750"/>
            </a:xfrm>
            <a:custGeom>
              <a:avLst/>
              <a:gdLst>
                <a:gd name="T0" fmla="*/ 0 w 432"/>
                <a:gd name="T1" fmla="*/ 0 h 642"/>
                <a:gd name="T2" fmla="*/ 134 w 432"/>
                <a:gd name="T3" fmla="*/ 0 h 642"/>
                <a:gd name="T4" fmla="*/ 134 w 432"/>
                <a:gd name="T5" fmla="*/ 237 h 642"/>
                <a:gd name="T6" fmla="*/ 272 w 432"/>
                <a:gd name="T7" fmla="*/ 162 h 642"/>
                <a:gd name="T8" fmla="*/ 432 w 432"/>
                <a:gd name="T9" fmla="*/ 337 h 642"/>
                <a:gd name="T10" fmla="*/ 432 w 432"/>
                <a:gd name="T11" fmla="*/ 642 h 642"/>
                <a:gd name="T12" fmla="*/ 298 w 432"/>
                <a:gd name="T13" fmla="*/ 642 h 642"/>
                <a:gd name="T14" fmla="*/ 298 w 432"/>
                <a:gd name="T15" fmla="*/ 379 h 642"/>
                <a:gd name="T16" fmla="*/ 218 w 432"/>
                <a:gd name="T17" fmla="*/ 283 h 642"/>
                <a:gd name="T18" fmla="*/ 134 w 432"/>
                <a:gd name="T19" fmla="*/ 379 h 642"/>
                <a:gd name="T20" fmla="*/ 134 w 432"/>
                <a:gd name="T21" fmla="*/ 642 h 642"/>
                <a:gd name="T22" fmla="*/ 0 w 432"/>
                <a:gd name="T23" fmla="*/ 642 h 642"/>
                <a:gd name="T24" fmla="*/ 0 w 432"/>
                <a:gd name="T25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642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237"/>
                    <a:pt x="134" y="237"/>
                    <a:pt x="134" y="237"/>
                  </a:cubicBezTo>
                  <a:cubicBezTo>
                    <a:pt x="165" y="198"/>
                    <a:pt x="204" y="162"/>
                    <a:pt x="272" y="162"/>
                  </a:cubicBezTo>
                  <a:cubicBezTo>
                    <a:pt x="373" y="162"/>
                    <a:pt x="432" y="229"/>
                    <a:pt x="432" y="337"/>
                  </a:cubicBezTo>
                  <a:cubicBezTo>
                    <a:pt x="432" y="642"/>
                    <a:pt x="432" y="642"/>
                    <a:pt x="432" y="642"/>
                  </a:cubicBezTo>
                  <a:cubicBezTo>
                    <a:pt x="298" y="642"/>
                    <a:pt x="298" y="642"/>
                    <a:pt x="298" y="642"/>
                  </a:cubicBezTo>
                  <a:cubicBezTo>
                    <a:pt x="298" y="379"/>
                    <a:pt x="298" y="379"/>
                    <a:pt x="298" y="379"/>
                  </a:cubicBezTo>
                  <a:cubicBezTo>
                    <a:pt x="298" y="316"/>
                    <a:pt x="269" y="283"/>
                    <a:pt x="218" y="283"/>
                  </a:cubicBezTo>
                  <a:cubicBezTo>
                    <a:pt x="166" y="283"/>
                    <a:pt x="134" y="316"/>
                    <a:pt x="134" y="379"/>
                  </a:cubicBezTo>
                  <a:cubicBezTo>
                    <a:pt x="134" y="642"/>
                    <a:pt x="134" y="642"/>
                    <a:pt x="134" y="642"/>
                  </a:cubicBezTo>
                  <a:cubicBezTo>
                    <a:pt x="0" y="642"/>
                    <a:pt x="0" y="642"/>
                    <a:pt x="0" y="6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3261304" y="3179763"/>
              <a:ext cx="1390650" cy="1562100"/>
            </a:xfrm>
            <a:custGeom>
              <a:avLst/>
              <a:gdLst>
                <a:gd name="T0" fmla="*/ 0 w 434"/>
                <a:gd name="T1" fmla="*/ 342 h 486"/>
                <a:gd name="T2" fmla="*/ 0 w 434"/>
                <a:gd name="T3" fmla="*/ 340 h 486"/>
                <a:gd name="T4" fmla="*/ 190 w 434"/>
                <a:gd name="T5" fmla="*/ 189 h 486"/>
                <a:gd name="T6" fmla="*/ 305 w 434"/>
                <a:gd name="T7" fmla="*/ 209 h 486"/>
                <a:gd name="T8" fmla="*/ 305 w 434"/>
                <a:gd name="T9" fmla="*/ 201 h 486"/>
                <a:gd name="T10" fmla="*/ 204 w 434"/>
                <a:gd name="T11" fmla="*/ 115 h 486"/>
                <a:gd name="T12" fmla="*/ 74 w 434"/>
                <a:gd name="T13" fmla="*/ 140 h 486"/>
                <a:gd name="T14" fmla="*/ 40 w 434"/>
                <a:gd name="T15" fmla="*/ 38 h 486"/>
                <a:gd name="T16" fmla="*/ 223 w 434"/>
                <a:gd name="T17" fmla="*/ 0 h 486"/>
                <a:gd name="T18" fmla="*/ 383 w 434"/>
                <a:gd name="T19" fmla="*/ 53 h 486"/>
                <a:gd name="T20" fmla="*/ 434 w 434"/>
                <a:gd name="T21" fmla="*/ 204 h 486"/>
                <a:gd name="T22" fmla="*/ 434 w 434"/>
                <a:gd name="T23" fmla="*/ 477 h 486"/>
                <a:gd name="T24" fmla="*/ 304 w 434"/>
                <a:gd name="T25" fmla="*/ 477 h 486"/>
                <a:gd name="T26" fmla="*/ 304 w 434"/>
                <a:gd name="T27" fmla="*/ 426 h 486"/>
                <a:gd name="T28" fmla="*/ 162 w 434"/>
                <a:gd name="T29" fmla="*/ 486 h 486"/>
                <a:gd name="T30" fmla="*/ 0 w 434"/>
                <a:gd name="T31" fmla="*/ 342 h 486"/>
                <a:gd name="T32" fmla="*/ 307 w 434"/>
                <a:gd name="T33" fmla="*/ 311 h 486"/>
                <a:gd name="T34" fmla="*/ 307 w 434"/>
                <a:gd name="T35" fmla="*/ 287 h 486"/>
                <a:gd name="T36" fmla="*/ 222 w 434"/>
                <a:gd name="T37" fmla="*/ 270 h 486"/>
                <a:gd name="T38" fmla="*/ 129 w 434"/>
                <a:gd name="T39" fmla="*/ 335 h 486"/>
                <a:gd name="T40" fmla="*/ 129 w 434"/>
                <a:gd name="T41" fmla="*/ 336 h 486"/>
                <a:gd name="T42" fmla="*/ 202 w 434"/>
                <a:gd name="T43" fmla="*/ 394 h 486"/>
                <a:gd name="T44" fmla="*/ 307 w 434"/>
                <a:gd name="T45" fmla="*/ 31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4" h="486">
                  <a:moveTo>
                    <a:pt x="0" y="342"/>
                  </a:moveTo>
                  <a:cubicBezTo>
                    <a:pt x="0" y="340"/>
                    <a:pt x="0" y="340"/>
                    <a:pt x="0" y="340"/>
                  </a:cubicBezTo>
                  <a:cubicBezTo>
                    <a:pt x="0" y="237"/>
                    <a:pt x="78" y="189"/>
                    <a:pt x="190" y="189"/>
                  </a:cubicBezTo>
                  <a:cubicBezTo>
                    <a:pt x="237" y="189"/>
                    <a:pt x="272" y="197"/>
                    <a:pt x="305" y="209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5" y="145"/>
                    <a:pt x="271" y="115"/>
                    <a:pt x="204" y="115"/>
                  </a:cubicBezTo>
                  <a:cubicBezTo>
                    <a:pt x="153" y="115"/>
                    <a:pt x="117" y="124"/>
                    <a:pt x="74" y="1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92" y="15"/>
                    <a:pt x="143" y="0"/>
                    <a:pt x="223" y="0"/>
                  </a:cubicBezTo>
                  <a:cubicBezTo>
                    <a:pt x="296" y="0"/>
                    <a:pt x="349" y="20"/>
                    <a:pt x="383" y="53"/>
                  </a:cubicBezTo>
                  <a:cubicBezTo>
                    <a:pt x="418" y="88"/>
                    <a:pt x="434" y="140"/>
                    <a:pt x="434" y="204"/>
                  </a:cubicBezTo>
                  <a:cubicBezTo>
                    <a:pt x="434" y="477"/>
                    <a:pt x="434" y="477"/>
                    <a:pt x="434" y="477"/>
                  </a:cubicBezTo>
                  <a:cubicBezTo>
                    <a:pt x="304" y="477"/>
                    <a:pt x="304" y="477"/>
                    <a:pt x="304" y="477"/>
                  </a:cubicBezTo>
                  <a:cubicBezTo>
                    <a:pt x="304" y="426"/>
                    <a:pt x="304" y="426"/>
                    <a:pt x="304" y="426"/>
                  </a:cubicBezTo>
                  <a:cubicBezTo>
                    <a:pt x="272" y="462"/>
                    <a:pt x="227" y="486"/>
                    <a:pt x="162" y="486"/>
                  </a:cubicBezTo>
                  <a:cubicBezTo>
                    <a:pt x="73" y="486"/>
                    <a:pt x="0" y="435"/>
                    <a:pt x="0" y="342"/>
                  </a:cubicBezTo>
                  <a:close/>
                  <a:moveTo>
                    <a:pt x="307" y="311"/>
                  </a:moveTo>
                  <a:cubicBezTo>
                    <a:pt x="307" y="287"/>
                    <a:pt x="307" y="287"/>
                    <a:pt x="307" y="287"/>
                  </a:cubicBezTo>
                  <a:cubicBezTo>
                    <a:pt x="284" y="277"/>
                    <a:pt x="254" y="270"/>
                    <a:pt x="222" y="270"/>
                  </a:cubicBezTo>
                  <a:cubicBezTo>
                    <a:pt x="164" y="270"/>
                    <a:pt x="129" y="292"/>
                    <a:pt x="129" y="335"/>
                  </a:cubicBezTo>
                  <a:cubicBezTo>
                    <a:pt x="129" y="336"/>
                    <a:pt x="129" y="336"/>
                    <a:pt x="129" y="336"/>
                  </a:cubicBezTo>
                  <a:cubicBezTo>
                    <a:pt x="129" y="372"/>
                    <a:pt x="159" y="394"/>
                    <a:pt x="202" y="394"/>
                  </a:cubicBezTo>
                  <a:cubicBezTo>
                    <a:pt x="265" y="394"/>
                    <a:pt x="307" y="359"/>
                    <a:pt x="307" y="3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4859916" y="3170238"/>
              <a:ext cx="1384300" cy="1543050"/>
            </a:xfrm>
            <a:custGeom>
              <a:avLst/>
              <a:gdLst>
                <a:gd name="T0" fmla="*/ 0 w 432"/>
                <a:gd name="T1" fmla="*/ 9 h 480"/>
                <a:gd name="T2" fmla="*/ 133 w 432"/>
                <a:gd name="T3" fmla="*/ 9 h 480"/>
                <a:gd name="T4" fmla="*/ 133 w 432"/>
                <a:gd name="T5" fmla="*/ 75 h 480"/>
                <a:gd name="T6" fmla="*/ 272 w 432"/>
                <a:gd name="T7" fmla="*/ 0 h 480"/>
                <a:gd name="T8" fmla="*/ 432 w 432"/>
                <a:gd name="T9" fmla="*/ 175 h 480"/>
                <a:gd name="T10" fmla="*/ 432 w 432"/>
                <a:gd name="T11" fmla="*/ 480 h 480"/>
                <a:gd name="T12" fmla="*/ 298 w 432"/>
                <a:gd name="T13" fmla="*/ 480 h 480"/>
                <a:gd name="T14" fmla="*/ 298 w 432"/>
                <a:gd name="T15" fmla="*/ 217 h 480"/>
                <a:gd name="T16" fmla="*/ 217 w 432"/>
                <a:gd name="T17" fmla="*/ 121 h 480"/>
                <a:gd name="T18" fmla="*/ 133 w 432"/>
                <a:gd name="T19" fmla="*/ 217 h 480"/>
                <a:gd name="T20" fmla="*/ 133 w 432"/>
                <a:gd name="T21" fmla="*/ 480 h 480"/>
                <a:gd name="T22" fmla="*/ 0 w 432"/>
                <a:gd name="T23" fmla="*/ 480 h 480"/>
                <a:gd name="T24" fmla="*/ 0 w 432"/>
                <a:gd name="T25" fmla="*/ 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480">
                  <a:moveTo>
                    <a:pt x="0" y="9"/>
                  </a:moveTo>
                  <a:cubicBezTo>
                    <a:pt x="133" y="9"/>
                    <a:pt x="133" y="9"/>
                    <a:pt x="133" y="9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64" y="36"/>
                    <a:pt x="204" y="0"/>
                    <a:pt x="272" y="0"/>
                  </a:cubicBezTo>
                  <a:cubicBezTo>
                    <a:pt x="373" y="0"/>
                    <a:pt x="432" y="67"/>
                    <a:pt x="432" y="175"/>
                  </a:cubicBezTo>
                  <a:cubicBezTo>
                    <a:pt x="432" y="480"/>
                    <a:pt x="432" y="480"/>
                    <a:pt x="432" y="480"/>
                  </a:cubicBezTo>
                  <a:cubicBezTo>
                    <a:pt x="298" y="480"/>
                    <a:pt x="298" y="480"/>
                    <a:pt x="298" y="480"/>
                  </a:cubicBezTo>
                  <a:cubicBezTo>
                    <a:pt x="298" y="217"/>
                    <a:pt x="298" y="217"/>
                    <a:pt x="298" y="217"/>
                  </a:cubicBezTo>
                  <a:cubicBezTo>
                    <a:pt x="298" y="154"/>
                    <a:pt x="268" y="121"/>
                    <a:pt x="217" y="121"/>
                  </a:cubicBezTo>
                  <a:cubicBezTo>
                    <a:pt x="166" y="121"/>
                    <a:pt x="133" y="154"/>
                    <a:pt x="133" y="217"/>
                  </a:cubicBezTo>
                  <a:cubicBezTo>
                    <a:pt x="133" y="480"/>
                    <a:pt x="133" y="480"/>
                    <a:pt x="133" y="480"/>
                  </a:cubicBezTo>
                  <a:cubicBezTo>
                    <a:pt x="0" y="480"/>
                    <a:pt x="0" y="480"/>
                    <a:pt x="0" y="480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6436593" y="2649538"/>
              <a:ext cx="1460500" cy="2063750"/>
            </a:xfrm>
            <a:custGeom>
              <a:avLst/>
              <a:gdLst>
                <a:gd name="T0" fmla="*/ 0 w 920"/>
                <a:gd name="T1" fmla="*/ 0 h 1300"/>
                <a:gd name="T2" fmla="*/ 270 w 920"/>
                <a:gd name="T3" fmla="*/ 0 h 1300"/>
                <a:gd name="T4" fmla="*/ 270 w 920"/>
                <a:gd name="T5" fmla="*/ 692 h 1300"/>
                <a:gd name="T6" fmla="*/ 585 w 920"/>
                <a:gd name="T7" fmla="*/ 346 h 1300"/>
                <a:gd name="T8" fmla="*/ 908 w 920"/>
                <a:gd name="T9" fmla="*/ 346 h 1300"/>
                <a:gd name="T10" fmla="*/ 547 w 920"/>
                <a:gd name="T11" fmla="*/ 721 h 1300"/>
                <a:gd name="T12" fmla="*/ 920 w 920"/>
                <a:gd name="T13" fmla="*/ 1300 h 1300"/>
                <a:gd name="T14" fmla="*/ 609 w 920"/>
                <a:gd name="T15" fmla="*/ 1300 h 1300"/>
                <a:gd name="T16" fmla="*/ 365 w 920"/>
                <a:gd name="T17" fmla="*/ 909 h 1300"/>
                <a:gd name="T18" fmla="*/ 270 w 920"/>
                <a:gd name="T19" fmla="*/ 1010 h 1300"/>
                <a:gd name="T20" fmla="*/ 270 w 920"/>
                <a:gd name="T21" fmla="*/ 1300 h 1300"/>
                <a:gd name="T22" fmla="*/ 0 w 920"/>
                <a:gd name="T23" fmla="*/ 1300 h 1300"/>
                <a:gd name="T24" fmla="*/ 0 w 920"/>
                <a:gd name="T25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0" h="1300">
                  <a:moveTo>
                    <a:pt x="0" y="0"/>
                  </a:moveTo>
                  <a:lnTo>
                    <a:pt x="270" y="0"/>
                  </a:lnTo>
                  <a:lnTo>
                    <a:pt x="270" y="692"/>
                  </a:lnTo>
                  <a:lnTo>
                    <a:pt x="585" y="346"/>
                  </a:lnTo>
                  <a:lnTo>
                    <a:pt x="908" y="346"/>
                  </a:lnTo>
                  <a:lnTo>
                    <a:pt x="547" y="721"/>
                  </a:lnTo>
                  <a:lnTo>
                    <a:pt x="920" y="1300"/>
                  </a:lnTo>
                  <a:lnTo>
                    <a:pt x="609" y="1300"/>
                  </a:lnTo>
                  <a:lnTo>
                    <a:pt x="365" y="909"/>
                  </a:lnTo>
                  <a:lnTo>
                    <a:pt x="270" y="1010"/>
                  </a:lnTo>
                  <a:lnTo>
                    <a:pt x="270" y="1300"/>
                  </a:lnTo>
                  <a:lnTo>
                    <a:pt x="0" y="13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7919896" y="3173413"/>
              <a:ext cx="1227138" cy="1568450"/>
            </a:xfrm>
            <a:custGeom>
              <a:avLst/>
              <a:gdLst>
                <a:gd name="T0" fmla="*/ 0 w 383"/>
                <a:gd name="T1" fmla="*/ 417 h 488"/>
                <a:gd name="T2" fmla="*/ 57 w 383"/>
                <a:gd name="T3" fmla="*/ 329 h 488"/>
                <a:gd name="T4" fmla="*/ 206 w 383"/>
                <a:gd name="T5" fmla="*/ 385 h 488"/>
                <a:gd name="T6" fmla="*/ 262 w 383"/>
                <a:gd name="T7" fmla="*/ 350 h 488"/>
                <a:gd name="T8" fmla="*/ 262 w 383"/>
                <a:gd name="T9" fmla="*/ 348 h 488"/>
                <a:gd name="T10" fmla="*/ 165 w 383"/>
                <a:gd name="T11" fmla="*/ 294 h 488"/>
                <a:gd name="T12" fmla="*/ 24 w 383"/>
                <a:gd name="T13" fmla="*/ 152 h 488"/>
                <a:gd name="T14" fmla="*/ 24 w 383"/>
                <a:gd name="T15" fmla="*/ 150 h 488"/>
                <a:gd name="T16" fmla="*/ 196 w 383"/>
                <a:gd name="T17" fmla="*/ 0 h 488"/>
                <a:gd name="T18" fmla="*/ 372 w 383"/>
                <a:gd name="T19" fmla="*/ 55 h 488"/>
                <a:gd name="T20" fmla="*/ 321 w 383"/>
                <a:gd name="T21" fmla="*/ 147 h 488"/>
                <a:gd name="T22" fmla="*/ 194 w 383"/>
                <a:gd name="T23" fmla="*/ 103 h 488"/>
                <a:gd name="T24" fmla="*/ 144 w 383"/>
                <a:gd name="T25" fmla="*/ 136 h 488"/>
                <a:gd name="T26" fmla="*/ 144 w 383"/>
                <a:gd name="T27" fmla="*/ 138 h 488"/>
                <a:gd name="T28" fmla="*/ 240 w 383"/>
                <a:gd name="T29" fmla="*/ 194 h 488"/>
                <a:gd name="T30" fmla="*/ 383 w 383"/>
                <a:gd name="T31" fmla="*/ 334 h 488"/>
                <a:gd name="T32" fmla="*/ 383 w 383"/>
                <a:gd name="T33" fmla="*/ 336 h 488"/>
                <a:gd name="T34" fmla="*/ 203 w 383"/>
                <a:gd name="T35" fmla="*/ 488 h 488"/>
                <a:gd name="T36" fmla="*/ 0 w 383"/>
                <a:gd name="T37" fmla="*/ 41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3" h="488">
                  <a:moveTo>
                    <a:pt x="0" y="417"/>
                  </a:moveTo>
                  <a:cubicBezTo>
                    <a:pt x="57" y="329"/>
                    <a:pt x="57" y="329"/>
                    <a:pt x="57" y="329"/>
                  </a:cubicBezTo>
                  <a:cubicBezTo>
                    <a:pt x="108" y="366"/>
                    <a:pt x="162" y="385"/>
                    <a:pt x="206" y="385"/>
                  </a:cubicBezTo>
                  <a:cubicBezTo>
                    <a:pt x="245" y="385"/>
                    <a:pt x="262" y="371"/>
                    <a:pt x="262" y="350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2" y="319"/>
                    <a:pt x="217" y="309"/>
                    <a:pt x="165" y="294"/>
                  </a:cubicBezTo>
                  <a:cubicBezTo>
                    <a:pt x="99" y="274"/>
                    <a:pt x="24" y="243"/>
                    <a:pt x="24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4" y="54"/>
                    <a:pt x="101" y="0"/>
                    <a:pt x="196" y="0"/>
                  </a:cubicBezTo>
                  <a:cubicBezTo>
                    <a:pt x="256" y="0"/>
                    <a:pt x="321" y="21"/>
                    <a:pt x="372" y="55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275" y="120"/>
                    <a:pt x="228" y="103"/>
                    <a:pt x="194" y="103"/>
                  </a:cubicBezTo>
                  <a:cubicBezTo>
                    <a:pt x="161" y="103"/>
                    <a:pt x="144" y="118"/>
                    <a:pt x="144" y="136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64"/>
                    <a:pt x="189" y="176"/>
                    <a:pt x="240" y="194"/>
                  </a:cubicBezTo>
                  <a:cubicBezTo>
                    <a:pt x="306" y="216"/>
                    <a:pt x="383" y="248"/>
                    <a:pt x="383" y="33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83" y="440"/>
                    <a:pt x="305" y="488"/>
                    <a:pt x="203" y="488"/>
                  </a:cubicBezTo>
                  <a:cubicBezTo>
                    <a:pt x="137" y="488"/>
                    <a:pt x="63" y="466"/>
                    <a:pt x="0" y="4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1"/>
            <p:cNvSpPr>
              <a:spLocks noChangeArrowheads="1"/>
            </p:cNvSpPr>
            <p:nvPr userDrawn="1"/>
          </p:nvSpPr>
          <p:spPr bwMode="auto">
            <a:xfrm>
              <a:off x="9282260" y="4167188"/>
              <a:ext cx="544513" cy="546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217900D-5033-4638-8DF2-07DE57B5B97E}"/>
              </a:ext>
            </a:extLst>
          </p:cNvPr>
          <p:cNvGrpSpPr/>
          <p:nvPr userDrawn="1"/>
        </p:nvGrpSpPr>
        <p:grpSpPr>
          <a:xfrm>
            <a:off x="7045325" y="1676401"/>
            <a:ext cx="5145087" cy="3505200"/>
            <a:chOff x="7045325" y="1676401"/>
            <a:chExt cx="5145087" cy="3505200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2A022AC-236A-4C47-9960-6BBBDE197C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45325" y="1676401"/>
              <a:ext cx="5145087" cy="3505200"/>
            </a:xfrm>
            <a:custGeom>
              <a:avLst/>
              <a:gdLst>
                <a:gd name="T0" fmla="*/ 717 w 2697"/>
                <a:gd name="T1" fmla="*/ 241 h 1832"/>
                <a:gd name="T2" fmla="*/ 698 w 2697"/>
                <a:gd name="T3" fmla="*/ 358 h 1832"/>
                <a:gd name="T4" fmla="*/ 755 w 2697"/>
                <a:gd name="T5" fmla="*/ 353 h 1832"/>
                <a:gd name="T6" fmla="*/ 952 w 2697"/>
                <a:gd name="T7" fmla="*/ 431 h 1832"/>
                <a:gd name="T8" fmla="*/ 1077 w 2697"/>
                <a:gd name="T9" fmla="*/ 299 h 1832"/>
                <a:gd name="T10" fmla="*/ 769 w 2697"/>
                <a:gd name="T11" fmla="*/ 229 h 1832"/>
                <a:gd name="T12" fmla="*/ 1219 w 2697"/>
                <a:gd name="T13" fmla="*/ 431 h 1832"/>
                <a:gd name="T14" fmla="*/ 1120 w 2697"/>
                <a:gd name="T15" fmla="*/ 287 h 1832"/>
                <a:gd name="T16" fmla="*/ 1089 w 2697"/>
                <a:gd name="T17" fmla="*/ 373 h 1832"/>
                <a:gd name="T18" fmla="*/ 1175 w 2697"/>
                <a:gd name="T19" fmla="*/ 395 h 1832"/>
                <a:gd name="T20" fmla="*/ 1412 w 2697"/>
                <a:gd name="T21" fmla="*/ 225 h 1832"/>
                <a:gd name="T22" fmla="*/ 1348 w 2697"/>
                <a:gd name="T23" fmla="*/ 356 h 1832"/>
                <a:gd name="T24" fmla="*/ 1505 w 2697"/>
                <a:gd name="T25" fmla="*/ 364 h 1832"/>
                <a:gd name="T26" fmla="*/ 1448 w 2697"/>
                <a:gd name="T27" fmla="*/ 177 h 1832"/>
                <a:gd name="T28" fmla="*/ 1666 w 2697"/>
                <a:gd name="T29" fmla="*/ 435 h 1832"/>
                <a:gd name="T30" fmla="*/ 1758 w 2697"/>
                <a:gd name="T31" fmla="*/ 335 h 1832"/>
                <a:gd name="T32" fmla="*/ 1703 w 2697"/>
                <a:gd name="T33" fmla="*/ 314 h 1832"/>
                <a:gd name="T34" fmla="*/ 1892 w 2697"/>
                <a:gd name="T35" fmla="*/ 225 h 1832"/>
                <a:gd name="T36" fmla="*/ 1828 w 2697"/>
                <a:gd name="T37" fmla="*/ 356 h 1832"/>
                <a:gd name="T38" fmla="*/ 24 w 2697"/>
                <a:gd name="T39" fmla="*/ 634 h 1832"/>
                <a:gd name="T40" fmla="*/ 81 w 2697"/>
                <a:gd name="T41" fmla="*/ 720 h 1832"/>
                <a:gd name="T42" fmla="*/ 237 w 2697"/>
                <a:gd name="T43" fmla="*/ 581 h 1832"/>
                <a:gd name="T44" fmla="*/ 243 w 2697"/>
                <a:gd name="T45" fmla="*/ 745 h 1832"/>
                <a:gd name="T46" fmla="*/ 237 w 2697"/>
                <a:gd name="T47" fmla="*/ 627 h 1832"/>
                <a:gd name="T48" fmla="*/ 450 w 2697"/>
                <a:gd name="T49" fmla="*/ 631 h 1832"/>
                <a:gd name="T50" fmla="*/ 449 w 2697"/>
                <a:gd name="T51" fmla="*/ 791 h 1832"/>
                <a:gd name="T52" fmla="*/ 598 w 2697"/>
                <a:gd name="T53" fmla="*/ 512 h 1832"/>
                <a:gd name="T54" fmla="*/ 669 w 2697"/>
                <a:gd name="T55" fmla="*/ 674 h 1832"/>
                <a:gd name="T56" fmla="*/ 798 w 2697"/>
                <a:gd name="T57" fmla="*/ 614 h 1832"/>
                <a:gd name="T58" fmla="*/ 833 w 2697"/>
                <a:gd name="T59" fmla="*/ 633 h 1832"/>
                <a:gd name="T60" fmla="*/ 1155 w 2697"/>
                <a:gd name="T61" fmla="*/ 686 h 1832"/>
                <a:gd name="T62" fmla="*/ 1155 w 2697"/>
                <a:gd name="T63" fmla="*/ 686 h 1832"/>
                <a:gd name="T64" fmla="*/ 1047 w 2697"/>
                <a:gd name="T65" fmla="*/ 742 h 1832"/>
                <a:gd name="T66" fmla="*/ 1167 w 2697"/>
                <a:gd name="T67" fmla="*/ 787 h 1832"/>
                <a:gd name="T68" fmla="*/ 1453 w 2697"/>
                <a:gd name="T69" fmla="*/ 686 h 1832"/>
                <a:gd name="T70" fmla="*/ 1344 w 2697"/>
                <a:gd name="T71" fmla="*/ 631 h 1832"/>
                <a:gd name="T72" fmla="*/ 1562 w 2697"/>
                <a:gd name="T73" fmla="*/ 848 h 1832"/>
                <a:gd name="T74" fmla="*/ 1552 w 2697"/>
                <a:gd name="T75" fmla="*/ 581 h 1832"/>
                <a:gd name="T76" fmla="*/ 1560 w 2697"/>
                <a:gd name="T77" fmla="*/ 802 h 1832"/>
                <a:gd name="T78" fmla="*/ 1618 w 2697"/>
                <a:gd name="T79" fmla="*/ 676 h 1832"/>
                <a:gd name="T80" fmla="*/ 1743 w 2697"/>
                <a:gd name="T81" fmla="*/ 801 h 1832"/>
                <a:gd name="T82" fmla="*/ 1834 w 2697"/>
                <a:gd name="T83" fmla="*/ 585 h 1832"/>
                <a:gd name="T84" fmla="*/ 1101 w 2697"/>
                <a:gd name="T85" fmla="*/ 940 h 1832"/>
                <a:gd name="T86" fmla="*/ 974 w 2697"/>
                <a:gd name="T87" fmla="*/ 965 h 1832"/>
                <a:gd name="T88" fmla="*/ 1101 w 2697"/>
                <a:gd name="T89" fmla="*/ 1012 h 1832"/>
                <a:gd name="T90" fmla="*/ 1318 w 2697"/>
                <a:gd name="T91" fmla="*/ 1064 h 1832"/>
                <a:gd name="T92" fmla="*/ 1156 w 2697"/>
                <a:gd name="T93" fmla="*/ 1063 h 1832"/>
                <a:gd name="T94" fmla="*/ 1332 w 2697"/>
                <a:gd name="T95" fmla="*/ 963 h 1832"/>
                <a:gd name="T96" fmla="*/ 1453 w 2697"/>
                <a:gd name="T97" fmla="*/ 959 h 1832"/>
                <a:gd name="T98" fmla="*/ 1657 w 2697"/>
                <a:gd name="T99" fmla="*/ 1046 h 1832"/>
                <a:gd name="T100" fmla="*/ 1657 w 2697"/>
                <a:gd name="T101" fmla="*/ 1143 h 1832"/>
                <a:gd name="T102" fmla="*/ 1658 w 2697"/>
                <a:gd name="T103" fmla="*/ 1094 h 1832"/>
                <a:gd name="T104" fmla="*/ 1658 w 2697"/>
                <a:gd name="T105" fmla="*/ 1094 h 1832"/>
                <a:gd name="T106" fmla="*/ 1817 w 2697"/>
                <a:gd name="T107" fmla="*/ 1165 h 1832"/>
                <a:gd name="T108" fmla="*/ 2086 w 2697"/>
                <a:gd name="T109" fmla="*/ 1832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97" h="1832">
                  <a:moveTo>
                    <a:pt x="755" y="352"/>
                  </a:moveTo>
                  <a:cubicBezTo>
                    <a:pt x="755" y="306"/>
                    <a:pt x="725" y="287"/>
                    <a:pt x="672" y="273"/>
                  </a:cubicBezTo>
                  <a:cubicBezTo>
                    <a:pt x="626" y="261"/>
                    <a:pt x="615" y="256"/>
                    <a:pt x="615" y="238"/>
                  </a:cubicBezTo>
                  <a:cubicBezTo>
                    <a:pt x="615" y="238"/>
                    <a:pt x="615" y="238"/>
                    <a:pt x="615" y="238"/>
                  </a:cubicBezTo>
                  <a:cubicBezTo>
                    <a:pt x="615" y="225"/>
                    <a:pt x="626" y="215"/>
                    <a:pt x="649" y="215"/>
                  </a:cubicBezTo>
                  <a:cubicBezTo>
                    <a:pt x="671" y="215"/>
                    <a:pt x="694" y="224"/>
                    <a:pt x="717" y="241"/>
                  </a:cubicBezTo>
                  <a:cubicBezTo>
                    <a:pt x="747" y="197"/>
                    <a:pt x="747" y="197"/>
                    <a:pt x="747" y="197"/>
                  </a:cubicBezTo>
                  <a:cubicBezTo>
                    <a:pt x="720" y="175"/>
                    <a:pt x="688" y="163"/>
                    <a:pt x="649" y="163"/>
                  </a:cubicBezTo>
                  <a:cubicBezTo>
                    <a:pt x="595" y="163"/>
                    <a:pt x="557" y="195"/>
                    <a:pt x="557" y="243"/>
                  </a:cubicBezTo>
                  <a:cubicBezTo>
                    <a:pt x="557" y="244"/>
                    <a:pt x="557" y="244"/>
                    <a:pt x="557" y="244"/>
                  </a:cubicBezTo>
                  <a:cubicBezTo>
                    <a:pt x="557" y="296"/>
                    <a:pt x="591" y="311"/>
                    <a:pt x="644" y="324"/>
                  </a:cubicBezTo>
                  <a:cubicBezTo>
                    <a:pt x="688" y="335"/>
                    <a:pt x="698" y="343"/>
                    <a:pt x="698" y="358"/>
                  </a:cubicBezTo>
                  <a:cubicBezTo>
                    <a:pt x="698" y="358"/>
                    <a:pt x="698" y="358"/>
                    <a:pt x="698" y="358"/>
                  </a:cubicBezTo>
                  <a:cubicBezTo>
                    <a:pt x="698" y="374"/>
                    <a:pt x="683" y="383"/>
                    <a:pt x="659" y="383"/>
                  </a:cubicBezTo>
                  <a:cubicBezTo>
                    <a:pt x="629" y="383"/>
                    <a:pt x="605" y="371"/>
                    <a:pt x="581" y="351"/>
                  </a:cubicBezTo>
                  <a:cubicBezTo>
                    <a:pt x="547" y="392"/>
                    <a:pt x="547" y="392"/>
                    <a:pt x="547" y="392"/>
                  </a:cubicBezTo>
                  <a:cubicBezTo>
                    <a:pt x="578" y="421"/>
                    <a:pt x="618" y="435"/>
                    <a:pt x="658" y="435"/>
                  </a:cubicBezTo>
                  <a:cubicBezTo>
                    <a:pt x="715" y="435"/>
                    <a:pt x="755" y="405"/>
                    <a:pt x="755" y="353"/>
                  </a:cubicBezTo>
                  <a:lnTo>
                    <a:pt x="755" y="352"/>
                  </a:lnTo>
                  <a:close/>
                  <a:moveTo>
                    <a:pt x="826" y="318"/>
                  </a:moveTo>
                  <a:cubicBezTo>
                    <a:pt x="826" y="291"/>
                    <a:pt x="839" y="277"/>
                    <a:pt x="861" y="277"/>
                  </a:cubicBezTo>
                  <a:cubicBezTo>
                    <a:pt x="882" y="277"/>
                    <a:pt x="894" y="291"/>
                    <a:pt x="894" y="318"/>
                  </a:cubicBezTo>
                  <a:cubicBezTo>
                    <a:pt x="894" y="431"/>
                    <a:pt x="894" y="431"/>
                    <a:pt x="894" y="431"/>
                  </a:cubicBezTo>
                  <a:cubicBezTo>
                    <a:pt x="952" y="431"/>
                    <a:pt x="952" y="431"/>
                    <a:pt x="952" y="431"/>
                  </a:cubicBezTo>
                  <a:cubicBezTo>
                    <a:pt x="952" y="318"/>
                    <a:pt x="952" y="318"/>
                    <a:pt x="952" y="318"/>
                  </a:cubicBezTo>
                  <a:cubicBezTo>
                    <a:pt x="952" y="291"/>
                    <a:pt x="965" y="277"/>
                    <a:pt x="986" y="277"/>
                  </a:cubicBezTo>
                  <a:cubicBezTo>
                    <a:pt x="1008" y="277"/>
                    <a:pt x="1020" y="291"/>
                    <a:pt x="1020" y="318"/>
                  </a:cubicBezTo>
                  <a:cubicBezTo>
                    <a:pt x="1020" y="431"/>
                    <a:pt x="1020" y="431"/>
                    <a:pt x="1020" y="431"/>
                  </a:cubicBezTo>
                  <a:cubicBezTo>
                    <a:pt x="1077" y="431"/>
                    <a:pt x="1077" y="431"/>
                    <a:pt x="1077" y="431"/>
                  </a:cubicBezTo>
                  <a:cubicBezTo>
                    <a:pt x="1077" y="299"/>
                    <a:pt x="1077" y="299"/>
                    <a:pt x="1077" y="299"/>
                  </a:cubicBezTo>
                  <a:cubicBezTo>
                    <a:pt x="1077" y="251"/>
                    <a:pt x="1051" y="225"/>
                    <a:pt x="1009" y="225"/>
                  </a:cubicBezTo>
                  <a:cubicBezTo>
                    <a:pt x="981" y="225"/>
                    <a:pt x="960" y="236"/>
                    <a:pt x="943" y="257"/>
                  </a:cubicBezTo>
                  <a:cubicBezTo>
                    <a:pt x="932" y="237"/>
                    <a:pt x="912" y="225"/>
                    <a:pt x="886" y="225"/>
                  </a:cubicBezTo>
                  <a:cubicBezTo>
                    <a:pt x="857" y="225"/>
                    <a:pt x="839" y="241"/>
                    <a:pt x="826" y="258"/>
                  </a:cubicBezTo>
                  <a:cubicBezTo>
                    <a:pt x="826" y="229"/>
                    <a:pt x="826" y="229"/>
                    <a:pt x="826" y="229"/>
                  </a:cubicBezTo>
                  <a:cubicBezTo>
                    <a:pt x="769" y="229"/>
                    <a:pt x="769" y="229"/>
                    <a:pt x="769" y="229"/>
                  </a:cubicBezTo>
                  <a:cubicBezTo>
                    <a:pt x="769" y="431"/>
                    <a:pt x="769" y="431"/>
                    <a:pt x="769" y="431"/>
                  </a:cubicBezTo>
                  <a:cubicBezTo>
                    <a:pt x="826" y="431"/>
                    <a:pt x="826" y="431"/>
                    <a:pt x="826" y="431"/>
                  </a:cubicBezTo>
                  <a:lnTo>
                    <a:pt x="826" y="318"/>
                  </a:lnTo>
                  <a:close/>
                  <a:moveTo>
                    <a:pt x="1158" y="435"/>
                  </a:moveTo>
                  <a:cubicBezTo>
                    <a:pt x="1186" y="435"/>
                    <a:pt x="1205" y="424"/>
                    <a:pt x="1219" y="409"/>
                  </a:cubicBezTo>
                  <a:cubicBezTo>
                    <a:pt x="1219" y="431"/>
                    <a:pt x="1219" y="431"/>
                    <a:pt x="1219" y="431"/>
                  </a:cubicBezTo>
                  <a:cubicBezTo>
                    <a:pt x="1274" y="431"/>
                    <a:pt x="1274" y="431"/>
                    <a:pt x="1274" y="431"/>
                  </a:cubicBezTo>
                  <a:cubicBezTo>
                    <a:pt x="1274" y="314"/>
                    <a:pt x="1274" y="314"/>
                    <a:pt x="1274" y="314"/>
                  </a:cubicBezTo>
                  <a:cubicBezTo>
                    <a:pt x="1274" y="287"/>
                    <a:pt x="1268" y="264"/>
                    <a:pt x="1253" y="249"/>
                  </a:cubicBezTo>
                  <a:cubicBezTo>
                    <a:pt x="1238" y="235"/>
                    <a:pt x="1216" y="227"/>
                    <a:pt x="1184" y="227"/>
                  </a:cubicBezTo>
                  <a:cubicBezTo>
                    <a:pt x="1150" y="227"/>
                    <a:pt x="1128" y="233"/>
                    <a:pt x="1106" y="243"/>
                  </a:cubicBezTo>
                  <a:cubicBezTo>
                    <a:pt x="1120" y="287"/>
                    <a:pt x="1120" y="287"/>
                    <a:pt x="1120" y="287"/>
                  </a:cubicBezTo>
                  <a:cubicBezTo>
                    <a:pt x="1139" y="280"/>
                    <a:pt x="1154" y="276"/>
                    <a:pt x="1176" y="276"/>
                  </a:cubicBezTo>
                  <a:cubicBezTo>
                    <a:pt x="1205" y="276"/>
                    <a:pt x="1219" y="289"/>
                    <a:pt x="1219" y="313"/>
                  </a:cubicBezTo>
                  <a:cubicBezTo>
                    <a:pt x="1219" y="316"/>
                    <a:pt x="1219" y="316"/>
                    <a:pt x="1219" y="316"/>
                  </a:cubicBezTo>
                  <a:cubicBezTo>
                    <a:pt x="1205" y="311"/>
                    <a:pt x="1190" y="308"/>
                    <a:pt x="1170" y="308"/>
                  </a:cubicBezTo>
                  <a:cubicBezTo>
                    <a:pt x="1122" y="308"/>
                    <a:pt x="1089" y="328"/>
                    <a:pt x="1089" y="372"/>
                  </a:cubicBezTo>
                  <a:cubicBezTo>
                    <a:pt x="1089" y="373"/>
                    <a:pt x="1089" y="373"/>
                    <a:pt x="1089" y="373"/>
                  </a:cubicBezTo>
                  <a:cubicBezTo>
                    <a:pt x="1089" y="413"/>
                    <a:pt x="1120" y="435"/>
                    <a:pt x="1158" y="435"/>
                  </a:cubicBezTo>
                  <a:close/>
                  <a:moveTo>
                    <a:pt x="1144" y="370"/>
                  </a:moveTo>
                  <a:cubicBezTo>
                    <a:pt x="1144" y="352"/>
                    <a:pt x="1159" y="342"/>
                    <a:pt x="1184" y="342"/>
                  </a:cubicBezTo>
                  <a:cubicBezTo>
                    <a:pt x="1198" y="342"/>
                    <a:pt x="1210" y="345"/>
                    <a:pt x="1220" y="349"/>
                  </a:cubicBezTo>
                  <a:cubicBezTo>
                    <a:pt x="1220" y="360"/>
                    <a:pt x="1220" y="360"/>
                    <a:pt x="1220" y="360"/>
                  </a:cubicBezTo>
                  <a:cubicBezTo>
                    <a:pt x="1220" y="380"/>
                    <a:pt x="1202" y="395"/>
                    <a:pt x="1175" y="395"/>
                  </a:cubicBezTo>
                  <a:cubicBezTo>
                    <a:pt x="1157" y="395"/>
                    <a:pt x="1144" y="386"/>
                    <a:pt x="1144" y="371"/>
                  </a:cubicBezTo>
                  <a:lnTo>
                    <a:pt x="1144" y="370"/>
                  </a:lnTo>
                  <a:close/>
                  <a:moveTo>
                    <a:pt x="1348" y="356"/>
                  </a:moveTo>
                  <a:cubicBezTo>
                    <a:pt x="1348" y="308"/>
                    <a:pt x="1371" y="285"/>
                    <a:pt x="1409" y="285"/>
                  </a:cubicBezTo>
                  <a:cubicBezTo>
                    <a:pt x="1412" y="285"/>
                    <a:pt x="1412" y="285"/>
                    <a:pt x="1412" y="285"/>
                  </a:cubicBezTo>
                  <a:cubicBezTo>
                    <a:pt x="1412" y="225"/>
                    <a:pt x="1412" y="225"/>
                    <a:pt x="1412" y="225"/>
                  </a:cubicBezTo>
                  <a:cubicBezTo>
                    <a:pt x="1378" y="224"/>
                    <a:pt x="1360" y="242"/>
                    <a:pt x="1348" y="270"/>
                  </a:cubicBezTo>
                  <a:cubicBezTo>
                    <a:pt x="1348" y="229"/>
                    <a:pt x="1348" y="229"/>
                    <a:pt x="1348" y="229"/>
                  </a:cubicBezTo>
                  <a:cubicBezTo>
                    <a:pt x="1291" y="229"/>
                    <a:pt x="1291" y="229"/>
                    <a:pt x="1291" y="229"/>
                  </a:cubicBezTo>
                  <a:cubicBezTo>
                    <a:pt x="1291" y="431"/>
                    <a:pt x="1291" y="431"/>
                    <a:pt x="1291" y="431"/>
                  </a:cubicBezTo>
                  <a:cubicBezTo>
                    <a:pt x="1348" y="431"/>
                    <a:pt x="1348" y="431"/>
                    <a:pt x="1348" y="431"/>
                  </a:cubicBezTo>
                  <a:lnTo>
                    <a:pt x="1348" y="356"/>
                  </a:lnTo>
                  <a:close/>
                  <a:moveTo>
                    <a:pt x="1448" y="374"/>
                  </a:moveTo>
                  <a:cubicBezTo>
                    <a:pt x="1448" y="420"/>
                    <a:pt x="1472" y="434"/>
                    <a:pt x="1507" y="434"/>
                  </a:cubicBezTo>
                  <a:cubicBezTo>
                    <a:pt x="1526" y="434"/>
                    <a:pt x="1540" y="430"/>
                    <a:pt x="1552" y="422"/>
                  </a:cubicBezTo>
                  <a:cubicBezTo>
                    <a:pt x="1552" y="377"/>
                    <a:pt x="1552" y="377"/>
                    <a:pt x="1552" y="377"/>
                  </a:cubicBezTo>
                  <a:cubicBezTo>
                    <a:pt x="1543" y="381"/>
                    <a:pt x="1534" y="384"/>
                    <a:pt x="1524" y="384"/>
                  </a:cubicBezTo>
                  <a:cubicBezTo>
                    <a:pt x="1511" y="384"/>
                    <a:pt x="1505" y="377"/>
                    <a:pt x="1505" y="364"/>
                  </a:cubicBezTo>
                  <a:cubicBezTo>
                    <a:pt x="1505" y="278"/>
                    <a:pt x="1505" y="278"/>
                    <a:pt x="1505" y="278"/>
                  </a:cubicBezTo>
                  <a:cubicBezTo>
                    <a:pt x="1553" y="278"/>
                    <a:pt x="1553" y="278"/>
                    <a:pt x="1553" y="278"/>
                  </a:cubicBezTo>
                  <a:cubicBezTo>
                    <a:pt x="1553" y="229"/>
                    <a:pt x="1553" y="229"/>
                    <a:pt x="1553" y="229"/>
                  </a:cubicBezTo>
                  <a:cubicBezTo>
                    <a:pt x="1505" y="229"/>
                    <a:pt x="1505" y="229"/>
                    <a:pt x="1505" y="229"/>
                  </a:cubicBezTo>
                  <a:cubicBezTo>
                    <a:pt x="1505" y="177"/>
                    <a:pt x="1505" y="177"/>
                    <a:pt x="1505" y="177"/>
                  </a:cubicBezTo>
                  <a:cubicBezTo>
                    <a:pt x="1448" y="177"/>
                    <a:pt x="1448" y="177"/>
                    <a:pt x="1448" y="177"/>
                  </a:cubicBezTo>
                  <a:cubicBezTo>
                    <a:pt x="1448" y="229"/>
                    <a:pt x="1448" y="229"/>
                    <a:pt x="1448" y="229"/>
                  </a:cubicBezTo>
                  <a:cubicBezTo>
                    <a:pt x="1424" y="229"/>
                    <a:pt x="1424" y="229"/>
                    <a:pt x="1424" y="229"/>
                  </a:cubicBezTo>
                  <a:cubicBezTo>
                    <a:pt x="1424" y="278"/>
                    <a:pt x="1424" y="278"/>
                    <a:pt x="1424" y="278"/>
                  </a:cubicBezTo>
                  <a:cubicBezTo>
                    <a:pt x="1448" y="278"/>
                    <a:pt x="1448" y="278"/>
                    <a:pt x="1448" y="278"/>
                  </a:cubicBezTo>
                  <a:lnTo>
                    <a:pt x="1448" y="374"/>
                  </a:lnTo>
                  <a:close/>
                  <a:moveTo>
                    <a:pt x="1666" y="435"/>
                  </a:moveTo>
                  <a:cubicBezTo>
                    <a:pt x="1702" y="435"/>
                    <a:pt x="1729" y="421"/>
                    <a:pt x="1748" y="398"/>
                  </a:cubicBezTo>
                  <a:cubicBezTo>
                    <a:pt x="1715" y="369"/>
                    <a:pt x="1715" y="369"/>
                    <a:pt x="1715" y="369"/>
                  </a:cubicBezTo>
                  <a:cubicBezTo>
                    <a:pt x="1700" y="383"/>
                    <a:pt x="1686" y="389"/>
                    <a:pt x="1666" y="389"/>
                  </a:cubicBezTo>
                  <a:cubicBezTo>
                    <a:pt x="1641" y="389"/>
                    <a:pt x="1623" y="376"/>
                    <a:pt x="1617" y="350"/>
                  </a:cubicBezTo>
                  <a:cubicBezTo>
                    <a:pt x="1758" y="350"/>
                    <a:pt x="1758" y="350"/>
                    <a:pt x="1758" y="350"/>
                  </a:cubicBezTo>
                  <a:cubicBezTo>
                    <a:pt x="1758" y="345"/>
                    <a:pt x="1758" y="339"/>
                    <a:pt x="1758" y="335"/>
                  </a:cubicBezTo>
                  <a:cubicBezTo>
                    <a:pt x="1758" y="277"/>
                    <a:pt x="1727" y="225"/>
                    <a:pt x="1660" y="225"/>
                  </a:cubicBezTo>
                  <a:cubicBezTo>
                    <a:pt x="1601" y="225"/>
                    <a:pt x="1560" y="273"/>
                    <a:pt x="1560" y="330"/>
                  </a:cubicBezTo>
                  <a:cubicBezTo>
                    <a:pt x="1560" y="331"/>
                    <a:pt x="1560" y="331"/>
                    <a:pt x="1560" y="331"/>
                  </a:cubicBezTo>
                  <a:cubicBezTo>
                    <a:pt x="1560" y="393"/>
                    <a:pt x="1605" y="435"/>
                    <a:pt x="1666" y="435"/>
                  </a:cubicBezTo>
                  <a:close/>
                  <a:moveTo>
                    <a:pt x="1660" y="271"/>
                  </a:moveTo>
                  <a:cubicBezTo>
                    <a:pt x="1684" y="271"/>
                    <a:pt x="1699" y="288"/>
                    <a:pt x="1703" y="314"/>
                  </a:cubicBezTo>
                  <a:cubicBezTo>
                    <a:pt x="1616" y="314"/>
                    <a:pt x="1616" y="314"/>
                    <a:pt x="1616" y="314"/>
                  </a:cubicBezTo>
                  <a:cubicBezTo>
                    <a:pt x="1621" y="288"/>
                    <a:pt x="1636" y="271"/>
                    <a:pt x="1660" y="271"/>
                  </a:cubicBezTo>
                  <a:close/>
                  <a:moveTo>
                    <a:pt x="1828" y="356"/>
                  </a:moveTo>
                  <a:cubicBezTo>
                    <a:pt x="1828" y="308"/>
                    <a:pt x="1851" y="285"/>
                    <a:pt x="1889" y="285"/>
                  </a:cubicBezTo>
                  <a:cubicBezTo>
                    <a:pt x="1892" y="285"/>
                    <a:pt x="1892" y="285"/>
                    <a:pt x="1892" y="285"/>
                  </a:cubicBezTo>
                  <a:cubicBezTo>
                    <a:pt x="1892" y="225"/>
                    <a:pt x="1892" y="225"/>
                    <a:pt x="1892" y="225"/>
                  </a:cubicBezTo>
                  <a:cubicBezTo>
                    <a:pt x="1858" y="224"/>
                    <a:pt x="1839" y="242"/>
                    <a:pt x="1828" y="270"/>
                  </a:cubicBezTo>
                  <a:cubicBezTo>
                    <a:pt x="1828" y="229"/>
                    <a:pt x="1828" y="229"/>
                    <a:pt x="1828" y="229"/>
                  </a:cubicBezTo>
                  <a:cubicBezTo>
                    <a:pt x="1770" y="229"/>
                    <a:pt x="1770" y="229"/>
                    <a:pt x="1770" y="229"/>
                  </a:cubicBezTo>
                  <a:cubicBezTo>
                    <a:pt x="1770" y="431"/>
                    <a:pt x="1770" y="431"/>
                    <a:pt x="1770" y="431"/>
                  </a:cubicBezTo>
                  <a:cubicBezTo>
                    <a:pt x="1828" y="431"/>
                    <a:pt x="1828" y="431"/>
                    <a:pt x="1828" y="431"/>
                  </a:cubicBezTo>
                  <a:lnTo>
                    <a:pt x="1828" y="356"/>
                  </a:lnTo>
                  <a:close/>
                  <a:moveTo>
                    <a:pt x="81" y="533"/>
                  </a:moveTo>
                  <a:cubicBezTo>
                    <a:pt x="24" y="533"/>
                    <a:pt x="24" y="533"/>
                    <a:pt x="24" y="533"/>
                  </a:cubicBezTo>
                  <a:cubicBezTo>
                    <a:pt x="24" y="585"/>
                    <a:pt x="24" y="585"/>
                    <a:pt x="24" y="585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24" y="634"/>
                    <a:pt x="24" y="634"/>
                    <a:pt x="24" y="634"/>
                  </a:cubicBezTo>
                  <a:cubicBezTo>
                    <a:pt x="24" y="730"/>
                    <a:pt x="24" y="730"/>
                    <a:pt x="24" y="730"/>
                  </a:cubicBezTo>
                  <a:cubicBezTo>
                    <a:pt x="24" y="776"/>
                    <a:pt x="48" y="790"/>
                    <a:pt x="83" y="790"/>
                  </a:cubicBezTo>
                  <a:cubicBezTo>
                    <a:pt x="102" y="790"/>
                    <a:pt x="116" y="786"/>
                    <a:pt x="128" y="779"/>
                  </a:cubicBezTo>
                  <a:cubicBezTo>
                    <a:pt x="128" y="733"/>
                    <a:pt x="128" y="733"/>
                    <a:pt x="128" y="733"/>
                  </a:cubicBezTo>
                  <a:cubicBezTo>
                    <a:pt x="120" y="737"/>
                    <a:pt x="110" y="740"/>
                    <a:pt x="100" y="740"/>
                  </a:cubicBezTo>
                  <a:cubicBezTo>
                    <a:pt x="87" y="740"/>
                    <a:pt x="81" y="733"/>
                    <a:pt x="81" y="720"/>
                  </a:cubicBezTo>
                  <a:cubicBezTo>
                    <a:pt x="81" y="634"/>
                    <a:pt x="81" y="634"/>
                    <a:pt x="81" y="634"/>
                  </a:cubicBezTo>
                  <a:cubicBezTo>
                    <a:pt x="129" y="634"/>
                    <a:pt x="129" y="634"/>
                    <a:pt x="129" y="634"/>
                  </a:cubicBezTo>
                  <a:cubicBezTo>
                    <a:pt x="129" y="585"/>
                    <a:pt x="129" y="585"/>
                    <a:pt x="129" y="585"/>
                  </a:cubicBezTo>
                  <a:cubicBezTo>
                    <a:pt x="81" y="585"/>
                    <a:pt x="81" y="585"/>
                    <a:pt x="81" y="585"/>
                  </a:cubicBezTo>
                  <a:lnTo>
                    <a:pt x="81" y="533"/>
                  </a:lnTo>
                  <a:close/>
                  <a:moveTo>
                    <a:pt x="237" y="581"/>
                  </a:moveTo>
                  <a:cubicBezTo>
                    <a:pt x="178" y="581"/>
                    <a:pt x="137" y="629"/>
                    <a:pt x="137" y="686"/>
                  </a:cubicBezTo>
                  <a:cubicBezTo>
                    <a:pt x="137" y="687"/>
                    <a:pt x="137" y="687"/>
                    <a:pt x="137" y="687"/>
                  </a:cubicBezTo>
                  <a:cubicBezTo>
                    <a:pt x="137" y="749"/>
                    <a:pt x="182" y="791"/>
                    <a:pt x="243" y="791"/>
                  </a:cubicBezTo>
                  <a:cubicBezTo>
                    <a:pt x="279" y="791"/>
                    <a:pt x="306" y="777"/>
                    <a:pt x="325" y="754"/>
                  </a:cubicBezTo>
                  <a:cubicBezTo>
                    <a:pt x="292" y="725"/>
                    <a:pt x="292" y="725"/>
                    <a:pt x="292" y="725"/>
                  </a:cubicBezTo>
                  <a:cubicBezTo>
                    <a:pt x="277" y="739"/>
                    <a:pt x="263" y="745"/>
                    <a:pt x="243" y="745"/>
                  </a:cubicBezTo>
                  <a:cubicBezTo>
                    <a:pt x="218" y="745"/>
                    <a:pt x="200" y="732"/>
                    <a:pt x="194" y="706"/>
                  </a:cubicBezTo>
                  <a:cubicBezTo>
                    <a:pt x="335" y="706"/>
                    <a:pt x="335" y="706"/>
                    <a:pt x="335" y="706"/>
                  </a:cubicBezTo>
                  <a:cubicBezTo>
                    <a:pt x="335" y="701"/>
                    <a:pt x="335" y="695"/>
                    <a:pt x="335" y="691"/>
                  </a:cubicBezTo>
                  <a:cubicBezTo>
                    <a:pt x="335" y="634"/>
                    <a:pt x="304" y="581"/>
                    <a:pt x="237" y="581"/>
                  </a:cubicBezTo>
                  <a:close/>
                  <a:moveTo>
                    <a:pt x="193" y="670"/>
                  </a:moveTo>
                  <a:cubicBezTo>
                    <a:pt x="198" y="644"/>
                    <a:pt x="213" y="627"/>
                    <a:pt x="237" y="627"/>
                  </a:cubicBezTo>
                  <a:cubicBezTo>
                    <a:pt x="261" y="627"/>
                    <a:pt x="276" y="644"/>
                    <a:pt x="280" y="670"/>
                  </a:cubicBezTo>
                  <a:lnTo>
                    <a:pt x="193" y="670"/>
                  </a:lnTo>
                  <a:close/>
                  <a:moveTo>
                    <a:pt x="452" y="742"/>
                  </a:moveTo>
                  <a:cubicBezTo>
                    <a:pt x="421" y="742"/>
                    <a:pt x="401" y="717"/>
                    <a:pt x="401" y="686"/>
                  </a:cubicBezTo>
                  <a:cubicBezTo>
                    <a:pt x="401" y="686"/>
                    <a:pt x="401" y="686"/>
                    <a:pt x="401" y="686"/>
                  </a:cubicBezTo>
                  <a:cubicBezTo>
                    <a:pt x="401" y="656"/>
                    <a:pt x="421" y="631"/>
                    <a:pt x="450" y="631"/>
                  </a:cubicBezTo>
                  <a:cubicBezTo>
                    <a:pt x="470" y="631"/>
                    <a:pt x="483" y="639"/>
                    <a:pt x="496" y="653"/>
                  </a:cubicBezTo>
                  <a:cubicBezTo>
                    <a:pt x="531" y="615"/>
                    <a:pt x="531" y="615"/>
                    <a:pt x="531" y="615"/>
                  </a:cubicBezTo>
                  <a:cubicBezTo>
                    <a:pt x="512" y="594"/>
                    <a:pt x="488" y="581"/>
                    <a:pt x="450" y="581"/>
                  </a:cubicBezTo>
                  <a:cubicBezTo>
                    <a:pt x="388" y="581"/>
                    <a:pt x="344" y="629"/>
                    <a:pt x="344" y="686"/>
                  </a:cubicBezTo>
                  <a:cubicBezTo>
                    <a:pt x="344" y="687"/>
                    <a:pt x="344" y="687"/>
                    <a:pt x="344" y="687"/>
                  </a:cubicBezTo>
                  <a:cubicBezTo>
                    <a:pt x="344" y="745"/>
                    <a:pt x="389" y="791"/>
                    <a:pt x="449" y="791"/>
                  </a:cubicBezTo>
                  <a:cubicBezTo>
                    <a:pt x="490" y="791"/>
                    <a:pt x="512" y="776"/>
                    <a:pt x="532" y="754"/>
                  </a:cubicBezTo>
                  <a:cubicBezTo>
                    <a:pt x="498" y="721"/>
                    <a:pt x="498" y="721"/>
                    <a:pt x="498" y="721"/>
                  </a:cubicBezTo>
                  <a:cubicBezTo>
                    <a:pt x="485" y="734"/>
                    <a:pt x="471" y="742"/>
                    <a:pt x="452" y="742"/>
                  </a:cubicBezTo>
                  <a:close/>
                  <a:moveTo>
                    <a:pt x="657" y="581"/>
                  </a:moveTo>
                  <a:cubicBezTo>
                    <a:pt x="628" y="581"/>
                    <a:pt x="611" y="597"/>
                    <a:pt x="598" y="614"/>
                  </a:cubicBezTo>
                  <a:cubicBezTo>
                    <a:pt x="598" y="512"/>
                    <a:pt x="598" y="512"/>
                    <a:pt x="598" y="512"/>
                  </a:cubicBezTo>
                  <a:cubicBezTo>
                    <a:pt x="541" y="512"/>
                    <a:pt x="541" y="512"/>
                    <a:pt x="541" y="512"/>
                  </a:cubicBezTo>
                  <a:cubicBezTo>
                    <a:pt x="541" y="787"/>
                    <a:pt x="541" y="787"/>
                    <a:pt x="541" y="787"/>
                  </a:cubicBezTo>
                  <a:cubicBezTo>
                    <a:pt x="598" y="787"/>
                    <a:pt x="598" y="787"/>
                    <a:pt x="598" y="787"/>
                  </a:cubicBezTo>
                  <a:cubicBezTo>
                    <a:pt x="598" y="674"/>
                    <a:pt x="598" y="674"/>
                    <a:pt x="598" y="674"/>
                  </a:cubicBezTo>
                  <a:cubicBezTo>
                    <a:pt x="598" y="647"/>
                    <a:pt x="612" y="633"/>
                    <a:pt x="634" y="633"/>
                  </a:cubicBezTo>
                  <a:cubicBezTo>
                    <a:pt x="656" y="633"/>
                    <a:pt x="669" y="647"/>
                    <a:pt x="669" y="674"/>
                  </a:cubicBezTo>
                  <a:cubicBezTo>
                    <a:pt x="669" y="787"/>
                    <a:pt x="669" y="787"/>
                    <a:pt x="669" y="787"/>
                  </a:cubicBezTo>
                  <a:cubicBezTo>
                    <a:pt x="726" y="787"/>
                    <a:pt x="726" y="787"/>
                    <a:pt x="726" y="787"/>
                  </a:cubicBezTo>
                  <a:cubicBezTo>
                    <a:pt x="726" y="656"/>
                    <a:pt x="726" y="656"/>
                    <a:pt x="726" y="656"/>
                  </a:cubicBezTo>
                  <a:cubicBezTo>
                    <a:pt x="726" y="610"/>
                    <a:pt x="701" y="581"/>
                    <a:pt x="657" y="581"/>
                  </a:cubicBezTo>
                  <a:close/>
                  <a:moveTo>
                    <a:pt x="857" y="581"/>
                  </a:moveTo>
                  <a:cubicBezTo>
                    <a:pt x="828" y="581"/>
                    <a:pt x="811" y="597"/>
                    <a:pt x="798" y="614"/>
                  </a:cubicBezTo>
                  <a:cubicBezTo>
                    <a:pt x="798" y="585"/>
                    <a:pt x="798" y="585"/>
                    <a:pt x="798" y="585"/>
                  </a:cubicBezTo>
                  <a:cubicBezTo>
                    <a:pt x="740" y="585"/>
                    <a:pt x="740" y="585"/>
                    <a:pt x="740" y="585"/>
                  </a:cubicBezTo>
                  <a:cubicBezTo>
                    <a:pt x="740" y="787"/>
                    <a:pt x="740" y="787"/>
                    <a:pt x="740" y="787"/>
                  </a:cubicBezTo>
                  <a:cubicBezTo>
                    <a:pt x="798" y="787"/>
                    <a:pt x="798" y="787"/>
                    <a:pt x="798" y="787"/>
                  </a:cubicBezTo>
                  <a:cubicBezTo>
                    <a:pt x="798" y="674"/>
                    <a:pt x="798" y="674"/>
                    <a:pt x="798" y="674"/>
                  </a:cubicBezTo>
                  <a:cubicBezTo>
                    <a:pt x="798" y="647"/>
                    <a:pt x="812" y="633"/>
                    <a:pt x="833" y="633"/>
                  </a:cubicBezTo>
                  <a:cubicBezTo>
                    <a:pt x="855" y="633"/>
                    <a:pt x="868" y="647"/>
                    <a:pt x="868" y="674"/>
                  </a:cubicBezTo>
                  <a:cubicBezTo>
                    <a:pt x="868" y="787"/>
                    <a:pt x="868" y="787"/>
                    <a:pt x="868" y="787"/>
                  </a:cubicBezTo>
                  <a:cubicBezTo>
                    <a:pt x="925" y="787"/>
                    <a:pt x="925" y="787"/>
                    <a:pt x="925" y="787"/>
                  </a:cubicBezTo>
                  <a:cubicBezTo>
                    <a:pt x="925" y="656"/>
                    <a:pt x="925" y="656"/>
                    <a:pt x="925" y="656"/>
                  </a:cubicBezTo>
                  <a:cubicBezTo>
                    <a:pt x="925" y="610"/>
                    <a:pt x="900" y="581"/>
                    <a:pt x="857" y="581"/>
                  </a:cubicBezTo>
                  <a:close/>
                  <a:moveTo>
                    <a:pt x="1155" y="686"/>
                  </a:moveTo>
                  <a:cubicBezTo>
                    <a:pt x="1155" y="686"/>
                    <a:pt x="1155" y="686"/>
                    <a:pt x="1155" y="686"/>
                  </a:cubicBezTo>
                  <a:cubicBezTo>
                    <a:pt x="1155" y="628"/>
                    <a:pt x="1109" y="581"/>
                    <a:pt x="1047" y="581"/>
                  </a:cubicBezTo>
                  <a:cubicBezTo>
                    <a:pt x="984" y="581"/>
                    <a:pt x="937" y="628"/>
                    <a:pt x="937" y="686"/>
                  </a:cubicBezTo>
                  <a:cubicBezTo>
                    <a:pt x="937" y="687"/>
                    <a:pt x="937" y="687"/>
                    <a:pt x="937" y="687"/>
                  </a:cubicBezTo>
                  <a:cubicBezTo>
                    <a:pt x="937" y="745"/>
                    <a:pt x="983" y="791"/>
                    <a:pt x="1046" y="791"/>
                  </a:cubicBezTo>
                  <a:cubicBezTo>
                    <a:pt x="1109" y="791"/>
                    <a:pt x="1155" y="744"/>
                    <a:pt x="1155" y="686"/>
                  </a:cubicBezTo>
                  <a:close/>
                  <a:moveTo>
                    <a:pt x="993" y="686"/>
                  </a:moveTo>
                  <a:cubicBezTo>
                    <a:pt x="993" y="686"/>
                    <a:pt x="993" y="686"/>
                    <a:pt x="993" y="686"/>
                  </a:cubicBezTo>
                  <a:cubicBezTo>
                    <a:pt x="993" y="656"/>
                    <a:pt x="1013" y="631"/>
                    <a:pt x="1046" y="631"/>
                  </a:cubicBezTo>
                  <a:cubicBezTo>
                    <a:pt x="1077" y="631"/>
                    <a:pt x="1099" y="657"/>
                    <a:pt x="1099" y="686"/>
                  </a:cubicBezTo>
                  <a:cubicBezTo>
                    <a:pt x="1099" y="687"/>
                    <a:pt x="1099" y="687"/>
                    <a:pt x="1099" y="687"/>
                  </a:cubicBezTo>
                  <a:cubicBezTo>
                    <a:pt x="1099" y="717"/>
                    <a:pt x="1079" y="742"/>
                    <a:pt x="1047" y="742"/>
                  </a:cubicBezTo>
                  <a:cubicBezTo>
                    <a:pt x="1015" y="742"/>
                    <a:pt x="993" y="716"/>
                    <a:pt x="993" y="686"/>
                  </a:cubicBezTo>
                  <a:close/>
                  <a:moveTo>
                    <a:pt x="1167" y="787"/>
                  </a:moveTo>
                  <a:cubicBezTo>
                    <a:pt x="1224" y="787"/>
                    <a:pt x="1224" y="787"/>
                    <a:pt x="1224" y="787"/>
                  </a:cubicBezTo>
                  <a:cubicBezTo>
                    <a:pt x="1224" y="512"/>
                    <a:pt x="1224" y="512"/>
                    <a:pt x="1224" y="512"/>
                  </a:cubicBezTo>
                  <a:cubicBezTo>
                    <a:pt x="1167" y="512"/>
                    <a:pt x="1167" y="512"/>
                    <a:pt x="1167" y="512"/>
                  </a:cubicBezTo>
                  <a:lnTo>
                    <a:pt x="1167" y="787"/>
                  </a:lnTo>
                  <a:close/>
                  <a:moveTo>
                    <a:pt x="1345" y="581"/>
                  </a:moveTo>
                  <a:cubicBezTo>
                    <a:pt x="1282" y="581"/>
                    <a:pt x="1235" y="628"/>
                    <a:pt x="1235" y="686"/>
                  </a:cubicBezTo>
                  <a:cubicBezTo>
                    <a:pt x="1235" y="687"/>
                    <a:pt x="1235" y="687"/>
                    <a:pt x="1235" y="687"/>
                  </a:cubicBezTo>
                  <a:cubicBezTo>
                    <a:pt x="1235" y="745"/>
                    <a:pt x="1281" y="791"/>
                    <a:pt x="1344" y="791"/>
                  </a:cubicBezTo>
                  <a:cubicBezTo>
                    <a:pt x="1407" y="791"/>
                    <a:pt x="1453" y="744"/>
                    <a:pt x="1453" y="686"/>
                  </a:cubicBezTo>
                  <a:cubicBezTo>
                    <a:pt x="1453" y="686"/>
                    <a:pt x="1453" y="686"/>
                    <a:pt x="1453" y="686"/>
                  </a:cubicBezTo>
                  <a:cubicBezTo>
                    <a:pt x="1453" y="628"/>
                    <a:pt x="1407" y="581"/>
                    <a:pt x="1345" y="581"/>
                  </a:cubicBezTo>
                  <a:close/>
                  <a:moveTo>
                    <a:pt x="1397" y="687"/>
                  </a:moveTo>
                  <a:cubicBezTo>
                    <a:pt x="1397" y="717"/>
                    <a:pt x="1377" y="742"/>
                    <a:pt x="1345" y="742"/>
                  </a:cubicBezTo>
                  <a:cubicBezTo>
                    <a:pt x="1313" y="742"/>
                    <a:pt x="1292" y="716"/>
                    <a:pt x="1292" y="686"/>
                  </a:cubicBezTo>
                  <a:cubicBezTo>
                    <a:pt x="1292" y="686"/>
                    <a:pt x="1292" y="686"/>
                    <a:pt x="1292" y="686"/>
                  </a:cubicBezTo>
                  <a:cubicBezTo>
                    <a:pt x="1292" y="656"/>
                    <a:pt x="1311" y="631"/>
                    <a:pt x="1344" y="631"/>
                  </a:cubicBezTo>
                  <a:cubicBezTo>
                    <a:pt x="1375" y="631"/>
                    <a:pt x="1397" y="657"/>
                    <a:pt x="1397" y="686"/>
                  </a:cubicBezTo>
                  <a:lnTo>
                    <a:pt x="1397" y="687"/>
                  </a:lnTo>
                  <a:close/>
                  <a:moveTo>
                    <a:pt x="1560" y="802"/>
                  </a:moveTo>
                  <a:cubicBezTo>
                    <a:pt x="1533" y="802"/>
                    <a:pt x="1513" y="795"/>
                    <a:pt x="1492" y="784"/>
                  </a:cubicBezTo>
                  <a:cubicBezTo>
                    <a:pt x="1472" y="827"/>
                    <a:pt x="1472" y="827"/>
                    <a:pt x="1472" y="827"/>
                  </a:cubicBezTo>
                  <a:cubicBezTo>
                    <a:pt x="1498" y="840"/>
                    <a:pt x="1529" y="848"/>
                    <a:pt x="1562" y="848"/>
                  </a:cubicBezTo>
                  <a:cubicBezTo>
                    <a:pt x="1601" y="848"/>
                    <a:pt x="1630" y="840"/>
                    <a:pt x="1649" y="821"/>
                  </a:cubicBezTo>
                  <a:cubicBezTo>
                    <a:pt x="1666" y="804"/>
                    <a:pt x="1674" y="777"/>
                    <a:pt x="1674" y="741"/>
                  </a:cubicBezTo>
                  <a:cubicBezTo>
                    <a:pt x="1674" y="585"/>
                    <a:pt x="1674" y="585"/>
                    <a:pt x="1674" y="585"/>
                  </a:cubicBezTo>
                  <a:cubicBezTo>
                    <a:pt x="1617" y="585"/>
                    <a:pt x="1617" y="585"/>
                    <a:pt x="1617" y="585"/>
                  </a:cubicBezTo>
                  <a:cubicBezTo>
                    <a:pt x="1617" y="611"/>
                    <a:pt x="1617" y="611"/>
                    <a:pt x="1617" y="611"/>
                  </a:cubicBezTo>
                  <a:cubicBezTo>
                    <a:pt x="1602" y="594"/>
                    <a:pt x="1583" y="581"/>
                    <a:pt x="1552" y="581"/>
                  </a:cubicBezTo>
                  <a:cubicBezTo>
                    <a:pt x="1505" y="581"/>
                    <a:pt x="1462" y="615"/>
                    <a:pt x="1462" y="675"/>
                  </a:cubicBezTo>
                  <a:cubicBezTo>
                    <a:pt x="1462" y="676"/>
                    <a:pt x="1462" y="676"/>
                    <a:pt x="1462" y="676"/>
                  </a:cubicBezTo>
                  <a:cubicBezTo>
                    <a:pt x="1462" y="736"/>
                    <a:pt x="1505" y="770"/>
                    <a:pt x="1552" y="770"/>
                  </a:cubicBezTo>
                  <a:cubicBezTo>
                    <a:pt x="1582" y="770"/>
                    <a:pt x="1601" y="758"/>
                    <a:pt x="1618" y="737"/>
                  </a:cubicBezTo>
                  <a:cubicBezTo>
                    <a:pt x="1618" y="747"/>
                    <a:pt x="1618" y="747"/>
                    <a:pt x="1618" y="747"/>
                  </a:cubicBezTo>
                  <a:cubicBezTo>
                    <a:pt x="1618" y="783"/>
                    <a:pt x="1599" y="802"/>
                    <a:pt x="1560" y="802"/>
                  </a:cubicBezTo>
                  <a:close/>
                  <a:moveTo>
                    <a:pt x="1568" y="723"/>
                  </a:moveTo>
                  <a:cubicBezTo>
                    <a:pt x="1541" y="723"/>
                    <a:pt x="1519" y="704"/>
                    <a:pt x="1519" y="676"/>
                  </a:cubicBezTo>
                  <a:cubicBezTo>
                    <a:pt x="1519" y="675"/>
                    <a:pt x="1519" y="675"/>
                    <a:pt x="1519" y="675"/>
                  </a:cubicBezTo>
                  <a:cubicBezTo>
                    <a:pt x="1519" y="648"/>
                    <a:pt x="1541" y="629"/>
                    <a:pt x="1568" y="629"/>
                  </a:cubicBezTo>
                  <a:cubicBezTo>
                    <a:pt x="1596" y="629"/>
                    <a:pt x="1618" y="648"/>
                    <a:pt x="1618" y="675"/>
                  </a:cubicBezTo>
                  <a:cubicBezTo>
                    <a:pt x="1618" y="676"/>
                    <a:pt x="1618" y="676"/>
                    <a:pt x="1618" y="676"/>
                  </a:cubicBezTo>
                  <a:cubicBezTo>
                    <a:pt x="1618" y="704"/>
                    <a:pt x="1596" y="723"/>
                    <a:pt x="1568" y="723"/>
                  </a:cubicBezTo>
                  <a:close/>
                  <a:moveTo>
                    <a:pt x="1790" y="722"/>
                  </a:moveTo>
                  <a:cubicBezTo>
                    <a:pt x="1744" y="585"/>
                    <a:pt x="1744" y="585"/>
                    <a:pt x="1744" y="585"/>
                  </a:cubicBezTo>
                  <a:cubicBezTo>
                    <a:pt x="1684" y="585"/>
                    <a:pt x="1684" y="585"/>
                    <a:pt x="1684" y="585"/>
                  </a:cubicBezTo>
                  <a:cubicBezTo>
                    <a:pt x="1763" y="788"/>
                    <a:pt x="1763" y="788"/>
                    <a:pt x="1763" y="788"/>
                  </a:cubicBezTo>
                  <a:cubicBezTo>
                    <a:pt x="1758" y="798"/>
                    <a:pt x="1753" y="801"/>
                    <a:pt x="1743" y="801"/>
                  </a:cubicBezTo>
                  <a:cubicBezTo>
                    <a:pt x="1735" y="801"/>
                    <a:pt x="1726" y="797"/>
                    <a:pt x="1718" y="793"/>
                  </a:cubicBezTo>
                  <a:cubicBezTo>
                    <a:pt x="1699" y="834"/>
                    <a:pt x="1699" y="834"/>
                    <a:pt x="1699" y="834"/>
                  </a:cubicBezTo>
                  <a:cubicBezTo>
                    <a:pt x="1714" y="843"/>
                    <a:pt x="1729" y="848"/>
                    <a:pt x="1750" y="848"/>
                  </a:cubicBezTo>
                  <a:cubicBezTo>
                    <a:pt x="1784" y="848"/>
                    <a:pt x="1801" y="833"/>
                    <a:pt x="1816" y="792"/>
                  </a:cubicBezTo>
                  <a:cubicBezTo>
                    <a:pt x="1894" y="585"/>
                    <a:pt x="1894" y="585"/>
                    <a:pt x="1894" y="585"/>
                  </a:cubicBezTo>
                  <a:cubicBezTo>
                    <a:pt x="1834" y="585"/>
                    <a:pt x="1834" y="585"/>
                    <a:pt x="1834" y="585"/>
                  </a:cubicBezTo>
                  <a:lnTo>
                    <a:pt x="1790" y="722"/>
                  </a:lnTo>
                  <a:close/>
                  <a:moveTo>
                    <a:pt x="1101" y="965"/>
                  </a:moveTo>
                  <a:cubicBezTo>
                    <a:pt x="1054" y="965"/>
                    <a:pt x="1054" y="965"/>
                    <a:pt x="1054" y="965"/>
                  </a:cubicBezTo>
                  <a:cubicBezTo>
                    <a:pt x="1054" y="957"/>
                    <a:pt x="1054" y="957"/>
                    <a:pt x="1054" y="957"/>
                  </a:cubicBezTo>
                  <a:cubicBezTo>
                    <a:pt x="1054" y="942"/>
                    <a:pt x="1062" y="935"/>
                    <a:pt x="1075" y="935"/>
                  </a:cubicBezTo>
                  <a:cubicBezTo>
                    <a:pt x="1085" y="935"/>
                    <a:pt x="1093" y="937"/>
                    <a:pt x="1101" y="940"/>
                  </a:cubicBezTo>
                  <a:cubicBezTo>
                    <a:pt x="1101" y="893"/>
                    <a:pt x="1101" y="893"/>
                    <a:pt x="1101" y="893"/>
                  </a:cubicBezTo>
                  <a:cubicBezTo>
                    <a:pt x="1091" y="889"/>
                    <a:pt x="1078" y="887"/>
                    <a:pt x="1060" y="887"/>
                  </a:cubicBezTo>
                  <a:cubicBezTo>
                    <a:pt x="1040" y="887"/>
                    <a:pt x="1025" y="892"/>
                    <a:pt x="1014" y="903"/>
                  </a:cubicBezTo>
                  <a:cubicBezTo>
                    <a:pt x="1004" y="914"/>
                    <a:pt x="998" y="930"/>
                    <a:pt x="998" y="952"/>
                  </a:cubicBezTo>
                  <a:cubicBezTo>
                    <a:pt x="998" y="965"/>
                    <a:pt x="998" y="965"/>
                    <a:pt x="998" y="965"/>
                  </a:cubicBezTo>
                  <a:cubicBezTo>
                    <a:pt x="974" y="965"/>
                    <a:pt x="974" y="965"/>
                    <a:pt x="974" y="965"/>
                  </a:cubicBezTo>
                  <a:cubicBezTo>
                    <a:pt x="974" y="1012"/>
                    <a:pt x="974" y="1012"/>
                    <a:pt x="974" y="1012"/>
                  </a:cubicBezTo>
                  <a:cubicBezTo>
                    <a:pt x="998" y="1012"/>
                    <a:pt x="998" y="1012"/>
                    <a:pt x="998" y="1012"/>
                  </a:cubicBezTo>
                  <a:cubicBezTo>
                    <a:pt x="998" y="1165"/>
                    <a:pt x="998" y="1165"/>
                    <a:pt x="998" y="1165"/>
                  </a:cubicBezTo>
                  <a:cubicBezTo>
                    <a:pt x="1055" y="1165"/>
                    <a:pt x="1055" y="1165"/>
                    <a:pt x="1055" y="1165"/>
                  </a:cubicBezTo>
                  <a:cubicBezTo>
                    <a:pt x="1055" y="1012"/>
                    <a:pt x="1055" y="1012"/>
                    <a:pt x="1055" y="1012"/>
                  </a:cubicBezTo>
                  <a:cubicBezTo>
                    <a:pt x="1101" y="1012"/>
                    <a:pt x="1101" y="1012"/>
                    <a:pt x="1101" y="1012"/>
                  </a:cubicBezTo>
                  <a:lnTo>
                    <a:pt x="1101" y="965"/>
                  </a:lnTo>
                  <a:close/>
                  <a:moveTo>
                    <a:pt x="1209" y="959"/>
                  </a:moveTo>
                  <a:cubicBezTo>
                    <a:pt x="1147" y="959"/>
                    <a:pt x="1100" y="1006"/>
                    <a:pt x="1100" y="1064"/>
                  </a:cubicBezTo>
                  <a:cubicBezTo>
                    <a:pt x="1100" y="1065"/>
                    <a:pt x="1100" y="1065"/>
                    <a:pt x="1100" y="1065"/>
                  </a:cubicBezTo>
                  <a:cubicBezTo>
                    <a:pt x="1100" y="1123"/>
                    <a:pt x="1146" y="1169"/>
                    <a:pt x="1209" y="1169"/>
                  </a:cubicBezTo>
                  <a:cubicBezTo>
                    <a:pt x="1272" y="1169"/>
                    <a:pt x="1318" y="1122"/>
                    <a:pt x="1318" y="1064"/>
                  </a:cubicBezTo>
                  <a:cubicBezTo>
                    <a:pt x="1318" y="1063"/>
                    <a:pt x="1318" y="1063"/>
                    <a:pt x="1318" y="1063"/>
                  </a:cubicBezTo>
                  <a:cubicBezTo>
                    <a:pt x="1318" y="1005"/>
                    <a:pt x="1272" y="959"/>
                    <a:pt x="1209" y="959"/>
                  </a:cubicBezTo>
                  <a:close/>
                  <a:moveTo>
                    <a:pt x="1262" y="1065"/>
                  </a:moveTo>
                  <a:cubicBezTo>
                    <a:pt x="1262" y="1095"/>
                    <a:pt x="1242" y="1120"/>
                    <a:pt x="1209" y="1120"/>
                  </a:cubicBezTo>
                  <a:cubicBezTo>
                    <a:pt x="1178" y="1120"/>
                    <a:pt x="1156" y="1094"/>
                    <a:pt x="1156" y="1064"/>
                  </a:cubicBezTo>
                  <a:cubicBezTo>
                    <a:pt x="1156" y="1063"/>
                    <a:pt x="1156" y="1063"/>
                    <a:pt x="1156" y="1063"/>
                  </a:cubicBezTo>
                  <a:cubicBezTo>
                    <a:pt x="1156" y="1034"/>
                    <a:pt x="1176" y="1008"/>
                    <a:pt x="1209" y="1008"/>
                  </a:cubicBezTo>
                  <a:cubicBezTo>
                    <a:pt x="1240" y="1008"/>
                    <a:pt x="1262" y="1034"/>
                    <a:pt x="1262" y="1064"/>
                  </a:cubicBezTo>
                  <a:lnTo>
                    <a:pt x="1262" y="1065"/>
                  </a:lnTo>
                  <a:close/>
                  <a:moveTo>
                    <a:pt x="1389" y="1004"/>
                  </a:moveTo>
                  <a:cubicBezTo>
                    <a:pt x="1389" y="963"/>
                    <a:pt x="1389" y="963"/>
                    <a:pt x="1389" y="963"/>
                  </a:cubicBezTo>
                  <a:cubicBezTo>
                    <a:pt x="1332" y="963"/>
                    <a:pt x="1332" y="963"/>
                    <a:pt x="1332" y="963"/>
                  </a:cubicBezTo>
                  <a:cubicBezTo>
                    <a:pt x="1332" y="1165"/>
                    <a:pt x="1332" y="1165"/>
                    <a:pt x="1332" y="1165"/>
                  </a:cubicBezTo>
                  <a:cubicBezTo>
                    <a:pt x="1389" y="1165"/>
                    <a:pt x="1389" y="1165"/>
                    <a:pt x="1389" y="1165"/>
                  </a:cubicBezTo>
                  <a:cubicBezTo>
                    <a:pt x="1389" y="1090"/>
                    <a:pt x="1389" y="1090"/>
                    <a:pt x="1389" y="1090"/>
                  </a:cubicBezTo>
                  <a:cubicBezTo>
                    <a:pt x="1389" y="1042"/>
                    <a:pt x="1412" y="1019"/>
                    <a:pt x="1450" y="1019"/>
                  </a:cubicBezTo>
                  <a:cubicBezTo>
                    <a:pt x="1453" y="1019"/>
                    <a:pt x="1453" y="1019"/>
                    <a:pt x="1453" y="1019"/>
                  </a:cubicBezTo>
                  <a:cubicBezTo>
                    <a:pt x="1453" y="959"/>
                    <a:pt x="1453" y="959"/>
                    <a:pt x="1453" y="959"/>
                  </a:cubicBezTo>
                  <a:cubicBezTo>
                    <a:pt x="1419" y="958"/>
                    <a:pt x="1400" y="976"/>
                    <a:pt x="1389" y="1004"/>
                  </a:cubicBezTo>
                  <a:close/>
                  <a:moveTo>
                    <a:pt x="1622" y="961"/>
                  </a:moveTo>
                  <a:cubicBezTo>
                    <a:pt x="1588" y="961"/>
                    <a:pt x="1566" y="967"/>
                    <a:pt x="1544" y="977"/>
                  </a:cubicBezTo>
                  <a:cubicBezTo>
                    <a:pt x="1558" y="1020"/>
                    <a:pt x="1558" y="1020"/>
                    <a:pt x="1558" y="1020"/>
                  </a:cubicBezTo>
                  <a:cubicBezTo>
                    <a:pt x="1576" y="1014"/>
                    <a:pt x="1592" y="1010"/>
                    <a:pt x="1614" y="1010"/>
                  </a:cubicBezTo>
                  <a:cubicBezTo>
                    <a:pt x="1642" y="1010"/>
                    <a:pt x="1657" y="1023"/>
                    <a:pt x="1657" y="1046"/>
                  </a:cubicBezTo>
                  <a:cubicBezTo>
                    <a:pt x="1657" y="1050"/>
                    <a:pt x="1657" y="1050"/>
                    <a:pt x="1657" y="1050"/>
                  </a:cubicBezTo>
                  <a:cubicBezTo>
                    <a:pt x="1643" y="1045"/>
                    <a:pt x="1628" y="1042"/>
                    <a:pt x="1608" y="1042"/>
                  </a:cubicBezTo>
                  <a:cubicBezTo>
                    <a:pt x="1560" y="1042"/>
                    <a:pt x="1526" y="1062"/>
                    <a:pt x="1526" y="1106"/>
                  </a:cubicBezTo>
                  <a:cubicBezTo>
                    <a:pt x="1526" y="1107"/>
                    <a:pt x="1526" y="1107"/>
                    <a:pt x="1526" y="1107"/>
                  </a:cubicBezTo>
                  <a:cubicBezTo>
                    <a:pt x="1526" y="1147"/>
                    <a:pt x="1558" y="1168"/>
                    <a:pt x="1596" y="1168"/>
                  </a:cubicBezTo>
                  <a:cubicBezTo>
                    <a:pt x="1624" y="1168"/>
                    <a:pt x="1643" y="1158"/>
                    <a:pt x="1657" y="1143"/>
                  </a:cubicBezTo>
                  <a:cubicBezTo>
                    <a:pt x="1657" y="1165"/>
                    <a:pt x="1657" y="1165"/>
                    <a:pt x="1657" y="1165"/>
                  </a:cubicBezTo>
                  <a:cubicBezTo>
                    <a:pt x="1712" y="1165"/>
                    <a:pt x="1712" y="1165"/>
                    <a:pt x="1712" y="1165"/>
                  </a:cubicBezTo>
                  <a:cubicBezTo>
                    <a:pt x="1712" y="1048"/>
                    <a:pt x="1712" y="1048"/>
                    <a:pt x="1712" y="1048"/>
                  </a:cubicBezTo>
                  <a:cubicBezTo>
                    <a:pt x="1712" y="1020"/>
                    <a:pt x="1705" y="998"/>
                    <a:pt x="1690" y="983"/>
                  </a:cubicBezTo>
                  <a:cubicBezTo>
                    <a:pt x="1676" y="969"/>
                    <a:pt x="1653" y="961"/>
                    <a:pt x="1622" y="961"/>
                  </a:cubicBezTo>
                  <a:close/>
                  <a:moveTo>
                    <a:pt x="1658" y="1094"/>
                  </a:moveTo>
                  <a:cubicBezTo>
                    <a:pt x="1658" y="1114"/>
                    <a:pt x="1640" y="1129"/>
                    <a:pt x="1613" y="1129"/>
                  </a:cubicBezTo>
                  <a:cubicBezTo>
                    <a:pt x="1595" y="1129"/>
                    <a:pt x="1582" y="1120"/>
                    <a:pt x="1582" y="1104"/>
                  </a:cubicBezTo>
                  <a:cubicBezTo>
                    <a:pt x="1582" y="1104"/>
                    <a:pt x="1582" y="1104"/>
                    <a:pt x="1582" y="1104"/>
                  </a:cubicBezTo>
                  <a:cubicBezTo>
                    <a:pt x="1582" y="1086"/>
                    <a:pt x="1597" y="1076"/>
                    <a:pt x="1621" y="1076"/>
                  </a:cubicBezTo>
                  <a:cubicBezTo>
                    <a:pt x="1635" y="1076"/>
                    <a:pt x="1648" y="1079"/>
                    <a:pt x="1658" y="1083"/>
                  </a:cubicBezTo>
                  <a:lnTo>
                    <a:pt x="1658" y="1094"/>
                  </a:lnTo>
                  <a:close/>
                  <a:moveTo>
                    <a:pt x="1736" y="1165"/>
                  </a:moveTo>
                  <a:cubicBezTo>
                    <a:pt x="1793" y="1165"/>
                    <a:pt x="1793" y="1165"/>
                    <a:pt x="1793" y="1165"/>
                  </a:cubicBezTo>
                  <a:cubicBezTo>
                    <a:pt x="1793" y="890"/>
                    <a:pt x="1793" y="890"/>
                    <a:pt x="1793" y="890"/>
                  </a:cubicBezTo>
                  <a:cubicBezTo>
                    <a:pt x="1736" y="890"/>
                    <a:pt x="1736" y="890"/>
                    <a:pt x="1736" y="890"/>
                  </a:cubicBezTo>
                  <a:lnTo>
                    <a:pt x="1736" y="1165"/>
                  </a:lnTo>
                  <a:close/>
                  <a:moveTo>
                    <a:pt x="1817" y="1165"/>
                  </a:moveTo>
                  <a:cubicBezTo>
                    <a:pt x="1874" y="1165"/>
                    <a:pt x="1874" y="1165"/>
                    <a:pt x="1874" y="1165"/>
                  </a:cubicBezTo>
                  <a:cubicBezTo>
                    <a:pt x="1874" y="890"/>
                    <a:pt x="1874" y="890"/>
                    <a:pt x="1874" y="890"/>
                  </a:cubicBezTo>
                  <a:cubicBezTo>
                    <a:pt x="1817" y="890"/>
                    <a:pt x="1817" y="890"/>
                    <a:pt x="1817" y="890"/>
                  </a:cubicBezTo>
                  <a:lnTo>
                    <a:pt x="1817" y="1165"/>
                  </a:lnTo>
                  <a:close/>
                  <a:moveTo>
                    <a:pt x="2086" y="0"/>
                  </a:moveTo>
                  <a:cubicBezTo>
                    <a:pt x="2086" y="1832"/>
                    <a:pt x="2086" y="1832"/>
                    <a:pt x="2086" y="1832"/>
                  </a:cubicBezTo>
                  <a:cubicBezTo>
                    <a:pt x="2697" y="1832"/>
                    <a:pt x="2697" y="1832"/>
                    <a:pt x="2697" y="1832"/>
                  </a:cubicBezTo>
                  <a:cubicBezTo>
                    <a:pt x="2697" y="0"/>
                    <a:pt x="2697" y="0"/>
                    <a:pt x="2697" y="0"/>
                  </a:cubicBezTo>
                  <a:lnTo>
                    <a:pt x="2086" y="0"/>
                  </a:lnTo>
                  <a:close/>
                </a:path>
              </a:pathLst>
            </a:custGeom>
            <a:gradFill flip="none" rotWithShape="1">
              <a:gsLst>
                <a:gs pos="37000">
                  <a:srgbClr val="F2A11F"/>
                </a:gs>
                <a:gs pos="56000">
                  <a:srgbClr val="EC5124"/>
                </a:gs>
                <a:gs pos="83000">
                  <a:srgbClr val="D32A27"/>
                </a:gs>
                <a:gs pos="100000">
                  <a:srgbClr val="7A425E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28F2614-0FCC-4D8C-BC98-D03E162B4F33}"/>
                </a:ext>
              </a:extLst>
            </p:cNvPr>
            <p:cNvGrpSpPr/>
            <p:nvPr userDrawn="1"/>
          </p:nvGrpSpPr>
          <p:grpSpPr>
            <a:xfrm>
              <a:off x="11291887" y="1987551"/>
              <a:ext cx="590550" cy="2868613"/>
              <a:chOff x="11291887" y="1987551"/>
              <a:chExt cx="590550" cy="2868613"/>
            </a:xfrm>
          </p:grpSpPr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4BE4413F-C77A-40BA-9643-97A55AFCF5A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418887" y="3471864"/>
                <a:ext cx="455612" cy="452438"/>
              </a:xfrm>
              <a:custGeom>
                <a:avLst/>
                <a:gdLst>
                  <a:gd name="T0" fmla="*/ 0 w 239"/>
                  <a:gd name="T1" fmla="*/ 96 h 237"/>
                  <a:gd name="T2" fmla="*/ 38 w 239"/>
                  <a:gd name="T3" fmla="*/ 173 h 237"/>
                  <a:gd name="T4" fmla="*/ 38 w 239"/>
                  <a:gd name="T5" fmla="*/ 173 h 237"/>
                  <a:gd name="T6" fmla="*/ 38 w 239"/>
                  <a:gd name="T7" fmla="*/ 173 h 237"/>
                  <a:gd name="T8" fmla="*/ 4 w 239"/>
                  <a:gd name="T9" fmla="*/ 173 h 237"/>
                  <a:gd name="T10" fmla="*/ 4 w 239"/>
                  <a:gd name="T11" fmla="*/ 237 h 237"/>
                  <a:gd name="T12" fmla="*/ 239 w 239"/>
                  <a:gd name="T13" fmla="*/ 237 h 237"/>
                  <a:gd name="T14" fmla="*/ 239 w 239"/>
                  <a:gd name="T15" fmla="*/ 173 h 237"/>
                  <a:gd name="T16" fmla="*/ 105 w 239"/>
                  <a:gd name="T17" fmla="*/ 173 h 237"/>
                  <a:gd name="T18" fmla="*/ 56 w 239"/>
                  <a:gd name="T19" fmla="*/ 119 h 237"/>
                  <a:gd name="T20" fmla="*/ 105 w 239"/>
                  <a:gd name="T21" fmla="*/ 65 h 237"/>
                  <a:gd name="T22" fmla="*/ 239 w 239"/>
                  <a:gd name="T23" fmla="*/ 65 h 237"/>
                  <a:gd name="T24" fmla="*/ 239 w 239"/>
                  <a:gd name="T25" fmla="*/ 0 h 237"/>
                  <a:gd name="T26" fmla="*/ 93 w 239"/>
                  <a:gd name="T27" fmla="*/ 0 h 237"/>
                  <a:gd name="T28" fmla="*/ 0 w 239"/>
                  <a:gd name="T29" fmla="*/ 9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9" h="237">
                    <a:moveTo>
                      <a:pt x="0" y="96"/>
                    </a:moveTo>
                    <a:cubicBezTo>
                      <a:pt x="0" y="123"/>
                      <a:pt x="13" y="154"/>
                      <a:pt x="38" y="173"/>
                    </a:cubicBezTo>
                    <a:cubicBezTo>
                      <a:pt x="38" y="173"/>
                      <a:pt x="38" y="173"/>
                      <a:pt x="38" y="173"/>
                    </a:cubicBezTo>
                    <a:cubicBezTo>
                      <a:pt x="38" y="173"/>
                      <a:pt x="38" y="173"/>
                      <a:pt x="38" y="173"/>
                    </a:cubicBezTo>
                    <a:cubicBezTo>
                      <a:pt x="4" y="173"/>
                      <a:pt x="4" y="173"/>
                      <a:pt x="4" y="173"/>
                    </a:cubicBezTo>
                    <a:cubicBezTo>
                      <a:pt x="4" y="237"/>
                      <a:pt x="4" y="237"/>
                      <a:pt x="4" y="237"/>
                    </a:cubicBezTo>
                    <a:cubicBezTo>
                      <a:pt x="239" y="237"/>
                      <a:pt x="239" y="237"/>
                      <a:pt x="239" y="237"/>
                    </a:cubicBezTo>
                    <a:cubicBezTo>
                      <a:pt x="239" y="173"/>
                      <a:pt x="239" y="173"/>
                      <a:pt x="239" y="173"/>
                    </a:cubicBezTo>
                    <a:cubicBezTo>
                      <a:pt x="105" y="173"/>
                      <a:pt x="105" y="173"/>
                      <a:pt x="105" y="173"/>
                    </a:cubicBezTo>
                    <a:cubicBezTo>
                      <a:pt x="81" y="173"/>
                      <a:pt x="56" y="154"/>
                      <a:pt x="56" y="119"/>
                    </a:cubicBezTo>
                    <a:cubicBezTo>
                      <a:pt x="56" y="93"/>
                      <a:pt x="74" y="65"/>
                      <a:pt x="105" y="65"/>
                    </a:cubicBezTo>
                    <a:cubicBezTo>
                      <a:pt x="239" y="65"/>
                      <a:pt x="239" y="65"/>
                      <a:pt x="239" y="65"/>
                    </a:cubicBezTo>
                    <a:cubicBezTo>
                      <a:pt x="239" y="0"/>
                      <a:pt x="239" y="0"/>
                      <a:pt x="239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39" y="0"/>
                      <a:pt x="0" y="39"/>
                      <a:pt x="0" y="9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3CA96921-0134-4138-B35F-24FF949280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425237" y="2452689"/>
                <a:ext cx="449262" cy="506413"/>
              </a:xfrm>
              <a:custGeom>
                <a:avLst/>
                <a:gdLst>
                  <a:gd name="T0" fmla="*/ 0 w 283"/>
                  <a:gd name="T1" fmla="*/ 89 h 319"/>
                  <a:gd name="T2" fmla="*/ 193 w 283"/>
                  <a:gd name="T3" fmla="*/ 159 h 319"/>
                  <a:gd name="T4" fmla="*/ 0 w 283"/>
                  <a:gd name="T5" fmla="*/ 229 h 319"/>
                  <a:gd name="T6" fmla="*/ 0 w 283"/>
                  <a:gd name="T7" fmla="*/ 319 h 319"/>
                  <a:gd name="T8" fmla="*/ 283 w 283"/>
                  <a:gd name="T9" fmla="*/ 202 h 319"/>
                  <a:gd name="T10" fmla="*/ 283 w 283"/>
                  <a:gd name="T11" fmla="*/ 117 h 319"/>
                  <a:gd name="T12" fmla="*/ 0 w 283"/>
                  <a:gd name="T13" fmla="*/ 0 h 319"/>
                  <a:gd name="T14" fmla="*/ 0 w 283"/>
                  <a:gd name="T15" fmla="*/ 89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3" h="319">
                    <a:moveTo>
                      <a:pt x="0" y="89"/>
                    </a:moveTo>
                    <a:lnTo>
                      <a:pt x="193" y="159"/>
                    </a:lnTo>
                    <a:lnTo>
                      <a:pt x="0" y="229"/>
                    </a:lnTo>
                    <a:lnTo>
                      <a:pt x="0" y="319"/>
                    </a:lnTo>
                    <a:lnTo>
                      <a:pt x="283" y="202"/>
                    </a:lnTo>
                    <a:lnTo>
                      <a:pt x="283" y="117"/>
                    </a:lnTo>
                    <a:lnTo>
                      <a:pt x="0" y="0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294835C9-5930-4B1D-B981-5AC310AA602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1418887" y="3968751"/>
                <a:ext cx="463550" cy="471488"/>
              </a:xfrm>
              <a:custGeom>
                <a:avLst/>
                <a:gdLst>
                  <a:gd name="T0" fmla="*/ 167 w 243"/>
                  <a:gd name="T1" fmla="*/ 46 h 246"/>
                  <a:gd name="T2" fmla="*/ 192 w 243"/>
                  <a:gd name="T3" fmla="*/ 113 h 246"/>
                  <a:gd name="T4" fmla="*/ 173 w 243"/>
                  <a:gd name="T5" fmla="*/ 165 h 246"/>
                  <a:gd name="T6" fmla="*/ 104 w 243"/>
                  <a:gd name="T7" fmla="*/ 0 h 246"/>
                  <a:gd name="T8" fmla="*/ 39 w 243"/>
                  <a:gd name="T9" fmla="*/ 28 h 246"/>
                  <a:gd name="T10" fmla="*/ 0 w 243"/>
                  <a:gd name="T11" fmla="*/ 121 h 246"/>
                  <a:gd name="T12" fmla="*/ 122 w 243"/>
                  <a:gd name="T13" fmla="*/ 246 h 246"/>
                  <a:gd name="T14" fmla="*/ 243 w 243"/>
                  <a:gd name="T15" fmla="*/ 114 h 246"/>
                  <a:gd name="T16" fmla="*/ 198 w 243"/>
                  <a:gd name="T17" fmla="*/ 5 h 246"/>
                  <a:gd name="T18" fmla="*/ 167 w 243"/>
                  <a:gd name="T19" fmla="*/ 46 h 246"/>
                  <a:gd name="T20" fmla="*/ 75 w 243"/>
                  <a:gd name="T21" fmla="*/ 170 h 246"/>
                  <a:gd name="T22" fmla="*/ 51 w 243"/>
                  <a:gd name="T23" fmla="*/ 120 h 246"/>
                  <a:gd name="T24" fmla="*/ 84 w 243"/>
                  <a:gd name="T25" fmla="*/ 70 h 246"/>
                  <a:gd name="T26" fmla="*/ 131 w 243"/>
                  <a:gd name="T27" fmla="*/ 183 h 246"/>
                  <a:gd name="T28" fmla="*/ 75 w 243"/>
                  <a:gd name="T29" fmla="*/ 17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3" h="246">
                    <a:moveTo>
                      <a:pt x="167" y="46"/>
                    </a:moveTo>
                    <a:cubicBezTo>
                      <a:pt x="187" y="73"/>
                      <a:pt x="192" y="88"/>
                      <a:pt x="192" y="113"/>
                    </a:cubicBezTo>
                    <a:cubicBezTo>
                      <a:pt x="192" y="135"/>
                      <a:pt x="185" y="153"/>
                      <a:pt x="173" y="16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79" y="4"/>
                      <a:pt x="56" y="14"/>
                      <a:pt x="39" y="28"/>
                    </a:cubicBezTo>
                    <a:cubicBezTo>
                      <a:pt x="13" y="50"/>
                      <a:pt x="0" y="82"/>
                      <a:pt x="0" y="121"/>
                    </a:cubicBezTo>
                    <a:cubicBezTo>
                      <a:pt x="0" y="192"/>
                      <a:pt x="52" y="246"/>
                      <a:pt x="122" y="246"/>
                    </a:cubicBezTo>
                    <a:cubicBezTo>
                      <a:pt x="193" y="246"/>
                      <a:pt x="243" y="192"/>
                      <a:pt x="243" y="114"/>
                    </a:cubicBezTo>
                    <a:cubicBezTo>
                      <a:pt x="243" y="70"/>
                      <a:pt x="222" y="26"/>
                      <a:pt x="198" y="5"/>
                    </a:cubicBezTo>
                    <a:lnTo>
                      <a:pt x="167" y="46"/>
                    </a:lnTo>
                    <a:close/>
                    <a:moveTo>
                      <a:pt x="75" y="170"/>
                    </a:moveTo>
                    <a:cubicBezTo>
                      <a:pt x="60" y="159"/>
                      <a:pt x="51" y="141"/>
                      <a:pt x="51" y="120"/>
                    </a:cubicBezTo>
                    <a:cubicBezTo>
                      <a:pt x="51" y="97"/>
                      <a:pt x="65" y="79"/>
                      <a:pt x="84" y="70"/>
                    </a:cubicBezTo>
                    <a:cubicBezTo>
                      <a:pt x="131" y="183"/>
                      <a:pt x="131" y="183"/>
                      <a:pt x="131" y="183"/>
                    </a:cubicBezTo>
                    <a:cubicBezTo>
                      <a:pt x="107" y="186"/>
                      <a:pt x="88" y="180"/>
                      <a:pt x="75" y="1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C78C8B28-A3DD-4458-8A59-EE68D1ACDD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291887" y="4451351"/>
                <a:ext cx="582612" cy="404813"/>
              </a:xfrm>
              <a:custGeom>
                <a:avLst/>
                <a:gdLst>
                  <a:gd name="T0" fmla="*/ 296 w 367"/>
                  <a:gd name="T1" fmla="*/ 0 h 255"/>
                  <a:gd name="T2" fmla="*/ 296 w 367"/>
                  <a:gd name="T3" fmla="*/ 177 h 255"/>
                  <a:gd name="T4" fmla="*/ 0 w 367"/>
                  <a:gd name="T5" fmla="*/ 177 h 255"/>
                  <a:gd name="T6" fmla="*/ 0 w 367"/>
                  <a:gd name="T7" fmla="*/ 255 h 255"/>
                  <a:gd name="T8" fmla="*/ 367 w 367"/>
                  <a:gd name="T9" fmla="*/ 255 h 255"/>
                  <a:gd name="T10" fmla="*/ 367 w 367"/>
                  <a:gd name="T11" fmla="*/ 0 h 255"/>
                  <a:gd name="T12" fmla="*/ 296 w 367"/>
                  <a:gd name="T13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7" h="255">
                    <a:moveTo>
                      <a:pt x="296" y="0"/>
                    </a:moveTo>
                    <a:lnTo>
                      <a:pt x="296" y="177"/>
                    </a:lnTo>
                    <a:lnTo>
                      <a:pt x="0" y="177"/>
                    </a:lnTo>
                    <a:lnTo>
                      <a:pt x="0" y="255"/>
                    </a:lnTo>
                    <a:lnTo>
                      <a:pt x="367" y="255"/>
                    </a:lnTo>
                    <a:lnTo>
                      <a:pt x="367" y="0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C8D26C51-B040-4FC2-B37F-5972C012FEE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1418887" y="1987551"/>
                <a:ext cx="463550" cy="484188"/>
              </a:xfrm>
              <a:custGeom>
                <a:avLst/>
                <a:gdLst>
                  <a:gd name="T0" fmla="*/ 243 w 243"/>
                  <a:gd name="T1" fmla="*/ 127 h 253"/>
                  <a:gd name="T2" fmla="*/ 122 w 243"/>
                  <a:gd name="T3" fmla="*/ 253 h 253"/>
                  <a:gd name="T4" fmla="*/ 0 w 243"/>
                  <a:gd name="T5" fmla="*/ 126 h 253"/>
                  <a:gd name="T6" fmla="*/ 122 w 243"/>
                  <a:gd name="T7" fmla="*/ 0 h 253"/>
                  <a:gd name="T8" fmla="*/ 243 w 243"/>
                  <a:gd name="T9" fmla="*/ 127 h 253"/>
                  <a:gd name="T10" fmla="*/ 55 w 243"/>
                  <a:gd name="T11" fmla="*/ 127 h 253"/>
                  <a:gd name="T12" fmla="*/ 122 w 243"/>
                  <a:gd name="T13" fmla="*/ 189 h 253"/>
                  <a:gd name="T14" fmla="*/ 188 w 243"/>
                  <a:gd name="T15" fmla="*/ 126 h 253"/>
                  <a:gd name="T16" fmla="*/ 122 w 243"/>
                  <a:gd name="T17" fmla="*/ 64 h 253"/>
                  <a:gd name="T18" fmla="*/ 55 w 243"/>
                  <a:gd name="T19" fmla="*/ 127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3" h="253">
                    <a:moveTo>
                      <a:pt x="243" y="127"/>
                    </a:moveTo>
                    <a:cubicBezTo>
                      <a:pt x="243" y="198"/>
                      <a:pt x="190" y="253"/>
                      <a:pt x="122" y="253"/>
                    </a:cubicBezTo>
                    <a:cubicBezTo>
                      <a:pt x="53" y="253"/>
                      <a:pt x="0" y="197"/>
                      <a:pt x="0" y="126"/>
                    </a:cubicBezTo>
                    <a:cubicBezTo>
                      <a:pt x="0" y="56"/>
                      <a:pt x="53" y="0"/>
                      <a:pt x="122" y="0"/>
                    </a:cubicBezTo>
                    <a:cubicBezTo>
                      <a:pt x="190" y="0"/>
                      <a:pt x="243" y="56"/>
                      <a:pt x="243" y="127"/>
                    </a:cubicBezTo>
                    <a:moveTo>
                      <a:pt x="55" y="127"/>
                    </a:moveTo>
                    <a:cubicBezTo>
                      <a:pt x="55" y="163"/>
                      <a:pt x="83" y="189"/>
                      <a:pt x="122" y="189"/>
                    </a:cubicBezTo>
                    <a:cubicBezTo>
                      <a:pt x="159" y="189"/>
                      <a:pt x="188" y="162"/>
                      <a:pt x="188" y="126"/>
                    </a:cubicBezTo>
                    <a:cubicBezTo>
                      <a:pt x="188" y="90"/>
                      <a:pt x="160" y="64"/>
                      <a:pt x="122" y="64"/>
                    </a:cubicBezTo>
                    <a:cubicBezTo>
                      <a:pt x="85" y="64"/>
                      <a:pt x="55" y="92"/>
                      <a:pt x="55" y="12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37678D62-51AF-470A-BDE3-8ED3FCCDE0F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1418887" y="2938464"/>
                <a:ext cx="463550" cy="484188"/>
              </a:xfrm>
              <a:custGeom>
                <a:avLst/>
                <a:gdLst>
                  <a:gd name="T0" fmla="*/ 243 w 243"/>
                  <a:gd name="T1" fmla="*/ 127 h 253"/>
                  <a:gd name="T2" fmla="*/ 122 w 243"/>
                  <a:gd name="T3" fmla="*/ 253 h 253"/>
                  <a:gd name="T4" fmla="*/ 0 w 243"/>
                  <a:gd name="T5" fmla="*/ 126 h 253"/>
                  <a:gd name="T6" fmla="*/ 122 w 243"/>
                  <a:gd name="T7" fmla="*/ 0 h 253"/>
                  <a:gd name="T8" fmla="*/ 243 w 243"/>
                  <a:gd name="T9" fmla="*/ 127 h 253"/>
                  <a:gd name="T10" fmla="*/ 55 w 243"/>
                  <a:gd name="T11" fmla="*/ 127 h 253"/>
                  <a:gd name="T12" fmla="*/ 122 w 243"/>
                  <a:gd name="T13" fmla="*/ 189 h 253"/>
                  <a:gd name="T14" fmla="*/ 188 w 243"/>
                  <a:gd name="T15" fmla="*/ 126 h 253"/>
                  <a:gd name="T16" fmla="*/ 122 w 243"/>
                  <a:gd name="T17" fmla="*/ 64 h 253"/>
                  <a:gd name="T18" fmla="*/ 55 w 243"/>
                  <a:gd name="T19" fmla="*/ 127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3" h="253">
                    <a:moveTo>
                      <a:pt x="243" y="127"/>
                    </a:moveTo>
                    <a:cubicBezTo>
                      <a:pt x="243" y="198"/>
                      <a:pt x="190" y="253"/>
                      <a:pt x="122" y="253"/>
                    </a:cubicBezTo>
                    <a:cubicBezTo>
                      <a:pt x="53" y="253"/>
                      <a:pt x="0" y="197"/>
                      <a:pt x="0" y="126"/>
                    </a:cubicBezTo>
                    <a:cubicBezTo>
                      <a:pt x="0" y="56"/>
                      <a:pt x="53" y="0"/>
                      <a:pt x="122" y="0"/>
                    </a:cubicBezTo>
                    <a:cubicBezTo>
                      <a:pt x="190" y="0"/>
                      <a:pt x="243" y="56"/>
                      <a:pt x="243" y="127"/>
                    </a:cubicBezTo>
                    <a:moveTo>
                      <a:pt x="55" y="127"/>
                    </a:moveTo>
                    <a:cubicBezTo>
                      <a:pt x="55" y="163"/>
                      <a:pt x="83" y="189"/>
                      <a:pt x="122" y="189"/>
                    </a:cubicBezTo>
                    <a:cubicBezTo>
                      <a:pt x="159" y="189"/>
                      <a:pt x="188" y="162"/>
                      <a:pt x="188" y="126"/>
                    </a:cubicBezTo>
                    <a:cubicBezTo>
                      <a:pt x="188" y="90"/>
                      <a:pt x="160" y="64"/>
                      <a:pt x="122" y="64"/>
                    </a:cubicBezTo>
                    <a:cubicBezTo>
                      <a:pt x="85" y="64"/>
                      <a:pt x="55" y="92"/>
                      <a:pt x="55" y="12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985886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80CD9248-0A2C-4050-B347-2980229F11A8}"/>
              </a:ext>
            </a:extLst>
          </p:cNvPr>
          <p:cNvGrpSpPr/>
          <p:nvPr userDrawn="1"/>
        </p:nvGrpSpPr>
        <p:grpSpPr>
          <a:xfrm rot="16200000">
            <a:off x="372592" y="2655660"/>
            <a:ext cx="6856214" cy="1544890"/>
            <a:chOff x="541049" y="2649538"/>
            <a:chExt cx="9285724" cy="2092325"/>
          </a:xfrm>
          <a:solidFill>
            <a:schemeClr val="bg1"/>
          </a:solidFill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99FEE917-CD84-4C97-B4F9-73DFE2A473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049" y="2809876"/>
              <a:ext cx="963613" cy="1928813"/>
            </a:xfrm>
            <a:custGeom>
              <a:avLst/>
              <a:gdLst>
                <a:gd name="T0" fmla="*/ 57 w 301"/>
                <a:gd name="T1" fmla="*/ 458 h 600"/>
                <a:gd name="T2" fmla="*/ 57 w 301"/>
                <a:gd name="T3" fmla="*/ 235 h 600"/>
                <a:gd name="T4" fmla="*/ 0 w 301"/>
                <a:gd name="T5" fmla="*/ 235 h 600"/>
                <a:gd name="T6" fmla="*/ 0 w 301"/>
                <a:gd name="T7" fmla="*/ 121 h 600"/>
                <a:gd name="T8" fmla="*/ 57 w 301"/>
                <a:gd name="T9" fmla="*/ 121 h 600"/>
                <a:gd name="T10" fmla="*/ 57 w 301"/>
                <a:gd name="T11" fmla="*/ 0 h 600"/>
                <a:gd name="T12" fmla="*/ 190 w 301"/>
                <a:gd name="T13" fmla="*/ 0 h 600"/>
                <a:gd name="T14" fmla="*/ 190 w 301"/>
                <a:gd name="T15" fmla="*/ 121 h 600"/>
                <a:gd name="T16" fmla="*/ 301 w 301"/>
                <a:gd name="T17" fmla="*/ 121 h 600"/>
                <a:gd name="T18" fmla="*/ 301 w 301"/>
                <a:gd name="T19" fmla="*/ 235 h 600"/>
                <a:gd name="T20" fmla="*/ 190 w 301"/>
                <a:gd name="T21" fmla="*/ 235 h 600"/>
                <a:gd name="T22" fmla="*/ 190 w 301"/>
                <a:gd name="T23" fmla="*/ 436 h 600"/>
                <a:gd name="T24" fmla="*/ 233 w 301"/>
                <a:gd name="T25" fmla="*/ 482 h 600"/>
                <a:gd name="T26" fmla="*/ 299 w 301"/>
                <a:gd name="T27" fmla="*/ 465 h 600"/>
                <a:gd name="T28" fmla="*/ 299 w 301"/>
                <a:gd name="T29" fmla="*/ 573 h 600"/>
                <a:gd name="T30" fmla="*/ 194 w 301"/>
                <a:gd name="T31" fmla="*/ 600 h 600"/>
                <a:gd name="T32" fmla="*/ 57 w 301"/>
                <a:gd name="T33" fmla="*/ 45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1" h="600">
                  <a:moveTo>
                    <a:pt x="57" y="458"/>
                  </a:moveTo>
                  <a:cubicBezTo>
                    <a:pt x="57" y="235"/>
                    <a:pt x="57" y="235"/>
                    <a:pt x="57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301" y="121"/>
                    <a:pt x="301" y="121"/>
                    <a:pt x="301" y="121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90" y="436"/>
                    <a:pt x="190" y="436"/>
                    <a:pt x="190" y="436"/>
                  </a:cubicBezTo>
                  <a:cubicBezTo>
                    <a:pt x="190" y="467"/>
                    <a:pt x="203" y="482"/>
                    <a:pt x="233" y="482"/>
                  </a:cubicBezTo>
                  <a:cubicBezTo>
                    <a:pt x="258" y="482"/>
                    <a:pt x="280" y="476"/>
                    <a:pt x="299" y="465"/>
                  </a:cubicBezTo>
                  <a:cubicBezTo>
                    <a:pt x="299" y="573"/>
                    <a:pt x="299" y="573"/>
                    <a:pt x="299" y="573"/>
                  </a:cubicBezTo>
                  <a:cubicBezTo>
                    <a:pt x="271" y="590"/>
                    <a:pt x="239" y="600"/>
                    <a:pt x="194" y="600"/>
                  </a:cubicBezTo>
                  <a:cubicBezTo>
                    <a:pt x="112" y="600"/>
                    <a:pt x="57" y="568"/>
                    <a:pt x="57" y="4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78C9364A-BFFF-4F94-9D90-8A71731D63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08151" y="2649538"/>
              <a:ext cx="1382713" cy="2063750"/>
            </a:xfrm>
            <a:custGeom>
              <a:avLst/>
              <a:gdLst>
                <a:gd name="T0" fmla="*/ 0 w 432"/>
                <a:gd name="T1" fmla="*/ 0 h 642"/>
                <a:gd name="T2" fmla="*/ 134 w 432"/>
                <a:gd name="T3" fmla="*/ 0 h 642"/>
                <a:gd name="T4" fmla="*/ 134 w 432"/>
                <a:gd name="T5" fmla="*/ 237 h 642"/>
                <a:gd name="T6" fmla="*/ 272 w 432"/>
                <a:gd name="T7" fmla="*/ 162 h 642"/>
                <a:gd name="T8" fmla="*/ 432 w 432"/>
                <a:gd name="T9" fmla="*/ 337 h 642"/>
                <a:gd name="T10" fmla="*/ 432 w 432"/>
                <a:gd name="T11" fmla="*/ 642 h 642"/>
                <a:gd name="T12" fmla="*/ 298 w 432"/>
                <a:gd name="T13" fmla="*/ 642 h 642"/>
                <a:gd name="T14" fmla="*/ 298 w 432"/>
                <a:gd name="T15" fmla="*/ 379 h 642"/>
                <a:gd name="T16" fmla="*/ 218 w 432"/>
                <a:gd name="T17" fmla="*/ 283 h 642"/>
                <a:gd name="T18" fmla="*/ 134 w 432"/>
                <a:gd name="T19" fmla="*/ 379 h 642"/>
                <a:gd name="T20" fmla="*/ 134 w 432"/>
                <a:gd name="T21" fmla="*/ 642 h 642"/>
                <a:gd name="T22" fmla="*/ 0 w 432"/>
                <a:gd name="T23" fmla="*/ 642 h 642"/>
                <a:gd name="T24" fmla="*/ 0 w 432"/>
                <a:gd name="T25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642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237"/>
                    <a:pt x="134" y="237"/>
                    <a:pt x="134" y="237"/>
                  </a:cubicBezTo>
                  <a:cubicBezTo>
                    <a:pt x="165" y="198"/>
                    <a:pt x="204" y="162"/>
                    <a:pt x="272" y="162"/>
                  </a:cubicBezTo>
                  <a:cubicBezTo>
                    <a:pt x="373" y="162"/>
                    <a:pt x="432" y="229"/>
                    <a:pt x="432" y="337"/>
                  </a:cubicBezTo>
                  <a:cubicBezTo>
                    <a:pt x="432" y="642"/>
                    <a:pt x="432" y="642"/>
                    <a:pt x="432" y="642"/>
                  </a:cubicBezTo>
                  <a:cubicBezTo>
                    <a:pt x="298" y="642"/>
                    <a:pt x="298" y="642"/>
                    <a:pt x="298" y="642"/>
                  </a:cubicBezTo>
                  <a:cubicBezTo>
                    <a:pt x="298" y="379"/>
                    <a:pt x="298" y="379"/>
                    <a:pt x="298" y="379"/>
                  </a:cubicBezTo>
                  <a:cubicBezTo>
                    <a:pt x="298" y="316"/>
                    <a:pt x="269" y="283"/>
                    <a:pt x="218" y="283"/>
                  </a:cubicBezTo>
                  <a:cubicBezTo>
                    <a:pt x="166" y="283"/>
                    <a:pt x="134" y="316"/>
                    <a:pt x="134" y="379"/>
                  </a:cubicBezTo>
                  <a:cubicBezTo>
                    <a:pt x="134" y="642"/>
                    <a:pt x="134" y="642"/>
                    <a:pt x="134" y="642"/>
                  </a:cubicBezTo>
                  <a:cubicBezTo>
                    <a:pt x="0" y="642"/>
                    <a:pt x="0" y="642"/>
                    <a:pt x="0" y="6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E572E624-9DE1-4F42-A7F5-36B7B8A2F6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61304" y="3179763"/>
              <a:ext cx="1390650" cy="1562100"/>
            </a:xfrm>
            <a:custGeom>
              <a:avLst/>
              <a:gdLst>
                <a:gd name="T0" fmla="*/ 0 w 434"/>
                <a:gd name="T1" fmla="*/ 342 h 486"/>
                <a:gd name="T2" fmla="*/ 0 w 434"/>
                <a:gd name="T3" fmla="*/ 340 h 486"/>
                <a:gd name="T4" fmla="*/ 190 w 434"/>
                <a:gd name="T5" fmla="*/ 189 h 486"/>
                <a:gd name="T6" fmla="*/ 305 w 434"/>
                <a:gd name="T7" fmla="*/ 209 h 486"/>
                <a:gd name="T8" fmla="*/ 305 w 434"/>
                <a:gd name="T9" fmla="*/ 201 h 486"/>
                <a:gd name="T10" fmla="*/ 204 w 434"/>
                <a:gd name="T11" fmla="*/ 115 h 486"/>
                <a:gd name="T12" fmla="*/ 74 w 434"/>
                <a:gd name="T13" fmla="*/ 140 h 486"/>
                <a:gd name="T14" fmla="*/ 40 w 434"/>
                <a:gd name="T15" fmla="*/ 38 h 486"/>
                <a:gd name="T16" fmla="*/ 223 w 434"/>
                <a:gd name="T17" fmla="*/ 0 h 486"/>
                <a:gd name="T18" fmla="*/ 383 w 434"/>
                <a:gd name="T19" fmla="*/ 53 h 486"/>
                <a:gd name="T20" fmla="*/ 434 w 434"/>
                <a:gd name="T21" fmla="*/ 204 h 486"/>
                <a:gd name="T22" fmla="*/ 434 w 434"/>
                <a:gd name="T23" fmla="*/ 477 h 486"/>
                <a:gd name="T24" fmla="*/ 304 w 434"/>
                <a:gd name="T25" fmla="*/ 477 h 486"/>
                <a:gd name="T26" fmla="*/ 304 w 434"/>
                <a:gd name="T27" fmla="*/ 426 h 486"/>
                <a:gd name="T28" fmla="*/ 162 w 434"/>
                <a:gd name="T29" fmla="*/ 486 h 486"/>
                <a:gd name="T30" fmla="*/ 0 w 434"/>
                <a:gd name="T31" fmla="*/ 342 h 486"/>
                <a:gd name="T32" fmla="*/ 307 w 434"/>
                <a:gd name="T33" fmla="*/ 311 h 486"/>
                <a:gd name="T34" fmla="*/ 307 w 434"/>
                <a:gd name="T35" fmla="*/ 287 h 486"/>
                <a:gd name="T36" fmla="*/ 222 w 434"/>
                <a:gd name="T37" fmla="*/ 270 h 486"/>
                <a:gd name="T38" fmla="*/ 129 w 434"/>
                <a:gd name="T39" fmla="*/ 335 h 486"/>
                <a:gd name="T40" fmla="*/ 129 w 434"/>
                <a:gd name="T41" fmla="*/ 336 h 486"/>
                <a:gd name="T42" fmla="*/ 202 w 434"/>
                <a:gd name="T43" fmla="*/ 394 h 486"/>
                <a:gd name="T44" fmla="*/ 307 w 434"/>
                <a:gd name="T45" fmla="*/ 31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4" h="486">
                  <a:moveTo>
                    <a:pt x="0" y="342"/>
                  </a:moveTo>
                  <a:cubicBezTo>
                    <a:pt x="0" y="340"/>
                    <a:pt x="0" y="340"/>
                    <a:pt x="0" y="340"/>
                  </a:cubicBezTo>
                  <a:cubicBezTo>
                    <a:pt x="0" y="237"/>
                    <a:pt x="78" y="189"/>
                    <a:pt x="190" y="189"/>
                  </a:cubicBezTo>
                  <a:cubicBezTo>
                    <a:pt x="237" y="189"/>
                    <a:pt x="272" y="197"/>
                    <a:pt x="305" y="209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5" y="145"/>
                    <a:pt x="271" y="115"/>
                    <a:pt x="204" y="115"/>
                  </a:cubicBezTo>
                  <a:cubicBezTo>
                    <a:pt x="153" y="115"/>
                    <a:pt x="117" y="124"/>
                    <a:pt x="74" y="1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92" y="15"/>
                    <a:pt x="143" y="0"/>
                    <a:pt x="223" y="0"/>
                  </a:cubicBezTo>
                  <a:cubicBezTo>
                    <a:pt x="296" y="0"/>
                    <a:pt x="349" y="20"/>
                    <a:pt x="383" y="53"/>
                  </a:cubicBezTo>
                  <a:cubicBezTo>
                    <a:pt x="418" y="88"/>
                    <a:pt x="434" y="140"/>
                    <a:pt x="434" y="204"/>
                  </a:cubicBezTo>
                  <a:cubicBezTo>
                    <a:pt x="434" y="477"/>
                    <a:pt x="434" y="477"/>
                    <a:pt x="434" y="477"/>
                  </a:cubicBezTo>
                  <a:cubicBezTo>
                    <a:pt x="304" y="477"/>
                    <a:pt x="304" y="477"/>
                    <a:pt x="304" y="477"/>
                  </a:cubicBezTo>
                  <a:cubicBezTo>
                    <a:pt x="304" y="426"/>
                    <a:pt x="304" y="426"/>
                    <a:pt x="304" y="426"/>
                  </a:cubicBezTo>
                  <a:cubicBezTo>
                    <a:pt x="272" y="462"/>
                    <a:pt x="227" y="486"/>
                    <a:pt x="162" y="486"/>
                  </a:cubicBezTo>
                  <a:cubicBezTo>
                    <a:pt x="73" y="486"/>
                    <a:pt x="0" y="435"/>
                    <a:pt x="0" y="342"/>
                  </a:cubicBezTo>
                  <a:close/>
                  <a:moveTo>
                    <a:pt x="307" y="311"/>
                  </a:moveTo>
                  <a:cubicBezTo>
                    <a:pt x="307" y="287"/>
                    <a:pt x="307" y="287"/>
                    <a:pt x="307" y="287"/>
                  </a:cubicBezTo>
                  <a:cubicBezTo>
                    <a:pt x="284" y="277"/>
                    <a:pt x="254" y="270"/>
                    <a:pt x="222" y="270"/>
                  </a:cubicBezTo>
                  <a:cubicBezTo>
                    <a:pt x="164" y="270"/>
                    <a:pt x="129" y="292"/>
                    <a:pt x="129" y="335"/>
                  </a:cubicBezTo>
                  <a:cubicBezTo>
                    <a:pt x="129" y="336"/>
                    <a:pt x="129" y="336"/>
                    <a:pt x="129" y="336"/>
                  </a:cubicBezTo>
                  <a:cubicBezTo>
                    <a:pt x="129" y="372"/>
                    <a:pt x="159" y="394"/>
                    <a:pt x="202" y="394"/>
                  </a:cubicBezTo>
                  <a:cubicBezTo>
                    <a:pt x="265" y="394"/>
                    <a:pt x="307" y="359"/>
                    <a:pt x="307" y="3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DD8A238C-0295-48D1-8872-FE51165DDE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9916" y="3170238"/>
              <a:ext cx="1384300" cy="1543050"/>
            </a:xfrm>
            <a:custGeom>
              <a:avLst/>
              <a:gdLst>
                <a:gd name="T0" fmla="*/ 0 w 432"/>
                <a:gd name="T1" fmla="*/ 9 h 480"/>
                <a:gd name="T2" fmla="*/ 133 w 432"/>
                <a:gd name="T3" fmla="*/ 9 h 480"/>
                <a:gd name="T4" fmla="*/ 133 w 432"/>
                <a:gd name="T5" fmla="*/ 75 h 480"/>
                <a:gd name="T6" fmla="*/ 272 w 432"/>
                <a:gd name="T7" fmla="*/ 0 h 480"/>
                <a:gd name="T8" fmla="*/ 432 w 432"/>
                <a:gd name="T9" fmla="*/ 175 h 480"/>
                <a:gd name="T10" fmla="*/ 432 w 432"/>
                <a:gd name="T11" fmla="*/ 480 h 480"/>
                <a:gd name="T12" fmla="*/ 298 w 432"/>
                <a:gd name="T13" fmla="*/ 480 h 480"/>
                <a:gd name="T14" fmla="*/ 298 w 432"/>
                <a:gd name="T15" fmla="*/ 217 h 480"/>
                <a:gd name="T16" fmla="*/ 217 w 432"/>
                <a:gd name="T17" fmla="*/ 121 h 480"/>
                <a:gd name="T18" fmla="*/ 133 w 432"/>
                <a:gd name="T19" fmla="*/ 217 h 480"/>
                <a:gd name="T20" fmla="*/ 133 w 432"/>
                <a:gd name="T21" fmla="*/ 480 h 480"/>
                <a:gd name="T22" fmla="*/ 0 w 432"/>
                <a:gd name="T23" fmla="*/ 480 h 480"/>
                <a:gd name="T24" fmla="*/ 0 w 432"/>
                <a:gd name="T25" fmla="*/ 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480">
                  <a:moveTo>
                    <a:pt x="0" y="9"/>
                  </a:moveTo>
                  <a:cubicBezTo>
                    <a:pt x="133" y="9"/>
                    <a:pt x="133" y="9"/>
                    <a:pt x="133" y="9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64" y="36"/>
                    <a:pt x="204" y="0"/>
                    <a:pt x="272" y="0"/>
                  </a:cubicBezTo>
                  <a:cubicBezTo>
                    <a:pt x="373" y="0"/>
                    <a:pt x="432" y="67"/>
                    <a:pt x="432" y="175"/>
                  </a:cubicBezTo>
                  <a:cubicBezTo>
                    <a:pt x="432" y="480"/>
                    <a:pt x="432" y="480"/>
                    <a:pt x="432" y="480"/>
                  </a:cubicBezTo>
                  <a:cubicBezTo>
                    <a:pt x="298" y="480"/>
                    <a:pt x="298" y="480"/>
                    <a:pt x="298" y="480"/>
                  </a:cubicBezTo>
                  <a:cubicBezTo>
                    <a:pt x="298" y="217"/>
                    <a:pt x="298" y="217"/>
                    <a:pt x="298" y="217"/>
                  </a:cubicBezTo>
                  <a:cubicBezTo>
                    <a:pt x="298" y="154"/>
                    <a:pt x="268" y="121"/>
                    <a:pt x="217" y="121"/>
                  </a:cubicBezTo>
                  <a:cubicBezTo>
                    <a:pt x="166" y="121"/>
                    <a:pt x="133" y="154"/>
                    <a:pt x="133" y="217"/>
                  </a:cubicBezTo>
                  <a:cubicBezTo>
                    <a:pt x="133" y="480"/>
                    <a:pt x="133" y="480"/>
                    <a:pt x="133" y="480"/>
                  </a:cubicBezTo>
                  <a:cubicBezTo>
                    <a:pt x="0" y="480"/>
                    <a:pt x="0" y="480"/>
                    <a:pt x="0" y="480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6849E95A-0C53-4220-85E0-6DFCEA7D1C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6593" y="2649538"/>
              <a:ext cx="1460500" cy="2063750"/>
            </a:xfrm>
            <a:custGeom>
              <a:avLst/>
              <a:gdLst>
                <a:gd name="T0" fmla="*/ 0 w 920"/>
                <a:gd name="T1" fmla="*/ 0 h 1300"/>
                <a:gd name="T2" fmla="*/ 270 w 920"/>
                <a:gd name="T3" fmla="*/ 0 h 1300"/>
                <a:gd name="T4" fmla="*/ 270 w 920"/>
                <a:gd name="T5" fmla="*/ 692 h 1300"/>
                <a:gd name="T6" fmla="*/ 585 w 920"/>
                <a:gd name="T7" fmla="*/ 346 h 1300"/>
                <a:gd name="T8" fmla="*/ 908 w 920"/>
                <a:gd name="T9" fmla="*/ 346 h 1300"/>
                <a:gd name="T10" fmla="*/ 547 w 920"/>
                <a:gd name="T11" fmla="*/ 721 h 1300"/>
                <a:gd name="T12" fmla="*/ 920 w 920"/>
                <a:gd name="T13" fmla="*/ 1300 h 1300"/>
                <a:gd name="T14" fmla="*/ 609 w 920"/>
                <a:gd name="T15" fmla="*/ 1300 h 1300"/>
                <a:gd name="T16" fmla="*/ 365 w 920"/>
                <a:gd name="T17" fmla="*/ 909 h 1300"/>
                <a:gd name="T18" fmla="*/ 270 w 920"/>
                <a:gd name="T19" fmla="*/ 1010 h 1300"/>
                <a:gd name="T20" fmla="*/ 270 w 920"/>
                <a:gd name="T21" fmla="*/ 1300 h 1300"/>
                <a:gd name="T22" fmla="*/ 0 w 920"/>
                <a:gd name="T23" fmla="*/ 1300 h 1300"/>
                <a:gd name="T24" fmla="*/ 0 w 920"/>
                <a:gd name="T25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0" h="1300">
                  <a:moveTo>
                    <a:pt x="0" y="0"/>
                  </a:moveTo>
                  <a:lnTo>
                    <a:pt x="270" y="0"/>
                  </a:lnTo>
                  <a:lnTo>
                    <a:pt x="270" y="692"/>
                  </a:lnTo>
                  <a:lnTo>
                    <a:pt x="585" y="346"/>
                  </a:lnTo>
                  <a:lnTo>
                    <a:pt x="908" y="346"/>
                  </a:lnTo>
                  <a:lnTo>
                    <a:pt x="547" y="721"/>
                  </a:lnTo>
                  <a:lnTo>
                    <a:pt x="920" y="1300"/>
                  </a:lnTo>
                  <a:lnTo>
                    <a:pt x="609" y="1300"/>
                  </a:lnTo>
                  <a:lnTo>
                    <a:pt x="365" y="909"/>
                  </a:lnTo>
                  <a:lnTo>
                    <a:pt x="270" y="1010"/>
                  </a:lnTo>
                  <a:lnTo>
                    <a:pt x="270" y="1300"/>
                  </a:lnTo>
                  <a:lnTo>
                    <a:pt x="0" y="13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056EAF60-5381-416A-895C-D1FAED9FDF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19896" y="3173413"/>
              <a:ext cx="1227138" cy="1568450"/>
            </a:xfrm>
            <a:custGeom>
              <a:avLst/>
              <a:gdLst>
                <a:gd name="T0" fmla="*/ 0 w 383"/>
                <a:gd name="T1" fmla="*/ 417 h 488"/>
                <a:gd name="T2" fmla="*/ 57 w 383"/>
                <a:gd name="T3" fmla="*/ 329 h 488"/>
                <a:gd name="T4" fmla="*/ 206 w 383"/>
                <a:gd name="T5" fmla="*/ 385 h 488"/>
                <a:gd name="T6" fmla="*/ 262 w 383"/>
                <a:gd name="T7" fmla="*/ 350 h 488"/>
                <a:gd name="T8" fmla="*/ 262 w 383"/>
                <a:gd name="T9" fmla="*/ 348 h 488"/>
                <a:gd name="T10" fmla="*/ 165 w 383"/>
                <a:gd name="T11" fmla="*/ 294 h 488"/>
                <a:gd name="T12" fmla="*/ 24 w 383"/>
                <a:gd name="T13" fmla="*/ 152 h 488"/>
                <a:gd name="T14" fmla="*/ 24 w 383"/>
                <a:gd name="T15" fmla="*/ 150 h 488"/>
                <a:gd name="T16" fmla="*/ 196 w 383"/>
                <a:gd name="T17" fmla="*/ 0 h 488"/>
                <a:gd name="T18" fmla="*/ 372 w 383"/>
                <a:gd name="T19" fmla="*/ 55 h 488"/>
                <a:gd name="T20" fmla="*/ 321 w 383"/>
                <a:gd name="T21" fmla="*/ 147 h 488"/>
                <a:gd name="T22" fmla="*/ 194 w 383"/>
                <a:gd name="T23" fmla="*/ 103 h 488"/>
                <a:gd name="T24" fmla="*/ 144 w 383"/>
                <a:gd name="T25" fmla="*/ 136 h 488"/>
                <a:gd name="T26" fmla="*/ 144 w 383"/>
                <a:gd name="T27" fmla="*/ 138 h 488"/>
                <a:gd name="T28" fmla="*/ 240 w 383"/>
                <a:gd name="T29" fmla="*/ 194 h 488"/>
                <a:gd name="T30" fmla="*/ 383 w 383"/>
                <a:gd name="T31" fmla="*/ 334 h 488"/>
                <a:gd name="T32" fmla="*/ 383 w 383"/>
                <a:gd name="T33" fmla="*/ 336 h 488"/>
                <a:gd name="T34" fmla="*/ 203 w 383"/>
                <a:gd name="T35" fmla="*/ 488 h 488"/>
                <a:gd name="T36" fmla="*/ 0 w 383"/>
                <a:gd name="T37" fmla="*/ 41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3" h="488">
                  <a:moveTo>
                    <a:pt x="0" y="417"/>
                  </a:moveTo>
                  <a:cubicBezTo>
                    <a:pt x="57" y="329"/>
                    <a:pt x="57" y="329"/>
                    <a:pt x="57" y="329"/>
                  </a:cubicBezTo>
                  <a:cubicBezTo>
                    <a:pt x="108" y="366"/>
                    <a:pt x="162" y="385"/>
                    <a:pt x="206" y="385"/>
                  </a:cubicBezTo>
                  <a:cubicBezTo>
                    <a:pt x="245" y="385"/>
                    <a:pt x="262" y="371"/>
                    <a:pt x="262" y="350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2" y="319"/>
                    <a:pt x="217" y="309"/>
                    <a:pt x="165" y="294"/>
                  </a:cubicBezTo>
                  <a:cubicBezTo>
                    <a:pt x="99" y="274"/>
                    <a:pt x="24" y="243"/>
                    <a:pt x="24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4" y="54"/>
                    <a:pt x="101" y="0"/>
                    <a:pt x="196" y="0"/>
                  </a:cubicBezTo>
                  <a:cubicBezTo>
                    <a:pt x="256" y="0"/>
                    <a:pt x="321" y="21"/>
                    <a:pt x="372" y="55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275" y="120"/>
                    <a:pt x="228" y="103"/>
                    <a:pt x="194" y="103"/>
                  </a:cubicBezTo>
                  <a:cubicBezTo>
                    <a:pt x="161" y="103"/>
                    <a:pt x="144" y="118"/>
                    <a:pt x="144" y="136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64"/>
                    <a:pt x="189" y="176"/>
                    <a:pt x="240" y="194"/>
                  </a:cubicBezTo>
                  <a:cubicBezTo>
                    <a:pt x="306" y="216"/>
                    <a:pt x="383" y="248"/>
                    <a:pt x="383" y="33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83" y="440"/>
                    <a:pt x="305" y="488"/>
                    <a:pt x="203" y="488"/>
                  </a:cubicBezTo>
                  <a:cubicBezTo>
                    <a:pt x="137" y="488"/>
                    <a:pt x="63" y="466"/>
                    <a:pt x="0" y="4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11">
              <a:extLst>
                <a:ext uri="{FF2B5EF4-FFF2-40B4-BE49-F238E27FC236}">
                  <a16:creationId xmlns:a16="http://schemas.microsoft.com/office/drawing/2014/main" id="{0154DA0C-208D-4580-AFAD-81B221FB1E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82260" y="4167188"/>
              <a:ext cx="544513" cy="546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F1F6355-08A9-4C09-B618-1C445A02E219}"/>
              </a:ext>
            </a:extLst>
          </p:cNvPr>
          <p:cNvGrpSpPr/>
          <p:nvPr userDrawn="1"/>
        </p:nvGrpSpPr>
        <p:grpSpPr>
          <a:xfrm>
            <a:off x="7045325" y="1676401"/>
            <a:ext cx="5145087" cy="3505200"/>
            <a:chOff x="7045325" y="1676401"/>
            <a:chExt cx="5145087" cy="3505200"/>
          </a:xfrm>
        </p:grpSpPr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B42EB7FA-FF17-4B14-9DA1-B0E656D461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45325" y="1676401"/>
              <a:ext cx="5145087" cy="3505200"/>
            </a:xfrm>
            <a:custGeom>
              <a:avLst/>
              <a:gdLst>
                <a:gd name="T0" fmla="*/ 717 w 2697"/>
                <a:gd name="T1" fmla="*/ 241 h 1832"/>
                <a:gd name="T2" fmla="*/ 698 w 2697"/>
                <a:gd name="T3" fmla="*/ 358 h 1832"/>
                <a:gd name="T4" fmla="*/ 755 w 2697"/>
                <a:gd name="T5" fmla="*/ 353 h 1832"/>
                <a:gd name="T6" fmla="*/ 952 w 2697"/>
                <a:gd name="T7" fmla="*/ 431 h 1832"/>
                <a:gd name="T8" fmla="*/ 1077 w 2697"/>
                <a:gd name="T9" fmla="*/ 299 h 1832"/>
                <a:gd name="T10" fmla="*/ 769 w 2697"/>
                <a:gd name="T11" fmla="*/ 229 h 1832"/>
                <a:gd name="T12" fmla="*/ 1219 w 2697"/>
                <a:gd name="T13" fmla="*/ 431 h 1832"/>
                <a:gd name="T14" fmla="*/ 1120 w 2697"/>
                <a:gd name="T15" fmla="*/ 287 h 1832"/>
                <a:gd name="T16" fmla="*/ 1089 w 2697"/>
                <a:gd name="T17" fmla="*/ 373 h 1832"/>
                <a:gd name="T18" fmla="*/ 1175 w 2697"/>
                <a:gd name="T19" fmla="*/ 395 h 1832"/>
                <a:gd name="T20" fmla="*/ 1412 w 2697"/>
                <a:gd name="T21" fmla="*/ 225 h 1832"/>
                <a:gd name="T22" fmla="*/ 1348 w 2697"/>
                <a:gd name="T23" fmla="*/ 356 h 1832"/>
                <a:gd name="T24" fmla="*/ 1505 w 2697"/>
                <a:gd name="T25" fmla="*/ 364 h 1832"/>
                <a:gd name="T26" fmla="*/ 1448 w 2697"/>
                <a:gd name="T27" fmla="*/ 177 h 1832"/>
                <a:gd name="T28" fmla="*/ 1666 w 2697"/>
                <a:gd name="T29" fmla="*/ 435 h 1832"/>
                <a:gd name="T30" fmla="*/ 1758 w 2697"/>
                <a:gd name="T31" fmla="*/ 335 h 1832"/>
                <a:gd name="T32" fmla="*/ 1703 w 2697"/>
                <a:gd name="T33" fmla="*/ 314 h 1832"/>
                <a:gd name="T34" fmla="*/ 1892 w 2697"/>
                <a:gd name="T35" fmla="*/ 225 h 1832"/>
                <a:gd name="T36" fmla="*/ 1828 w 2697"/>
                <a:gd name="T37" fmla="*/ 356 h 1832"/>
                <a:gd name="T38" fmla="*/ 24 w 2697"/>
                <a:gd name="T39" fmla="*/ 634 h 1832"/>
                <a:gd name="T40" fmla="*/ 81 w 2697"/>
                <a:gd name="T41" fmla="*/ 720 h 1832"/>
                <a:gd name="T42" fmla="*/ 237 w 2697"/>
                <a:gd name="T43" fmla="*/ 581 h 1832"/>
                <a:gd name="T44" fmla="*/ 243 w 2697"/>
                <a:gd name="T45" fmla="*/ 745 h 1832"/>
                <a:gd name="T46" fmla="*/ 237 w 2697"/>
                <a:gd name="T47" fmla="*/ 627 h 1832"/>
                <a:gd name="T48" fmla="*/ 450 w 2697"/>
                <a:gd name="T49" fmla="*/ 631 h 1832"/>
                <a:gd name="T50" fmla="*/ 449 w 2697"/>
                <a:gd name="T51" fmla="*/ 791 h 1832"/>
                <a:gd name="T52" fmla="*/ 598 w 2697"/>
                <a:gd name="T53" fmla="*/ 512 h 1832"/>
                <a:gd name="T54" fmla="*/ 669 w 2697"/>
                <a:gd name="T55" fmla="*/ 674 h 1832"/>
                <a:gd name="T56" fmla="*/ 798 w 2697"/>
                <a:gd name="T57" fmla="*/ 614 h 1832"/>
                <a:gd name="T58" fmla="*/ 833 w 2697"/>
                <a:gd name="T59" fmla="*/ 633 h 1832"/>
                <a:gd name="T60" fmla="*/ 1155 w 2697"/>
                <a:gd name="T61" fmla="*/ 686 h 1832"/>
                <a:gd name="T62" fmla="*/ 1155 w 2697"/>
                <a:gd name="T63" fmla="*/ 686 h 1832"/>
                <a:gd name="T64" fmla="*/ 1047 w 2697"/>
                <a:gd name="T65" fmla="*/ 742 h 1832"/>
                <a:gd name="T66" fmla="*/ 1167 w 2697"/>
                <a:gd name="T67" fmla="*/ 787 h 1832"/>
                <a:gd name="T68" fmla="*/ 1453 w 2697"/>
                <a:gd name="T69" fmla="*/ 686 h 1832"/>
                <a:gd name="T70" fmla="*/ 1344 w 2697"/>
                <a:gd name="T71" fmla="*/ 631 h 1832"/>
                <a:gd name="T72" fmla="*/ 1562 w 2697"/>
                <a:gd name="T73" fmla="*/ 848 h 1832"/>
                <a:gd name="T74" fmla="*/ 1552 w 2697"/>
                <a:gd name="T75" fmla="*/ 581 h 1832"/>
                <a:gd name="T76" fmla="*/ 1560 w 2697"/>
                <a:gd name="T77" fmla="*/ 802 h 1832"/>
                <a:gd name="T78" fmla="*/ 1618 w 2697"/>
                <a:gd name="T79" fmla="*/ 676 h 1832"/>
                <a:gd name="T80" fmla="*/ 1743 w 2697"/>
                <a:gd name="T81" fmla="*/ 801 h 1832"/>
                <a:gd name="T82" fmla="*/ 1834 w 2697"/>
                <a:gd name="T83" fmla="*/ 585 h 1832"/>
                <a:gd name="T84" fmla="*/ 1101 w 2697"/>
                <a:gd name="T85" fmla="*/ 940 h 1832"/>
                <a:gd name="T86" fmla="*/ 974 w 2697"/>
                <a:gd name="T87" fmla="*/ 965 h 1832"/>
                <a:gd name="T88" fmla="*/ 1101 w 2697"/>
                <a:gd name="T89" fmla="*/ 1012 h 1832"/>
                <a:gd name="T90" fmla="*/ 1318 w 2697"/>
                <a:gd name="T91" fmla="*/ 1064 h 1832"/>
                <a:gd name="T92" fmla="*/ 1156 w 2697"/>
                <a:gd name="T93" fmla="*/ 1063 h 1832"/>
                <a:gd name="T94" fmla="*/ 1332 w 2697"/>
                <a:gd name="T95" fmla="*/ 963 h 1832"/>
                <a:gd name="T96" fmla="*/ 1453 w 2697"/>
                <a:gd name="T97" fmla="*/ 959 h 1832"/>
                <a:gd name="T98" fmla="*/ 1657 w 2697"/>
                <a:gd name="T99" fmla="*/ 1046 h 1832"/>
                <a:gd name="T100" fmla="*/ 1657 w 2697"/>
                <a:gd name="T101" fmla="*/ 1143 h 1832"/>
                <a:gd name="T102" fmla="*/ 1658 w 2697"/>
                <a:gd name="T103" fmla="*/ 1094 h 1832"/>
                <a:gd name="T104" fmla="*/ 1658 w 2697"/>
                <a:gd name="T105" fmla="*/ 1094 h 1832"/>
                <a:gd name="T106" fmla="*/ 1817 w 2697"/>
                <a:gd name="T107" fmla="*/ 1165 h 1832"/>
                <a:gd name="T108" fmla="*/ 2086 w 2697"/>
                <a:gd name="T109" fmla="*/ 1832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97" h="1832">
                  <a:moveTo>
                    <a:pt x="755" y="352"/>
                  </a:moveTo>
                  <a:cubicBezTo>
                    <a:pt x="755" y="306"/>
                    <a:pt x="725" y="287"/>
                    <a:pt x="672" y="273"/>
                  </a:cubicBezTo>
                  <a:cubicBezTo>
                    <a:pt x="626" y="261"/>
                    <a:pt x="615" y="256"/>
                    <a:pt x="615" y="238"/>
                  </a:cubicBezTo>
                  <a:cubicBezTo>
                    <a:pt x="615" y="238"/>
                    <a:pt x="615" y="238"/>
                    <a:pt x="615" y="238"/>
                  </a:cubicBezTo>
                  <a:cubicBezTo>
                    <a:pt x="615" y="225"/>
                    <a:pt x="626" y="215"/>
                    <a:pt x="649" y="215"/>
                  </a:cubicBezTo>
                  <a:cubicBezTo>
                    <a:pt x="671" y="215"/>
                    <a:pt x="694" y="224"/>
                    <a:pt x="717" y="241"/>
                  </a:cubicBezTo>
                  <a:cubicBezTo>
                    <a:pt x="747" y="197"/>
                    <a:pt x="747" y="197"/>
                    <a:pt x="747" y="197"/>
                  </a:cubicBezTo>
                  <a:cubicBezTo>
                    <a:pt x="720" y="175"/>
                    <a:pt x="688" y="163"/>
                    <a:pt x="649" y="163"/>
                  </a:cubicBezTo>
                  <a:cubicBezTo>
                    <a:pt x="595" y="163"/>
                    <a:pt x="557" y="195"/>
                    <a:pt x="557" y="243"/>
                  </a:cubicBezTo>
                  <a:cubicBezTo>
                    <a:pt x="557" y="244"/>
                    <a:pt x="557" y="244"/>
                    <a:pt x="557" y="244"/>
                  </a:cubicBezTo>
                  <a:cubicBezTo>
                    <a:pt x="557" y="296"/>
                    <a:pt x="591" y="311"/>
                    <a:pt x="644" y="324"/>
                  </a:cubicBezTo>
                  <a:cubicBezTo>
                    <a:pt x="688" y="335"/>
                    <a:pt x="698" y="343"/>
                    <a:pt x="698" y="358"/>
                  </a:cubicBezTo>
                  <a:cubicBezTo>
                    <a:pt x="698" y="358"/>
                    <a:pt x="698" y="358"/>
                    <a:pt x="698" y="358"/>
                  </a:cubicBezTo>
                  <a:cubicBezTo>
                    <a:pt x="698" y="374"/>
                    <a:pt x="683" y="383"/>
                    <a:pt x="659" y="383"/>
                  </a:cubicBezTo>
                  <a:cubicBezTo>
                    <a:pt x="629" y="383"/>
                    <a:pt x="605" y="371"/>
                    <a:pt x="581" y="351"/>
                  </a:cubicBezTo>
                  <a:cubicBezTo>
                    <a:pt x="547" y="392"/>
                    <a:pt x="547" y="392"/>
                    <a:pt x="547" y="392"/>
                  </a:cubicBezTo>
                  <a:cubicBezTo>
                    <a:pt x="578" y="421"/>
                    <a:pt x="618" y="435"/>
                    <a:pt x="658" y="435"/>
                  </a:cubicBezTo>
                  <a:cubicBezTo>
                    <a:pt x="715" y="435"/>
                    <a:pt x="755" y="405"/>
                    <a:pt x="755" y="353"/>
                  </a:cubicBezTo>
                  <a:lnTo>
                    <a:pt x="755" y="352"/>
                  </a:lnTo>
                  <a:close/>
                  <a:moveTo>
                    <a:pt x="826" y="318"/>
                  </a:moveTo>
                  <a:cubicBezTo>
                    <a:pt x="826" y="291"/>
                    <a:pt x="839" y="277"/>
                    <a:pt x="861" y="277"/>
                  </a:cubicBezTo>
                  <a:cubicBezTo>
                    <a:pt x="882" y="277"/>
                    <a:pt x="894" y="291"/>
                    <a:pt x="894" y="318"/>
                  </a:cubicBezTo>
                  <a:cubicBezTo>
                    <a:pt x="894" y="431"/>
                    <a:pt x="894" y="431"/>
                    <a:pt x="894" y="431"/>
                  </a:cubicBezTo>
                  <a:cubicBezTo>
                    <a:pt x="952" y="431"/>
                    <a:pt x="952" y="431"/>
                    <a:pt x="952" y="431"/>
                  </a:cubicBezTo>
                  <a:cubicBezTo>
                    <a:pt x="952" y="318"/>
                    <a:pt x="952" y="318"/>
                    <a:pt x="952" y="318"/>
                  </a:cubicBezTo>
                  <a:cubicBezTo>
                    <a:pt x="952" y="291"/>
                    <a:pt x="965" y="277"/>
                    <a:pt x="986" y="277"/>
                  </a:cubicBezTo>
                  <a:cubicBezTo>
                    <a:pt x="1008" y="277"/>
                    <a:pt x="1020" y="291"/>
                    <a:pt x="1020" y="318"/>
                  </a:cubicBezTo>
                  <a:cubicBezTo>
                    <a:pt x="1020" y="431"/>
                    <a:pt x="1020" y="431"/>
                    <a:pt x="1020" y="431"/>
                  </a:cubicBezTo>
                  <a:cubicBezTo>
                    <a:pt x="1077" y="431"/>
                    <a:pt x="1077" y="431"/>
                    <a:pt x="1077" y="431"/>
                  </a:cubicBezTo>
                  <a:cubicBezTo>
                    <a:pt x="1077" y="299"/>
                    <a:pt x="1077" y="299"/>
                    <a:pt x="1077" y="299"/>
                  </a:cubicBezTo>
                  <a:cubicBezTo>
                    <a:pt x="1077" y="251"/>
                    <a:pt x="1051" y="225"/>
                    <a:pt x="1009" y="225"/>
                  </a:cubicBezTo>
                  <a:cubicBezTo>
                    <a:pt x="981" y="225"/>
                    <a:pt x="960" y="236"/>
                    <a:pt x="943" y="257"/>
                  </a:cubicBezTo>
                  <a:cubicBezTo>
                    <a:pt x="932" y="237"/>
                    <a:pt x="912" y="225"/>
                    <a:pt x="886" y="225"/>
                  </a:cubicBezTo>
                  <a:cubicBezTo>
                    <a:pt x="857" y="225"/>
                    <a:pt x="839" y="241"/>
                    <a:pt x="826" y="258"/>
                  </a:cubicBezTo>
                  <a:cubicBezTo>
                    <a:pt x="826" y="229"/>
                    <a:pt x="826" y="229"/>
                    <a:pt x="826" y="229"/>
                  </a:cubicBezTo>
                  <a:cubicBezTo>
                    <a:pt x="769" y="229"/>
                    <a:pt x="769" y="229"/>
                    <a:pt x="769" y="229"/>
                  </a:cubicBezTo>
                  <a:cubicBezTo>
                    <a:pt x="769" y="431"/>
                    <a:pt x="769" y="431"/>
                    <a:pt x="769" y="431"/>
                  </a:cubicBezTo>
                  <a:cubicBezTo>
                    <a:pt x="826" y="431"/>
                    <a:pt x="826" y="431"/>
                    <a:pt x="826" y="431"/>
                  </a:cubicBezTo>
                  <a:lnTo>
                    <a:pt x="826" y="318"/>
                  </a:lnTo>
                  <a:close/>
                  <a:moveTo>
                    <a:pt x="1158" y="435"/>
                  </a:moveTo>
                  <a:cubicBezTo>
                    <a:pt x="1186" y="435"/>
                    <a:pt x="1205" y="424"/>
                    <a:pt x="1219" y="409"/>
                  </a:cubicBezTo>
                  <a:cubicBezTo>
                    <a:pt x="1219" y="431"/>
                    <a:pt x="1219" y="431"/>
                    <a:pt x="1219" y="431"/>
                  </a:cubicBezTo>
                  <a:cubicBezTo>
                    <a:pt x="1274" y="431"/>
                    <a:pt x="1274" y="431"/>
                    <a:pt x="1274" y="431"/>
                  </a:cubicBezTo>
                  <a:cubicBezTo>
                    <a:pt x="1274" y="314"/>
                    <a:pt x="1274" y="314"/>
                    <a:pt x="1274" y="314"/>
                  </a:cubicBezTo>
                  <a:cubicBezTo>
                    <a:pt x="1274" y="287"/>
                    <a:pt x="1268" y="264"/>
                    <a:pt x="1253" y="249"/>
                  </a:cubicBezTo>
                  <a:cubicBezTo>
                    <a:pt x="1238" y="235"/>
                    <a:pt x="1216" y="227"/>
                    <a:pt x="1184" y="227"/>
                  </a:cubicBezTo>
                  <a:cubicBezTo>
                    <a:pt x="1150" y="227"/>
                    <a:pt x="1128" y="233"/>
                    <a:pt x="1106" y="243"/>
                  </a:cubicBezTo>
                  <a:cubicBezTo>
                    <a:pt x="1120" y="287"/>
                    <a:pt x="1120" y="287"/>
                    <a:pt x="1120" y="287"/>
                  </a:cubicBezTo>
                  <a:cubicBezTo>
                    <a:pt x="1139" y="280"/>
                    <a:pt x="1154" y="276"/>
                    <a:pt x="1176" y="276"/>
                  </a:cubicBezTo>
                  <a:cubicBezTo>
                    <a:pt x="1205" y="276"/>
                    <a:pt x="1219" y="289"/>
                    <a:pt x="1219" y="313"/>
                  </a:cubicBezTo>
                  <a:cubicBezTo>
                    <a:pt x="1219" y="316"/>
                    <a:pt x="1219" y="316"/>
                    <a:pt x="1219" y="316"/>
                  </a:cubicBezTo>
                  <a:cubicBezTo>
                    <a:pt x="1205" y="311"/>
                    <a:pt x="1190" y="308"/>
                    <a:pt x="1170" y="308"/>
                  </a:cubicBezTo>
                  <a:cubicBezTo>
                    <a:pt x="1122" y="308"/>
                    <a:pt x="1089" y="328"/>
                    <a:pt x="1089" y="372"/>
                  </a:cubicBezTo>
                  <a:cubicBezTo>
                    <a:pt x="1089" y="373"/>
                    <a:pt x="1089" y="373"/>
                    <a:pt x="1089" y="373"/>
                  </a:cubicBezTo>
                  <a:cubicBezTo>
                    <a:pt x="1089" y="413"/>
                    <a:pt x="1120" y="435"/>
                    <a:pt x="1158" y="435"/>
                  </a:cubicBezTo>
                  <a:close/>
                  <a:moveTo>
                    <a:pt x="1144" y="370"/>
                  </a:moveTo>
                  <a:cubicBezTo>
                    <a:pt x="1144" y="352"/>
                    <a:pt x="1159" y="342"/>
                    <a:pt x="1184" y="342"/>
                  </a:cubicBezTo>
                  <a:cubicBezTo>
                    <a:pt x="1198" y="342"/>
                    <a:pt x="1210" y="345"/>
                    <a:pt x="1220" y="349"/>
                  </a:cubicBezTo>
                  <a:cubicBezTo>
                    <a:pt x="1220" y="360"/>
                    <a:pt x="1220" y="360"/>
                    <a:pt x="1220" y="360"/>
                  </a:cubicBezTo>
                  <a:cubicBezTo>
                    <a:pt x="1220" y="380"/>
                    <a:pt x="1202" y="395"/>
                    <a:pt x="1175" y="395"/>
                  </a:cubicBezTo>
                  <a:cubicBezTo>
                    <a:pt x="1157" y="395"/>
                    <a:pt x="1144" y="386"/>
                    <a:pt x="1144" y="371"/>
                  </a:cubicBezTo>
                  <a:lnTo>
                    <a:pt x="1144" y="370"/>
                  </a:lnTo>
                  <a:close/>
                  <a:moveTo>
                    <a:pt x="1348" y="356"/>
                  </a:moveTo>
                  <a:cubicBezTo>
                    <a:pt x="1348" y="308"/>
                    <a:pt x="1371" y="285"/>
                    <a:pt x="1409" y="285"/>
                  </a:cubicBezTo>
                  <a:cubicBezTo>
                    <a:pt x="1412" y="285"/>
                    <a:pt x="1412" y="285"/>
                    <a:pt x="1412" y="285"/>
                  </a:cubicBezTo>
                  <a:cubicBezTo>
                    <a:pt x="1412" y="225"/>
                    <a:pt x="1412" y="225"/>
                    <a:pt x="1412" y="225"/>
                  </a:cubicBezTo>
                  <a:cubicBezTo>
                    <a:pt x="1378" y="224"/>
                    <a:pt x="1360" y="242"/>
                    <a:pt x="1348" y="270"/>
                  </a:cubicBezTo>
                  <a:cubicBezTo>
                    <a:pt x="1348" y="229"/>
                    <a:pt x="1348" y="229"/>
                    <a:pt x="1348" y="229"/>
                  </a:cubicBezTo>
                  <a:cubicBezTo>
                    <a:pt x="1291" y="229"/>
                    <a:pt x="1291" y="229"/>
                    <a:pt x="1291" y="229"/>
                  </a:cubicBezTo>
                  <a:cubicBezTo>
                    <a:pt x="1291" y="431"/>
                    <a:pt x="1291" y="431"/>
                    <a:pt x="1291" y="431"/>
                  </a:cubicBezTo>
                  <a:cubicBezTo>
                    <a:pt x="1348" y="431"/>
                    <a:pt x="1348" y="431"/>
                    <a:pt x="1348" y="431"/>
                  </a:cubicBezTo>
                  <a:lnTo>
                    <a:pt x="1348" y="356"/>
                  </a:lnTo>
                  <a:close/>
                  <a:moveTo>
                    <a:pt x="1448" y="374"/>
                  </a:moveTo>
                  <a:cubicBezTo>
                    <a:pt x="1448" y="420"/>
                    <a:pt x="1472" y="434"/>
                    <a:pt x="1507" y="434"/>
                  </a:cubicBezTo>
                  <a:cubicBezTo>
                    <a:pt x="1526" y="434"/>
                    <a:pt x="1540" y="430"/>
                    <a:pt x="1552" y="422"/>
                  </a:cubicBezTo>
                  <a:cubicBezTo>
                    <a:pt x="1552" y="377"/>
                    <a:pt x="1552" y="377"/>
                    <a:pt x="1552" y="377"/>
                  </a:cubicBezTo>
                  <a:cubicBezTo>
                    <a:pt x="1543" y="381"/>
                    <a:pt x="1534" y="384"/>
                    <a:pt x="1524" y="384"/>
                  </a:cubicBezTo>
                  <a:cubicBezTo>
                    <a:pt x="1511" y="384"/>
                    <a:pt x="1505" y="377"/>
                    <a:pt x="1505" y="364"/>
                  </a:cubicBezTo>
                  <a:cubicBezTo>
                    <a:pt x="1505" y="278"/>
                    <a:pt x="1505" y="278"/>
                    <a:pt x="1505" y="278"/>
                  </a:cubicBezTo>
                  <a:cubicBezTo>
                    <a:pt x="1553" y="278"/>
                    <a:pt x="1553" y="278"/>
                    <a:pt x="1553" y="278"/>
                  </a:cubicBezTo>
                  <a:cubicBezTo>
                    <a:pt x="1553" y="229"/>
                    <a:pt x="1553" y="229"/>
                    <a:pt x="1553" y="229"/>
                  </a:cubicBezTo>
                  <a:cubicBezTo>
                    <a:pt x="1505" y="229"/>
                    <a:pt x="1505" y="229"/>
                    <a:pt x="1505" y="229"/>
                  </a:cubicBezTo>
                  <a:cubicBezTo>
                    <a:pt x="1505" y="177"/>
                    <a:pt x="1505" y="177"/>
                    <a:pt x="1505" y="177"/>
                  </a:cubicBezTo>
                  <a:cubicBezTo>
                    <a:pt x="1448" y="177"/>
                    <a:pt x="1448" y="177"/>
                    <a:pt x="1448" y="177"/>
                  </a:cubicBezTo>
                  <a:cubicBezTo>
                    <a:pt x="1448" y="229"/>
                    <a:pt x="1448" y="229"/>
                    <a:pt x="1448" y="229"/>
                  </a:cubicBezTo>
                  <a:cubicBezTo>
                    <a:pt x="1424" y="229"/>
                    <a:pt x="1424" y="229"/>
                    <a:pt x="1424" y="229"/>
                  </a:cubicBezTo>
                  <a:cubicBezTo>
                    <a:pt x="1424" y="278"/>
                    <a:pt x="1424" y="278"/>
                    <a:pt x="1424" y="278"/>
                  </a:cubicBezTo>
                  <a:cubicBezTo>
                    <a:pt x="1448" y="278"/>
                    <a:pt x="1448" y="278"/>
                    <a:pt x="1448" y="278"/>
                  </a:cubicBezTo>
                  <a:lnTo>
                    <a:pt x="1448" y="374"/>
                  </a:lnTo>
                  <a:close/>
                  <a:moveTo>
                    <a:pt x="1666" y="435"/>
                  </a:moveTo>
                  <a:cubicBezTo>
                    <a:pt x="1702" y="435"/>
                    <a:pt x="1729" y="421"/>
                    <a:pt x="1748" y="398"/>
                  </a:cubicBezTo>
                  <a:cubicBezTo>
                    <a:pt x="1715" y="369"/>
                    <a:pt x="1715" y="369"/>
                    <a:pt x="1715" y="369"/>
                  </a:cubicBezTo>
                  <a:cubicBezTo>
                    <a:pt x="1700" y="383"/>
                    <a:pt x="1686" y="389"/>
                    <a:pt x="1666" y="389"/>
                  </a:cubicBezTo>
                  <a:cubicBezTo>
                    <a:pt x="1641" y="389"/>
                    <a:pt x="1623" y="376"/>
                    <a:pt x="1617" y="350"/>
                  </a:cubicBezTo>
                  <a:cubicBezTo>
                    <a:pt x="1758" y="350"/>
                    <a:pt x="1758" y="350"/>
                    <a:pt x="1758" y="350"/>
                  </a:cubicBezTo>
                  <a:cubicBezTo>
                    <a:pt x="1758" y="345"/>
                    <a:pt x="1758" y="339"/>
                    <a:pt x="1758" y="335"/>
                  </a:cubicBezTo>
                  <a:cubicBezTo>
                    <a:pt x="1758" y="277"/>
                    <a:pt x="1727" y="225"/>
                    <a:pt x="1660" y="225"/>
                  </a:cubicBezTo>
                  <a:cubicBezTo>
                    <a:pt x="1601" y="225"/>
                    <a:pt x="1560" y="273"/>
                    <a:pt x="1560" y="330"/>
                  </a:cubicBezTo>
                  <a:cubicBezTo>
                    <a:pt x="1560" y="331"/>
                    <a:pt x="1560" y="331"/>
                    <a:pt x="1560" y="331"/>
                  </a:cubicBezTo>
                  <a:cubicBezTo>
                    <a:pt x="1560" y="393"/>
                    <a:pt x="1605" y="435"/>
                    <a:pt x="1666" y="435"/>
                  </a:cubicBezTo>
                  <a:close/>
                  <a:moveTo>
                    <a:pt x="1660" y="271"/>
                  </a:moveTo>
                  <a:cubicBezTo>
                    <a:pt x="1684" y="271"/>
                    <a:pt x="1699" y="288"/>
                    <a:pt x="1703" y="314"/>
                  </a:cubicBezTo>
                  <a:cubicBezTo>
                    <a:pt x="1616" y="314"/>
                    <a:pt x="1616" y="314"/>
                    <a:pt x="1616" y="314"/>
                  </a:cubicBezTo>
                  <a:cubicBezTo>
                    <a:pt x="1621" y="288"/>
                    <a:pt x="1636" y="271"/>
                    <a:pt x="1660" y="271"/>
                  </a:cubicBezTo>
                  <a:close/>
                  <a:moveTo>
                    <a:pt x="1828" y="356"/>
                  </a:moveTo>
                  <a:cubicBezTo>
                    <a:pt x="1828" y="308"/>
                    <a:pt x="1851" y="285"/>
                    <a:pt x="1889" y="285"/>
                  </a:cubicBezTo>
                  <a:cubicBezTo>
                    <a:pt x="1892" y="285"/>
                    <a:pt x="1892" y="285"/>
                    <a:pt x="1892" y="285"/>
                  </a:cubicBezTo>
                  <a:cubicBezTo>
                    <a:pt x="1892" y="225"/>
                    <a:pt x="1892" y="225"/>
                    <a:pt x="1892" y="225"/>
                  </a:cubicBezTo>
                  <a:cubicBezTo>
                    <a:pt x="1858" y="224"/>
                    <a:pt x="1839" y="242"/>
                    <a:pt x="1828" y="270"/>
                  </a:cubicBezTo>
                  <a:cubicBezTo>
                    <a:pt x="1828" y="229"/>
                    <a:pt x="1828" y="229"/>
                    <a:pt x="1828" y="229"/>
                  </a:cubicBezTo>
                  <a:cubicBezTo>
                    <a:pt x="1770" y="229"/>
                    <a:pt x="1770" y="229"/>
                    <a:pt x="1770" y="229"/>
                  </a:cubicBezTo>
                  <a:cubicBezTo>
                    <a:pt x="1770" y="431"/>
                    <a:pt x="1770" y="431"/>
                    <a:pt x="1770" y="431"/>
                  </a:cubicBezTo>
                  <a:cubicBezTo>
                    <a:pt x="1828" y="431"/>
                    <a:pt x="1828" y="431"/>
                    <a:pt x="1828" y="431"/>
                  </a:cubicBezTo>
                  <a:lnTo>
                    <a:pt x="1828" y="356"/>
                  </a:lnTo>
                  <a:close/>
                  <a:moveTo>
                    <a:pt x="81" y="533"/>
                  </a:moveTo>
                  <a:cubicBezTo>
                    <a:pt x="24" y="533"/>
                    <a:pt x="24" y="533"/>
                    <a:pt x="24" y="533"/>
                  </a:cubicBezTo>
                  <a:cubicBezTo>
                    <a:pt x="24" y="585"/>
                    <a:pt x="24" y="585"/>
                    <a:pt x="24" y="585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24" y="634"/>
                    <a:pt x="24" y="634"/>
                    <a:pt x="24" y="634"/>
                  </a:cubicBezTo>
                  <a:cubicBezTo>
                    <a:pt x="24" y="730"/>
                    <a:pt x="24" y="730"/>
                    <a:pt x="24" y="730"/>
                  </a:cubicBezTo>
                  <a:cubicBezTo>
                    <a:pt x="24" y="776"/>
                    <a:pt x="48" y="790"/>
                    <a:pt x="83" y="790"/>
                  </a:cubicBezTo>
                  <a:cubicBezTo>
                    <a:pt x="102" y="790"/>
                    <a:pt x="116" y="786"/>
                    <a:pt x="128" y="779"/>
                  </a:cubicBezTo>
                  <a:cubicBezTo>
                    <a:pt x="128" y="733"/>
                    <a:pt x="128" y="733"/>
                    <a:pt x="128" y="733"/>
                  </a:cubicBezTo>
                  <a:cubicBezTo>
                    <a:pt x="120" y="737"/>
                    <a:pt x="110" y="740"/>
                    <a:pt x="100" y="740"/>
                  </a:cubicBezTo>
                  <a:cubicBezTo>
                    <a:pt x="87" y="740"/>
                    <a:pt x="81" y="733"/>
                    <a:pt x="81" y="720"/>
                  </a:cubicBezTo>
                  <a:cubicBezTo>
                    <a:pt x="81" y="634"/>
                    <a:pt x="81" y="634"/>
                    <a:pt x="81" y="634"/>
                  </a:cubicBezTo>
                  <a:cubicBezTo>
                    <a:pt x="129" y="634"/>
                    <a:pt x="129" y="634"/>
                    <a:pt x="129" y="634"/>
                  </a:cubicBezTo>
                  <a:cubicBezTo>
                    <a:pt x="129" y="585"/>
                    <a:pt x="129" y="585"/>
                    <a:pt x="129" y="585"/>
                  </a:cubicBezTo>
                  <a:cubicBezTo>
                    <a:pt x="81" y="585"/>
                    <a:pt x="81" y="585"/>
                    <a:pt x="81" y="585"/>
                  </a:cubicBezTo>
                  <a:lnTo>
                    <a:pt x="81" y="533"/>
                  </a:lnTo>
                  <a:close/>
                  <a:moveTo>
                    <a:pt x="237" y="581"/>
                  </a:moveTo>
                  <a:cubicBezTo>
                    <a:pt x="178" y="581"/>
                    <a:pt x="137" y="629"/>
                    <a:pt x="137" y="686"/>
                  </a:cubicBezTo>
                  <a:cubicBezTo>
                    <a:pt x="137" y="687"/>
                    <a:pt x="137" y="687"/>
                    <a:pt x="137" y="687"/>
                  </a:cubicBezTo>
                  <a:cubicBezTo>
                    <a:pt x="137" y="749"/>
                    <a:pt x="182" y="791"/>
                    <a:pt x="243" y="791"/>
                  </a:cubicBezTo>
                  <a:cubicBezTo>
                    <a:pt x="279" y="791"/>
                    <a:pt x="306" y="777"/>
                    <a:pt x="325" y="754"/>
                  </a:cubicBezTo>
                  <a:cubicBezTo>
                    <a:pt x="292" y="725"/>
                    <a:pt x="292" y="725"/>
                    <a:pt x="292" y="725"/>
                  </a:cubicBezTo>
                  <a:cubicBezTo>
                    <a:pt x="277" y="739"/>
                    <a:pt x="263" y="745"/>
                    <a:pt x="243" y="745"/>
                  </a:cubicBezTo>
                  <a:cubicBezTo>
                    <a:pt x="218" y="745"/>
                    <a:pt x="200" y="732"/>
                    <a:pt x="194" y="706"/>
                  </a:cubicBezTo>
                  <a:cubicBezTo>
                    <a:pt x="335" y="706"/>
                    <a:pt x="335" y="706"/>
                    <a:pt x="335" y="706"/>
                  </a:cubicBezTo>
                  <a:cubicBezTo>
                    <a:pt x="335" y="701"/>
                    <a:pt x="335" y="695"/>
                    <a:pt x="335" y="691"/>
                  </a:cubicBezTo>
                  <a:cubicBezTo>
                    <a:pt x="335" y="634"/>
                    <a:pt x="304" y="581"/>
                    <a:pt x="237" y="581"/>
                  </a:cubicBezTo>
                  <a:close/>
                  <a:moveTo>
                    <a:pt x="193" y="670"/>
                  </a:moveTo>
                  <a:cubicBezTo>
                    <a:pt x="198" y="644"/>
                    <a:pt x="213" y="627"/>
                    <a:pt x="237" y="627"/>
                  </a:cubicBezTo>
                  <a:cubicBezTo>
                    <a:pt x="261" y="627"/>
                    <a:pt x="276" y="644"/>
                    <a:pt x="280" y="670"/>
                  </a:cubicBezTo>
                  <a:lnTo>
                    <a:pt x="193" y="670"/>
                  </a:lnTo>
                  <a:close/>
                  <a:moveTo>
                    <a:pt x="452" y="742"/>
                  </a:moveTo>
                  <a:cubicBezTo>
                    <a:pt x="421" y="742"/>
                    <a:pt x="401" y="717"/>
                    <a:pt x="401" y="686"/>
                  </a:cubicBezTo>
                  <a:cubicBezTo>
                    <a:pt x="401" y="686"/>
                    <a:pt x="401" y="686"/>
                    <a:pt x="401" y="686"/>
                  </a:cubicBezTo>
                  <a:cubicBezTo>
                    <a:pt x="401" y="656"/>
                    <a:pt x="421" y="631"/>
                    <a:pt x="450" y="631"/>
                  </a:cubicBezTo>
                  <a:cubicBezTo>
                    <a:pt x="470" y="631"/>
                    <a:pt x="483" y="639"/>
                    <a:pt x="496" y="653"/>
                  </a:cubicBezTo>
                  <a:cubicBezTo>
                    <a:pt x="531" y="615"/>
                    <a:pt x="531" y="615"/>
                    <a:pt x="531" y="615"/>
                  </a:cubicBezTo>
                  <a:cubicBezTo>
                    <a:pt x="512" y="594"/>
                    <a:pt x="488" y="581"/>
                    <a:pt x="450" y="581"/>
                  </a:cubicBezTo>
                  <a:cubicBezTo>
                    <a:pt x="388" y="581"/>
                    <a:pt x="344" y="629"/>
                    <a:pt x="344" y="686"/>
                  </a:cubicBezTo>
                  <a:cubicBezTo>
                    <a:pt x="344" y="687"/>
                    <a:pt x="344" y="687"/>
                    <a:pt x="344" y="687"/>
                  </a:cubicBezTo>
                  <a:cubicBezTo>
                    <a:pt x="344" y="745"/>
                    <a:pt x="389" y="791"/>
                    <a:pt x="449" y="791"/>
                  </a:cubicBezTo>
                  <a:cubicBezTo>
                    <a:pt x="490" y="791"/>
                    <a:pt x="512" y="776"/>
                    <a:pt x="532" y="754"/>
                  </a:cubicBezTo>
                  <a:cubicBezTo>
                    <a:pt x="498" y="721"/>
                    <a:pt x="498" y="721"/>
                    <a:pt x="498" y="721"/>
                  </a:cubicBezTo>
                  <a:cubicBezTo>
                    <a:pt x="485" y="734"/>
                    <a:pt x="471" y="742"/>
                    <a:pt x="452" y="742"/>
                  </a:cubicBezTo>
                  <a:close/>
                  <a:moveTo>
                    <a:pt x="657" y="581"/>
                  </a:moveTo>
                  <a:cubicBezTo>
                    <a:pt x="628" y="581"/>
                    <a:pt x="611" y="597"/>
                    <a:pt x="598" y="614"/>
                  </a:cubicBezTo>
                  <a:cubicBezTo>
                    <a:pt x="598" y="512"/>
                    <a:pt x="598" y="512"/>
                    <a:pt x="598" y="512"/>
                  </a:cubicBezTo>
                  <a:cubicBezTo>
                    <a:pt x="541" y="512"/>
                    <a:pt x="541" y="512"/>
                    <a:pt x="541" y="512"/>
                  </a:cubicBezTo>
                  <a:cubicBezTo>
                    <a:pt x="541" y="787"/>
                    <a:pt x="541" y="787"/>
                    <a:pt x="541" y="787"/>
                  </a:cubicBezTo>
                  <a:cubicBezTo>
                    <a:pt x="598" y="787"/>
                    <a:pt x="598" y="787"/>
                    <a:pt x="598" y="787"/>
                  </a:cubicBezTo>
                  <a:cubicBezTo>
                    <a:pt x="598" y="674"/>
                    <a:pt x="598" y="674"/>
                    <a:pt x="598" y="674"/>
                  </a:cubicBezTo>
                  <a:cubicBezTo>
                    <a:pt x="598" y="647"/>
                    <a:pt x="612" y="633"/>
                    <a:pt x="634" y="633"/>
                  </a:cubicBezTo>
                  <a:cubicBezTo>
                    <a:pt x="656" y="633"/>
                    <a:pt x="669" y="647"/>
                    <a:pt x="669" y="674"/>
                  </a:cubicBezTo>
                  <a:cubicBezTo>
                    <a:pt x="669" y="787"/>
                    <a:pt x="669" y="787"/>
                    <a:pt x="669" y="787"/>
                  </a:cubicBezTo>
                  <a:cubicBezTo>
                    <a:pt x="726" y="787"/>
                    <a:pt x="726" y="787"/>
                    <a:pt x="726" y="787"/>
                  </a:cubicBezTo>
                  <a:cubicBezTo>
                    <a:pt x="726" y="656"/>
                    <a:pt x="726" y="656"/>
                    <a:pt x="726" y="656"/>
                  </a:cubicBezTo>
                  <a:cubicBezTo>
                    <a:pt x="726" y="610"/>
                    <a:pt x="701" y="581"/>
                    <a:pt x="657" y="581"/>
                  </a:cubicBezTo>
                  <a:close/>
                  <a:moveTo>
                    <a:pt x="857" y="581"/>
                  </a:moveTo>
                  <a:cubicBezTo>
                    <a:pt x="828" y="581"/>
                    <a:pt x="811" y="597"/>
                    <a:pt x="798" y="614"/>
                  </a:cubicBezTo>
                  <a:cubicBezTo>
                    <a:pt x="798" y="585"/>
                    <a:pt x="798" y="585"/>
                    <a:pt x="798" y="585"/>
                  </a:cubicBezTo>
                  <a:cubicBezTo>
                    <a:pt x="740" y="585"/>
                    <a:pt x="740" y="585"/>
                    <a:pt x="740" y="585"/>
                  </a:cubicBezTo>
                  <a:cubicBezTo>
                    <a:pt x="740" y="787"/>
                    <a:pt x="740" y="787"/>
                    <a:pt x="740" y="787"/>
                  </a:cubicBezTo>
                  <a:cubicBezTo>
                    <a:pt x="798" y="787"/>
                    <a:pt x="798" y="787"/>
                    <a:pt x="798" y="787"/>
                  </a:cubicBezTo>
                  <a:cubicBezTo>
                    <a:pt x="798" y="674"/>
                    <a:pt x="798" y="674"/>
                    <a:pt x="798" y="674"/>
                  </a:cubicBezTo>
                  <a:cubicBezTo>
                    <a:pt x="798" y="647"/>
                    <a:pt x="812" y="633"/>
                    <a:pt x="833" y="633"/>
                  </a:cubicBezTo>
                  <a:cubicBezTo>
                    <a:pt x="855" y="633"/>
                    <a:pt x="868" y="647"/>
                    <a:pt x="868" y="674"/>
                  </a:cubicBezTo>
                  <a:cubicBezTo>
                    <a:pt x="868" y="787"/>
                    <a:pt x="868" y="787"/>
                    <a:pt x="868" y="787"/>
                  </a:cubicBezTo>
                  <a:cubicBezTo>
                    <a:pt x="925" y="787"/>
                    <a:pt x="925" y="787"/>
                    <a:pt x="925" y="787"/>
                  </a:cubicBezTo>
                  <a:cubicBezTo>
                    <a:pt x="925" y="656"/>
                    <a:pt x="925" y="656"/>
                    <a:pt x="925" y="656"/>
                  </a:cubicBezTo>
                  <a:cubicBezTo>
                    <a:pt x="925" y="610"/>
                    <a:pt x="900" y="581"/>
                    <a:pt x="857" y="581"/>
                  </a:cubicBezTo>
                  <a:close/>
                  <a:moveTo>
                    <a:pt x="1155" y="686"/>
                  </a:moveTo>
                  <a:cubicBezTo>
                    <a:pt x="1155" y="686"/>
                    <a:pt x="1155" y="686"/>
                    <a:pt x="1155" y="686"/>
                  </a:cubicBezTo>
                  <a:cubicBezTo>
                    <a:pt x="1155" y="628"/>
                    <a:pt x="1109" y="581"/>
                    <a:pt x="1047" y="581"/>
                  </a:cubicBezTo>
                  <a:cubicBezTo>
                    <a:pt x="984" y="581"/>
                    <a:pt x="937" y="628"/>
                    <a:pt x="937" y="686"/>
                  </a:cubicBezTo>
                  <a:cubicBezTo>
                    <a:pt x="937" y="687"/>
                    <a:pt x="937" y="687"/>
                    <a:pt x="937" y="687"/>
                  </a:cubicBezTo>
                  <a:cubicBezTo>
                    <a:pt x="937" y="745"/>
                    <a:pt x="983" y="791"/>
                    <a:pt x="1046" y="791"/>
                  </a:cubicBezTo>
                  <a:cubicBezTo>
                    <a:pt x="1109" y="791"/>
                    <a:pt x="1155" y="744"/>
                    <a:pt x="1155" y="686"/>
                  </a:cubicBezTo>
                  <a:close/>
                  <a:moveTo>
                    <a:pt x="993" y="686"/>
                  </a:moveTo>
                  <a:cubicBezTo>
                    <a:pt x="993" y="686"/>
                    <a:pt x="993" y="686"/>
                    <a:pt x="993" y="686"/>
                  </a:cubicBezTo>
                  <a:cubicBezTo>
                    <a:pt x="993" y="656"/>
                    <a:pt x="1013" y="631"/>
                    <a:pt x="1046" y="631"/>
                  </a:cubicBezTo>
                  <a:cubicBezTo>
                    <a:pt x="1077" y="631"/>
                    <a:pt x="1099" y="657"/>
                    <a:pt x="1099" y="686"/>
                  </a:cubicBezTo>
                  <a:cubicBezTo>
                    <a:pt x="1099" y="687"/>
                    <a:pt x="1099" y="687"/>
                    <a:pt x="1099" y="687"/>
                  </a:cubicBezTo>
                  <a:cubicBezTo>
                    <a:pt x="1099" y="717"/>
                    <a:pt x="1079" y="742"/>
                    <a:pt x="1047" y="742"/>
                  </a:cubicBezTo>
                  <a:cubicBezTo>
                    <a:pt x="1015" y="742"/>
                    <a:pt x="993" y="716"/>
                    <a:pt x="993" y="686"/>
                  </a:cubicBezTo>
                  <a:close/>
                  <a:moveTo>
                    <a:pt x="1167" y="787"/>
                  </a:moveTo>
                  <a:cubicBezTo>
                    <a:pt x="1224" y="787"/>
                    <a:pt x="1224" y="787"/>
                    <a:pt x="1224" y="787"/>
                  </a:cubicBezTo>
                  <a:cubicBezTo>
                    <a:pt x="1224" y="512"/>
                    <a:pt x="1224" y="512"/>
                    <a:pt x="1224" y="512"/>
                  </a:cubicBezTo>
                  <a:cubicBezTo>
                    <a:pt x="1167" y="512"/>
                    <a:pt x="1167" y="512"/>
                    <a:pt x="1167" y="512"/>
                  </a:cubicBezTo>
                  <a:lnTo>
                    <a:pt x="1167" y="787"/>
                  </a:lnTo>
                  <a:close/>
                  <a:moveTo>
                    <a:pt x="1345" y="581"/>
                  </a:moveTo>
                  <a:cubicBezTo>
                    <a:pt x="1282" y="581"/>
                    <a:pt x="1235" y="628"/>
                    <a:pt x="1235" y="686"/>
                  </a:cubicBezTo>
                  <a:cubicBezTo>
                    <a:pt x="1235" y="687"/>
                    <a:pt x="1235" y="687"/>
                    <a:pt x="1235" y="687"/>
                  </a:cubicBezTo>
                  <a:cubicBezTo>
                    <a:pt x="1235" y="745"/>
                    <a:pt x="1281" y="791"/>
                    <a:pt x="1344" y="791"/>
                  </a:cubicBezTo>
                  <a:cubicBezTo>
                    <a:pt x="1407" y="791"/>
                    <a:pt x="1453" y="744"/>
                    <a:pt x="1453" y="686"/>
                  </a:cubicBezTo>
                  <a:cubicBezTo>
                    <a:pt x="1453" y="686"/>
                    <a:pt x="1453" y="686"/>
                    <a:pt x="1453" y="686"/>
                  </a:cubicBezTo>
                  <a:cubicBezTo>
                    <a:pt x="1453" y="628"/>
                    <a:pt x="1407" y="581"/>
                    <a:pt x="1345" y="581"/>
                  </a:cubicBezTo>
                  <a:close/>
                  <a:moveTo>
                    <a:pt x="1397" y="687"/>
                  </a:moveTo>
                  <a:cubicBezTo>
                    <a:pt x="1397" y="717"/>
                    <a:pt x="1377" y="742"/>
                    <a:pt x="1345" y="742"/>
                  </a:cubicBezTo>
                  <a:cubicBezTo>
                    <a:pt x="1313" y="742"/>
                    <a:pt x="1292" y="716"/>
                    <a:pt x="1292" y="686"/>
                  </a:cubicBezTo>
                  <a:cubicBezTo>
                    <a:pt x="1292" y="686"/>
                    <a:pt x="1292" y="686"/>
                    <a:pt x="1292" y="686"/>
                  </a:cubicBezTo>
                  <a:cubicBezTo>
                    <a:pt x="1292" y="656"/>
                    <a:pt x="1311" y="631"/>
                    <a:pt x="1344" y="631"/>
                  </a:cubicBezTo>
                  <a:cubicBezTo>
                    <a:pt x="1375" y="631"/>
                    <a:pt x="1397" y="657"/>
                    <a:pt x="1397" y="686"/>
                  </a:cubicBezTo>
                  <a:lnTo>
                    <a:pt x="1397" y="687"/>
                  </a:lnTo>
                  <a:close/>
                  <a:moveTo>
                    <a:pt x="1560" y="802"/>
                  </a:moveTo>
                  <a:cubicBezTo>
                    <a:pt x="1533" y="802"/>
                    <a:pt x="1513" y="795"/>
                    <a:pt x="1492" y="784"/>
                  </a:cubicBezTo>
                  <a:cubicBezTo>
                    <a:pt x="1472" y="827"/>
                    <a:pt x="1472" y="827"/>
                    <a:pt x="1472" y="827"/>
                  </a:cubicBezTo>
                  <a:cubicBezTo>
                    <a:pt x="1498" y="840"/>
                    <a:pt x="1529" y="848"/>
                    <a:pt x="1562" y="848"/>
                  </a:cubicBezTo>
                  <a:cubicBezTo>
                    <a:pt x="1601" y="848"/>
                    <a:pt x="1630" y="840"/>
                    <a:pt x="1649" y="821"/>
                  </a:cubicBezTo>
                  <a:cubicBezTo>
                    <a:pt x="1666" y="804"/>
                    <a:pt x="1674" y="777"/>
                    <a:pt x="1674" y="741"/>
                  </a:cubicBezTo>
                  <a:cubicBezTo>
                    <a:pt x="1674" y="585"/>
                    <a:pt x="1674" y="585"/>
                    <a:pt x="1674" y="585"/>
                  </a:cubicBezTo>
                  <a:cubicBezTo>
                    <a:pt x="1617" y="585"/>
                    <a:pt x="1617" y="585"/>
                    <a:pt x="1617" y="585"/>
                  </a:cubicBezTo>
                  <a:cubicBezTo>
                    <a:pt x="1617" y="611"/>
                    <a:pt x="1617" y="611"/>
                    <a:pt x="1617" y="611"/>
                  </a:cubicBezTo>
                  <a:cubicBezTo>
                    <a:pt x="1602" y="594"/>
                    <a:pt x="1583" y="581"/>
                    <a:pt x="1552" y="581"/>
                  </a:cubicBezTo>
                  <a:cubicBezTo>
                    <a:pt x="1505" y="581"/>
                    <a:pt x="1462" y="615"/>
                    <a:pt x="1462" y="675"/>
                  </a:cubicBezTo>
                  <a:cubicBezTo>
                    <a:pt x="1462" y="676"/>
                    <a:pt x="1462" y="676"/>
                    <a:pt x="1462" y="676"/>
                  </a:cubicBezTo>
                  <a:cubicBezTo>
                    <a:pt x="1462" y="736"/>
                    <a:pt x="1505" y="770"/>
                    <a:pt x="1552" y="770"/>
                  </a:cubicBezTo>
                  <a:cubicBezTo>
                    <a:pt x="1582" y="770"/>
                    <a:pt x="1601" y="758"/>
                    <a:pt x="1618" y="737"/>
                  </a:cubicBezTo>
                  <a:cubicBezTo>
                    <a:pt x="1618" y="747"/>
                    <a:pt x="1618" y="747"/>
                    <a:pt x="1618" y="747"/>
                  </a:cubicBezTo>
                  <a:cubicBezTo>
                    <a:pt x="1618" y="783"/>
                    <a:pt x="1599" y="802"/>
                    <a:pt x="1560" y="802"/>
                  </a:cubicBezTo>
                  <a:close/>
                  <a:moveTo>
                    <a:pt x="1568" y="723"/>
                  </a:moveTo>
                  <a:cubicBezTo>
                    <a:pt x="1541" y="723"/>
                    <a:pt x="1519" y="704"/>
                    <a:pt x="1519" y="676"/>
                  </a:cubicBezTo>
                  <a:cubicBezTo>
                    <a:pt x="1519" y="675"/>
                    <a:pt x="1519" y="675"/>
                    <a:pt x="1519" y="675"/>
                  </a:cubicBezTo>
                  <a:cubicBezTo>
                    <a:pt x="1519" y="648"/>
                    <a:pt x="1541" y="629"/>
                    <a:pt x="1568" y="629"/>
                  </a:cubicBezTo>
                  <a:cubicBezTo>
                    <a:pt x="1596" y="629"/>
                    <a:pt x="1618" y="648"/>
                    <a:pt x="1618" y="675"/>
                  </a:cubicBezTo>
                  <a:cubicBezTo>
                    <a:pt x="1618" y="676"/>
                    <a:pt x="1618" y="676"/>
                    <a:pt x="1618" y="676"/>
                  </a:cubicBezTo>
                  <a:cubicBezTo>
                    <a:pt x="1618" y="704"/>
                    <a:pt x="1596" y="723"/>
                    <a:pt x="1568" y="723"/>
                  </a:cubicBezTo>
                  <a:close/>
                  <a:moveTo>
                    <a:pt x="1790" y="722"/>
                  </a:moveTo>
                  <a:cubicBezTo>
                    <a:pt x="1744" y="585"/>
                    <a:pt x="1744" y="585"/>
                    <a:pt x="1744" y="585"/>
                  </a:cubicBezTo>
                  <a:cubicBezTo>
                    <a:pt x="1684" y="585"/>
                    <a:pt x="1684" y="585"/>
                    <a:pt x="1684" y="585"/>
                  </a:cubicBezTo>
                  <a:cubicBezTo>
                    <a:pt x="1763" y="788"/>
                    <a:pt x="1763" y="788"/>
                    <a:pt x="1763" y="788"/>
                  </a:cubicBezTo>
                  <a:cubicBezTo>
                    <a:pt x="1758" y="798"/>
                    <a:pt x="1753" y="801"/>
                    <a:pt x="1743" y="801"/>
                  </a:cubicBezTo>
                  <a:cubicBezTo>
                    <a:pt x="1735" y="801"/>
                    <a:pt x="1726" y="797"/>
                    <a:pt x="1718" y="793"/>
                  </a:cubicBezTo>
                  <a:cubicBezTo>
                    <a:pt x="1699" y="834"/>
                    <a:pt x="1699" y="834"/>
                    <a:pt x="1699" y="834"/>
                  </a:cubicBezTo>
                  <a:cubicBezTo>
                    <a:pt x="1714" y="843"/>
                    <a:pt x="1729" y="848"/>
                    <a:pt x="1750" y="848"/>
                  </a:cubicBezTo>
                  <a:cubicBezTo>
                    <a:pt x="1784" y="848"/>
                    <a:pt x="1801" y="833"/>
                    <a:pt x="1816" y="792"/>
                  </a:cubicBezTo>
                  <a:cubicBezTo>
                    <a:pt x="1894" y="585"/>
                    <a:pt x="1894" y="585"/>
                    <a:pt x="1894" y="585"/>
                  </a:cubicBezTo>
                  <a:cubicBezTo>
                    <a:pt x="1834" y="585"/>
                    <a:pt x="1834" y="585"/>
                    <a:pt x="1834" y="585"/>
                  </a:cubicBezTo>
                  <a:lnTo>
                    <a:pt x="1790" y="722"/>
                  </a:lnTo>
                  <a:close/>
                  <a:moveTo>
                    <a:pt x="1101" y="965"/>
                  </a:moveTo>
                  <a:cubicBezTo>
                    <a:pt x="1054" y="965"/>
                    <a:pt x="1054" y="965"/>
                    <a:pt x="1054" y="965"/>
                  </a:cubicBezTo>
                  <a:cubicBezTo>
                    <a:pt x="1054" y="957"/>
                    <a:pt x="1054" y="957"/>
                    <a:pt x="1054" y="957"/>
                  </a:cubicBezTo>
                  <a:cubicBezTo>
                    <a:pt x="1054" y="942"/>
                    <a:pt x="1062" y="935"/>
                    <a:pt x="1075" y="935"/>
                  </a:cubicBezTo>
                  <a:cubicBezTo>
                    <a:pt x="1085" y="935"/>
                    <a:pt x="1093" y="937"/>
                    <a:pt x="1101" y="940"/>
                  </a:cubicBezTo>
                  <a:cubicBezTo>
                    <a:pt x="1101" y="893"/>
                    <a:pt x="1101" y="893"/>
                    <a:pt x="1101" y="893"/>
                  </a:cubicBezTo>
                  <a:cubicBezTo>
                    <a:pt x="1091" y="889"/>
                    <a:pt x="1078" y="887"/>
                    <a:pt x="1060" y="887"/>
                  </a:cubicBezTo>
                  <a:cubicBezTo>
                    <a:pt x="1040" y="887"/>
                    <a:pt x="1025" y="892"/>
                    <a:pt x="1014" y="903"/>
                  </a:cubicBezTo>
                  <a:cubicBezTo>
                    <a:pt x="1004" y="914"/>
                    <a:pt x="998" y="930"/>
                    <a:pt x="998" y="952"/>
                  </a:cubicBezTo>
                  <a:cubicBezTo>
                    <a:pt x="998" y="965"/>
                    <a:pt x="998" y="965"/>
                    <a:pt x="998" y="965"/>
                  </a:cubicBezTo>
                  <a:cubicBezTo>
                    <a:pt x="974" y="965"/>
                    <a:pt x="974" y="965"/>
                    <a:pt x="974" y="965"/>
                  </a:cubicBezTo>
                  <a:cubicBezTo>
                    <a:pt x="974" y="1012"/>
                    <a:pt x="974" y="1012"/>
                    <a:pt x="974" y="1012"/>
                  </a:cubicBezTo>
                  <a:cubicBezTo>
                    <a:pt x="998" y="1012"/>
                    <a:pt x="998" y="1012"/>
                    <a:pt x="998" y="1012"/>
                  </a:cubicBezTo>
                  <a:cubicBezTo>
                    <a:pt x="998" y="1165"/>
                    <a:pt x="998" y="1165"/>
                    <a:pt x="998" y="1165"/>
                  </a:cubicBezTo>
                  <a:cubicBezTo>
                    <a:pt x="1055" y="1165"/>
                    <a:pt x="1055" y="1165"/>
                    <a:pt x="1055" y="1165"/>
                  </a:cubicBezTo>
                  <a:cubicBezTo>
                    <a:pt x="1055" y="1012"/>
                    <a:pt x="1055" y="1012"/>
                    <a:pt x="1055" y="1012"/>
                  </a:cubicBezTo>
                  <a:cubicBezTo>
                    <a:pt x="1101" y="1012"/>
                    <a:pt x="1101" y="1012"/>
                    <a:pt x="1101" y="1012"/>
                  </a:cubicBezTo>
                  <a:lnTo>
                    <a:pt x="1101" y="965"/>
                  </a:lnTo>
                  <a:close/>
                  <a:moveTo>
                    <a:pt x="1209" y="959"/>
                  </a:moveTo>
                  <a:cubicBezTo>
                    <a:pt x="1147" y="959"/>
                    <a:pt x="1100" y="1006"/>
                    <a:pt x="1100" y="1064"/>
                  </a:cubicBezTo>
                  <a:cubicBezTo>
                    <a:pt x="1100" y="1065"/>
                    <a:pt x="1100" y="1065"/>
                    <a:pt x="1100" y="1065"/>
                  </a:cubicBezTo>
                  <a:cubicBezTo>
                    <a:pt x="1100" y="1123"/>
                    <a:pt x="1146" y="1169"/>
                    <a:pt x="1209" y="1169"/>
                  </a:cubicBezTo>
                  <a:cubicBezTo>
                    <a:pt x="1272" y="1169"/>
                    <a:pt x="1318" y="1122"/>
                    <a:pt x="1318" y="1064"/>
                  </a:cubicBezTo>
                  <a:cubicBezTo>
                    <a:pt x="1318" y="1063"/>
                    <a:pt x="1318" y="1063"/>
                    <a:pt x="1318" y="1063"/>
                  </a:cubicBezTo>
                  <a:cubicBezTo>
                    <a:pt x="1318" y="1005"/>
                    <a:pt x="1272" y="959"/>
                    <a:pt x="1209" y="959"/>
                  </a:cubicBezTo>
                  <a:close/>
                  <a:moveTo>
                    <a:pt x="1262" y="1065"/>
                  </a:moveTo>
                  <a:cubicBezTo>
                    <a:pt x="1262" y="1095"/>
                    <a:pt x="1242" y="1120"/>
                    <a:pt x="1209" y="1120"/>
                  </a:cubicBezTo>
                  <a:cubicBezTo>
                    <a:pt x="1178" y="1120"/>
                    <a:pt x="1156" y="1094"/>
                    <a:pt x="1156" y="1064"/>
                  </a:cubicBezTo>
                  <a:cubicBezTo>
                    <a:pt x="1156" y="1063"/>
                    <a:pt x="1156" y="1063"/>
                    <a:pt x="1156" y="1063"/>
                  </a:cubicBezTo>
                  <a:cubicBezTo>
                    <a:pt x="1156" y="1034"/>
                    <a:pt x="1176" y="1008"/>
                    <a:pt x="1209" y="1008"/>
                  </a:cubicBezTo>
                  <a:cubicBezTo>
                    <a:pt x="1240" y="1008"/>
                    <a:pt x="1262" y="1034"/>
                    <a:pt x="1262" y="1064"/>
                  </a:cubicBezTo>
                  <a:lnTo>
                    <a:pt x="1262" y="1065"/>
                  </a:lnTo>
                  <a:close/>
                  <a:moveTo>
                    <a:pt x="1389" y="1004"/>
                  </a:moveTo>
                  <a:cubicBezTo>
                    <a:pt x="1389" y="963"/>
                    <a:pt x="1389" y="963"/>
                    <a:pt x="1389" y="963"/>
                  </a:cubicBezTo>
                  <a:cubicBezTo>
                    <a:pt x="1332" y="963"/>
                    <a:pt x="1332" y="963"/>
                    <a:pt x="1332" y="963"/>
                  </a:cubicBezTo>
                  <a:cubicBezTo>
                    <a:pt x="1332" y="1165"/>
                    <a:pt x="1332" y="1165"/>
                    <a:pt x="1332" y="1165"/>
                  </a:cubicBezTo>
                  <a:cubicBezTo>
                    <a:pt x="1389" y="1165"/>
                    <a:pt x="1389" y="1165"/>
                    <a:pt x="1389" y="1165"/>
                  </a:cubicBezTo>
                  <a:cubicBezTo>
                    <a:pt x="1389" y="1090"/>
                    <a:pt x="1389" y="1090"/>
                    <a:pt x="1389" y="1090"/>
                  </a:cubicBezTo>
                  <a:cubicBezTo>
                    <a:pt x="1389" y="1042"/>
                    <a:pt x="1412" y="1019"/>
                    <a:pt x="1450" y="1019"/>
                  </a:cubicBezTo>
                  <a:cubicBezTo>
                    <a:pt x="1453" y="1019"/>
                    <a:pt x="1453" y="1019"/>
                    <a:pt x="1453" y="1019"/>
                  </a:cubicBezTo>
                  <a:cubicBezTo>
                    <a:pt x="1453" y="959"/>
                    <a:pt x="1453" y="959"/>
                    <a:pt x="1453" y="959"/>
                  </a:cubicBezTo>
                  <a:cubicBezTo>
                    <a:pt x="1419" y="958"/>
                    <a:pt x="1400" y="976"/>
                    <a:pt x="1389" y="1004"/>
                  </a:cubicBezTo>
                  <a:close/>
                  <a:moveTo>
                    <a:pt x="1622" y="961"/>
                  </a:moveTo>
                  <a:cubicBezTo>
                    <a:pt x="1588" y="961"/>
                    <a:pt x="1566" y="967"/>
                    <a:pt x="1544" y="977"/>
                  </a:cubicBezTo>
                  <a:cubicBezTo>
                    <a:pt x="1558" y="1020"/>
                    <a:pt x="1558" y="1020"/>
                    <a:pt x="1558" y="1020"/>
                  </a:cubicBezTo>
                  <a:cubicBezTo>
                    <a:pt x="1576" y="1014"/>
                    <a:pt x="1592" y="1010"/>
                    <a:pt x="1614" y="1010"/>
                  </a:cubicBezTo>
                  <a:cubicBezTo>
                    <a:pt x="1642" y="1010"/>
                    <a:pt x="1657" y="1023"/>
                    <a:pt x="1657" y="1046"/>
                  </a:cubicBezTo>
                  <a:cubicBezTo>
                    <a:pt x="1657" y="1050"/>
                    <a:pt x="1657" y="1050"/>
                    <a:pt x="1657" y="1050"/>
                  </a:cubicBezTo>
                  <a:cubicBezTo>
                    <a:pt x="1643" y="1045"/>
                    <a:pt x="1628" y="1042"/>
                    <a:pt x="1608" y="1042"/>
                  </a:cubicBezTo>
                  <a:cubicBezTo>
                    <a:pt x="1560" y="1042"/>
                    <a:pt x="1526" y="1062"/>
                    <a:pt x="1526" y="1106"/>
                  </a:cubicBezTo>
                  <a:cubicBezTo>
                    <a:pt x="1526" y="1107"/>
                    <a:pt x="1526" y="1107"/>
                    <a:pt x="1526" y="1107"/>
                  </a:cubicBezTo>
                  <a:cubicBezTo>
                    <a:pt x="1526" y="1147"/>
                    <a:pt x="1558" y="1168"/>
                    <a:pt x="1596" y="1168"/>
                  </a:cubicBezTo>
                  <a:cubicBezTo>
                    <a:pt x="1624" y="1168"/>
                    <a:pt x="1643" y="1158"/>
                    <a:pt x="1657" y="1143"/>
                  </a:cubicBezTo>
                  <a:cubicBezTo>
                    <a:pt x="1657" y="1165"/>
                    <a:pt x="1657" y="1165"/>
                    <a:pt x="1657" y="1165"/>
                  </a:cubicBezTo>
                  <a:cubicBezTo>
                    <a:pt x="1712" y="1165"/>
                    <a:pt x="1712" y="1165"/>
                    <a:pt x="1712" y="1165"/>
                  </a:cubicBezTo>
                  <a:cubicBezTo>
                    <a:pt x="1712" y="1048"/>
                    <a:pt x="1712" y="1048"/>
                    <a:pt x="1712" y="1048"/>
                  </a:cubicBezTo>
                  <a:cubicBezTo>
                    <a:pt x="1712" y="1020"/>
                    <a:pt x="1705" y="998"/>
                    <a:pt x="1690" y="983"/>
                  </a:cubicBezTo>
                  <a:cubicBezTo>
                    <a:pt x="1676" y="969"/>
                    <a:pt x="1653" y="961"/>
                    <a:pt x="1622" y="961"/>
                  </a:cubicBezTo>
                  <a:close/>
                  <a:moveTo>
                    <a:pt x="1658" y="1094"/>
                  </a:moveTo>
                  <a:cubicBezTo>
                    <a:pt x="1658" y="1114"/>
                    <a:pt x="1640" y="1129"/>
                    <a:pt x="1613" y="1129"/>
                  </a:cubicBezTo>
                  <a:cubicBezTo>
                    <a:pt x="1595" y="1129"/>
                    <a:pt x="1582" y="1120"/>
                    <a:pt x="1582" y="1104"/>
                  </a:cubicBezTo>
                  <a:cubicBezTo>
                    <a:pt x="1582" y="1104"/>
                    <a:pt x="1582" y="1104"/>
                    <a:pt x="1582" y="1104"/>
                  </a:cubicBezTo>
                  <a:cubicBezTo>
                    <a:pt x="1582" y="1086"/>
                    <a:pt x="1597" y="1076"/>
                    <a:pt x="1621" y="1076"/>
                  </a:cubicBezTo>
                  <a:cubicBezTo>
                    <a:pt x="1635" y="1076"/>
                    <a:pt x="1648" y="1079"/>
                    <a:pt x="1658" y="1083"/>
                  </a:cubicBezTo>
                  <a:lnTo>
                    <a:pt x="1658" y="1094"/>
                  </a:lnTo>
                  <a:close/>
                  <a:moveTo>
                    <a:pt x="1736" y="1165"/>
                  </a:moveTo>
                  <a:cubicBezTo>
                    <a:pt x="1793" y="1165"/>
                    <a:pt x="1793" y="1165"/>
                    <a:pt x="1793" y="1165"/>
                  </a:cubicBezTo>
                  <a:cubicBezTo>
                    <a:pt x="1793" y="890"/>
                    <a:pt x="1793" y="890"/>
                    <a:pt x="1793" y="890"/>
                  </a:cubicBezTo>
                  <a:cubicBezTo>
                    <a:pt x="1736" y="890"/>
                    <a:pt x="1736" y="890"/>
                    <a:pt x="1736" y="890"/>
                  </a:cubicBezTo>
                  <a:lnTo>
                    <a:pt x="1736" y="1165"/>
                  </a:lnTo>
                  <a:close/>
                  <a:moveTo>
                    <a:pt x="1817" y="1165"/>
                  </a:moveTo>
                  <a:cubicBezTo>
                    <a:pt x="1874" y="1165"/>
                    <a:pt x="1874" y="1165"/>
                    <a:pt x="1874" y="1165"/>
                  </a:cubicBezTo>
                  <a:cubicBezTo>
                    <a:pt x="1874" y="890"/>
                    <a:pt x="1874" y="890"/>
                    <a:pt x="1874" y="890"/>
                  </a:cubicBezTo>
                  <a:cubicBezTo>
                    <a:pt x="1817" y="890"/>
                    <a:pt x="1817" y="890"/>
                    <a:pt x="1817" y="890"/>
                  </a:cubicBezTo>
                  <a:lnTo>
                    <a:pt x="1817" y="1165"/>
                  </a:lnTo>
                  <a:close/>
                  <a:moveTo>
                    <a:pt x="2086" y="0"/>
                  </a:moveTo>
                  <a:cubicBezTo>
                    <a:pt x="2086" y="1832"/>
                    <a:pt x="2086" y="1832"/>
                    <a:pt x="2086" y="1832"/>
                  </a:cubicBezTo>
                  <a:cubicBezTo>
                    <a:pt x="2697" y="1832"/>
                    <a:pt x="2697" y="1832"/>
                    <a:pt x="2697" y="1832"/>
                  </a:cubicBezTo>
                  <a:cubicBezTo>
                    <a:pt x="2697" y="0"/>
                    <a:pt x="2697" y="0"/>
                    <a:pt x="2697" y="0"/>
                  </a:cubicBezTo>
                  <a:lnTo>
                    <a:pt x="2086" y="0"/>
                  </a:lnTo>
                  <a:close/>
                </a:path>
              </a:pathLst>
            </a:custGeom>
            <a:gradFill flip="none" rotWithShape="1">
              <a:gsLst>
                <a:gs pos="37000">
                  <a:srgbClr val="F2A11F"/>
                </a:gs>
                <a:gs pos="56000">
                  <a:srgbClr val="EC5124"/>
                </a:gs>
                <a:gs pos="83000">
                  <a:srgbClr val="D32A27"/>
                </a:gs>
                <a:gs pos="100000">
                  <a:srgbClr val="7A425E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6EECAC4-C77C-49AB-B254-48D8B0737DBE}"/>
                </a:ext>
              </a:extLst>
            </p:cNvPr>
            <p:cNvGrpSpPr/>
            <p:nvPr userDrawn="1"/>
          </p:nvGrpSpPr>
          <p:grpSpPr>
            <a:xfrm>
              <a:off x="11291887" y="1987551"/>
              <a:ext cx="590550" cy="2868613"/>
              <a:chOff x="11291887" y="1987551"/>
              <a:chExt cx="590550" cy="2868613"/>
            </a:xfrm>
          </p:grpSpPr>
          <p:sp>
            <p:nvSpPr>
              <p:cNvPr id="108" name="Freeform 6">
                <a:extLst>
                  <a:ext uri="{FF2B5EF4-FFF2-40B4-BE49-F238E27FC236}">
                    <a16:creationId xmlns:a16="http://schemas.microsoft.com/office/drawing/2014/main" id="{D00C9BBA-FC7E-4243-8134-0B959E4BB2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418887" y="3471864"/>
                <a:ext cx="455612" cy="452438"/>
              </a:xfrm>
              <a:custGeom>
                <a:avLst/>
                <a:gdLst>
                  <a:gd name="T0" fmla="*/ 0 w 239"/>
                  <a:gd name="T1" fmla="*/ 96 h 237"/>
                  <a:gd name="T2" fmla="*/ 38 w 239"/>
                  <a:gd name="T3" fmla="*/ 173 h 237"/>
                  <a:gd name="T4" fmla="*/ 38 w 239"/>
                  <a:gd name="T5" fmla="*/ 173 h 237"/>
                  <a:gd name="T6" fmla="*/ 38 w 239"/>
                  <a:gd name="T7" fmla="*/ 173 h 237"/>
                  <a:gd name="T8" fmla="*/ 4 w 239"/>
                  <a:gd name="T9" fmla="*/ 173 h 237"/>
                  <a:gd name="T10" fmla="*/ 4 w 239"/>
                  <a:gd name="T11" fmla="*/ 237 h 237"/>
                  <a:gd name="T12" fmla="*/ 239 w 239"/>
                  <a:gd name="T13" fmla="*/ 237 h 237"/>
                  <a:gd name="T14" fmla="*/ 239 w 239"/>
                  <a:gd name="T15" fmla="*/ 173 h 237"/>
                  <a:gd name="T16" fmla="*/ 105 w 239"/>
                  <a:gd name="T17" fmla="*/ 173 h 237"/>
                  <a:gd name="T18" fmla="*/ 56 w 239"/>
                  <a:gd name="T19" fmla="*/ 119 h 237"/>
                  <a:gd name="T20" fmla="*/ 105 w 239"/>
                  <a:gd name="T21" fmla="*/ 65 h 237"/>
                  <a:gd name="T22" fmla="*/ 239 w 239"/>
                  <a:gd name="T23" fmla="*/ 65 h 237"/>
                  <a:gd name="T24" fmla="*/ 239 w 239"/>
                  <a:gd name="T25" fmla="*/ 0 h 237"/>
                  <a:gd name="T26" fmla="*/ 93 w 239"/>
                  <a:gd name="T27" fmla="*/ 0 h 237"/>
                  <a:gd name="T28" fmla="*/ 0 w 239"/>
                  <a:gd name="T29" fmla="*/ 9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9" h="237">
                    <a:moveTo>
                      <a:pt x="0" y="96"/>
                    </a:moveTo>
                    <a:cubicBezTo>
                      <a:pt x="0" y="123"/>
                      <a:pt x="13" y="154"/>
                      <a:pt x="38" y="173"/>
                    </a:cubicBezTo>
                    <a:cubicBezTo>
                      <a:pt x="38" y="173"/>
                      <a:pt x="38" y="173"/>
                      <a:pt x="38" y="173"/>
                    </a:cubicBezTo>
                    <a:cubicBezTo>
                      <a:pt x="38" y="173"/>
                      <a:pt x="38" y="173"/>
                      <a:pt x="38" y="173"/>
                    </a:cubicBezTo>
                    <a:cubicBezTo>
                      <a:pt x="4" y="173"/>
                      <a:pt x="4" y="173"/>
                      <a:pt x="4" y="173"/>
                    </a:cubicBezTo>
                    <a:cubicBezTo>
                      <a:pt x="4" y="237"/>
                      <a:pt x="4" y="237"/>
                      <a:pt x="4" y="237"/>
                    </a:cubicBezTo>
                    <a:cubicBezTo>
                      <a:pt x="239" y="237"/>
                      <a:pt x="239" y="237"/>
                      <a:pt x="239" y="237"/>
                    </a:cubicBezTo>
                    <a:cubicBezTo>
                      <a:pt x="239" y="173"/>
                      <a:pt x="239" y="173"/>
                      <a:pt x="239" y="173"/>
                    </a:cubicBezTo>
                    <a:cubicBezTo>
                      <a:pt x="105" y="173"/>
                      <a:pt x="105" y="173"/>
                      <a:pt x="105" y="173"/>
                    </a:cubicBezTo>
                    <a:cubicBezTo>
                      <a:pt x="81" y="173"/>
                      <a:pt x="56" y="154"/>
                      <a:pt x="56" y="119"/>
                    </a:cubicBezTo>
                    <a:cubicBezTo>
                      <a:pt x="56" y="93"/>
                      <a:pt x="74" y="65"/>
                      <a:pt x="105" y="65"/>
                    </a:cubicBezTo>
                    <a:cubicBezTo>
                      <a:pt x="239" y="65"/>
                      <a:pt x="239" y="65"/>
                      <a:pt x="239" y="65"/>
                    </a:cubicBezTo>
                    <a:cubicBezTo>
                      <a:pt x="239" y="0"/>
                      <a:pt x="239" y="0"/>
                      <a:pt x="239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39" y="0"/>
                      <a:pt x="0" y="39"/>
                      <a:pt x="0" y="9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7">
                <a:extLst>
                  <a:ext uri="{FF2B5EF4-FFF2-40B4-BE49-F238E27FC236}">
                    <a16:creationId xmlns:a16="http://schemas.microsoft.com/office/drawing/2014/main" id="{F71F105A-138E-453C-A355-31EA2B0C8B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425237" y="2452689"/>
                <a:ext cx="449262" cy="506413"/>
              </a:xfrm>
              <a:custGeom>
                <a:avLst/>
                <a:gdLst>
                  <a:gd name="T0" fmla="*/ 0 w 283"/>
                  <a:gd name="T1" fmla="*/ 89 h 319"/>
                  <a:gd name="T2" fmla="*/ 193 w 283"/>
                  <a:gd name="T3" fmla="*/ 159 h 319"/>
                  <a:gd name="T4" fmla="*/ 0 w 283"/>
                  <a:gd name="T5" fmla="*/ 229 h 319"/>
                  <a:gd name="T6" fmla="*/ 0 w 283"/>
                  <a:gd name="T7" fmla="*/ 319 h 319"/>
                  <a:gd name="T8" fmla="*/ 283 w 283"/>
                  <a:gd name="T9" fmla="*/ 202 h 319"/>
                  <a:gd name="T10" fmla="*/ 283 w 283"/>
                  <a:gd name="T11" fmla="*/ 117 h 319"/>
                  <a:gd name="T12" fmla="*/ 0 w 283"/>
                  <a:gd name="T13" fmla="*/ 0 h 319"/>
                  <a:gd name="T14" fmla="*/ 0 w 283"/>
                  <a:gd name="T15" fmla="*/ 89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3" h="319">
                    <a:moveTo>
                      <a:pt x="0" y="89"/>
                    </a:moveTo>
                    <a:lnTo>
                      <a:pt x="193" y="159"/>
                    </a:lnTo>
                    <a:lnTo>
                      <a:pt x="0" y="229"/>
                    </a:lnTo>
                    <a:lnTo>
                      <a:pt x="0" y="319"/>
                    </a:lnTo>
                    <a:lnTo>
                      <a:pt x="283" y="202"/>
                    </a:lnTo>
                    <a:lnTo>
                      <a:pt x="283" y="117"/>
                    </a:lnTo>
                    <a:lnTo>
                      <a:pt x="0" y="0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">
                <a:extLst>
                  <a:ext uri="{FF2B5EF4-FFF2-40B4-BE49-F238E27FC236}">
                    <a16:creationId xmlns:a16="http://schemas.microsoft.com/office/drawing/2014/main" id="{49854997-23FD-4E3C-82E8-D973E90ABF3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1418887" y="3968751"/>
                <a:ext cx="463550" cy="471488"/>
              </a:xfrm>
              <a:custGeom>
                <a:avLst/>
                <a:gdLst>
                  <a:gd name="T0" fmla="*/ 167 w 243"/>
                  <a:gd name="T1" fmla="*/ 46 h 246"/>
                  <a:gd name="T2" fmla="*/ 192 w 243"/>
                  <a:gd name="T3" fmla="*/ 113 h 246"/>
                  <a:gd name="T4" fmla="*/ 173 w 243"/>
                  <a:gd name="T5" fmla="*/ 165 h 246"/>
                  <a:gd name="T6" fmla="*/ 104 w 243"/>
                  <a:gd name="T7" fmla="*/ 0 h 246"/>
                  <a:gd name="T8" fmla="*/ 39 w 243"/>
                  <a:gd name="T9" fmla="*/ 28 h 246"/>
                  <a:gd name="T10" fmla="*/ 0 w 243"/>
                  <a:gd name="T11" fmla="*/ 121 h 246"/>
                  <a:gd name="T12" fmla="*/ 122 w 243"/>
                  <a:gd name="T13" fmla="*/ 246 h 246"/>
                  <a:gd name="T14" fmla="*/ 243 w 243"/>
                  <a:gd name="T15" fmla="*/ 114 h 246"/>
                  <a:gd name="T16" fmla="*/ 198 w 243"/>
                  <a:gd name="T17" fmla="*/ 5 h 246"/>
                  <a:gd name="T18" fmla="*/ 167 w 243"/>
                  <a:gd name="T19" fmla="*/ 46 h 246"/>
                  <a:gd name="T20" fmla="*/ 75 w 243"/>
                  <a:gd name="T21" fmla="*/ 170 h 246"/>
                  <a:gd name="T22" fmla="*/ 51 w 243"/>
                  <a:gd name="T23" fmla="*/ 120 h 246"/>
                  <a:gd name="T24" fmla="*/ 84 w 243"/>
                  <a:gd name="T25" fmla="*/ 70 h 246"/>
                  <a:gd name="T26" fmla="*/ 131 w 243"/>
                  <a:gd name="T27" fmla="*/ 183 h 246"/>
                  <a:gd name="T28" fmla="*/ 75 w 243"/>
                  <a:gd name="T29" fmla="*/ 17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3" h="246">
                    <a:moveTo>
                      <a:pt x="167" y="46"/>
                    </a:moveTo>
                    <a:cubicBezTo>
                      <a:pt x="187" y="73"/>
                      <a:pt x="192" y="88"/>
                      <a:pt x="192" y="113"/>
                    </a:cubicBezTo>
                    <a:cubicBezTo>
                      <a:pt x="192" y="135"/>
                      <a:pt x="185" y="153"/>
                      <a:pt x="173" y="16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79" y="4"/>
                      <a:pt x="56" y="14"/>
                      <a:pt x="39" y="28"/>
                    </a:cubicBezTo>
                    <a:cubicBezTo>
                      <a:pt x="13" y="50"/>
                      <a:pt x="0" y="82"/>
                      <a:pt x="0" y="121"/>
                    </a:cubicBezTo>
                    <a:cubicBezTo>
                      <a:pt x="0" y="192"/>
                      <a:pt x="52" y="246"/>
                      <a:pt x="122" y="246"/>
                    </a:cubicBezTo>
                    <a:cubicBezTo>
                      <a:pt x="193" y="246"/>
                      <a:pt x="243" y="192"/>
                      <a:pt x="243" y="114"/>
                    </a:cubicBezTo>
                    <a:cubicBezTo>
                      <a:pt x="243" y="70"/>
                      <a:pt x="222" y="26"/>
                      <a:pt x="198" y="5"/>
                    </a:cubicBezTo>
                    <a:lnTo>
                      <a:pt x="167" y="46"/>
                    </a:lnTo>
                    <a:close/>
                    <a:moveTo>
                      <a:pt x="75" y="170"/>
                    </a:moveTo>
                    <a:cubicBezTo>
                      <a:pt x="60" y="159"/>
                      <a:pt x="51" y="141"/>
                      <a:pt x="51" y="120"/>
                    </a:cubicBezTo>
                    <a:cubicBezTo>
                      <a:pt x="51" y="97"/>
                      <a:pt x="65" y="79"/>
                      <a:pt x="84" y="70"/>
                    </a:cubicBezTo>
                    <a:cubicBezTo>
                      <a:pt x="131" y="183"/>
                      <a:pt x="131" y="183"/>
                      <a:pt x="131" y="183"/>
                    </a:cubicBezTo>
                    <a:cubicBezTo>
                      <a:pt x="107" y="186"/>
                      <a:pt x="88" y="180"/>
                      <a:pt x="75" y="1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9">
                <a:extLst>
                  <a:ext uri="{FF2B5EF4-FFF2-40B4-BE49-F238E27FC236}">
                    <a16:creationId xmlns:a16="http://schemas.microsoft.com/office/drawing/2014/main" id="{DFC48EA1-BF0E-478F-9540-C906E2ADBE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291887" y="4451351"/>
                <a:ext cx="582612" cy="404813"/>
              </a:xfrm>
              <a:custGeom>
                <a:avLst/>
                <a:gdLst>
                  <a:gd name="T0" fmla="*/ 296 w 367"/>
                  <a:gd name="T1" fmla="*/ 0 h 255"/>
                  <a:gd name="T2" fmla="*/ 296 w 367"/>
                  <a:gd name="T3" fmla="*/ 177 h 255"/>
                  <a:gd name="T4" fmla="*/ 0 w 367"/>
                  <a:gd name="T5" fmla="*/ 177 h 255"/>
                  <a:gd name="T6" fmla="*/ 0 w 367"/>
                  <a:gd name="T7" fmla="*/ 255 h 255"/>
                  <a:gd name="T8" fmla="*/ 367 w 367"/>
                  <a:gd name="T9" fmla="*/ 255 h 255"/>
                  <a:gd name="T10" fmla="*/ 367 w 367"/>
                  <a:gd name="T11" fmla="*/ 0 h 255"/>
                  <a:gd name="T12" fmla="*/ 296 w 367"/>
                  <a:gd name="T13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7" h="255">
                    <a:moveTo>
                      <a:pt x="296" y="0"/>
                    </a:moveTo>
                    <a:lnTo>
                      <a:pt x="296" y="177"/>
                    </a:lnTo>
                    <a:lnTo>
                      <a:pt x="0" y="177"/>
                    </a:lnTo>
                    <a:lnTo>
                      <a:pt x="0" y="255"/>
                    </a:lnTo>
                    <a:lnTo>
                      <a:pt x="367" y="255"/>
                    </a:lnTo>
                    <a:lnTo>
                      <a:pt x="367" y="0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0">
                <a:extLst>
                  <a:ext uri="{FF2B5EF4-FFF2-40B4-BE49-F238E27FC236}">
                    <a16:creationId xmlns:a16="http://schemas.microsoft.com/office/drawing/2014/main" id="{66D58043-225E-4AF1-86C5-EAC10AA263B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1418887" y="1987551"/>
                <a:ext cx="463550" cy="484188"/>
              </a:xfrm>
              <a:custGeom>
                <a:avLst/>
                <a:gdLst>
                  <a:gd name="T0" fmla="*/ 243 w 243"/>
                  <a:gd name="T1" fmla="*/ 127 h 253"/>
                  <a:gd name="T2" fmla="*/ 122 w 243"/>
                  <a:gd name="T3" fmla="*/ 253 h 253"/>
                  <a:gd name="T4" fmla="*/ 0 w 243"/>
                  <a:gd name="T5" fmla="*/ 126 h 253"/>
                  <a:gd name="T6" fmla="*/ 122 w 243"/>
                  <a:gd name="T7" fmla="*/ 0 h 253"/>
                  <a:gd name="T8" fmla="*/ 243 w 243"/>
                  <a:gd name="T9" fmla="*/ 127 h 253"/>
                  <a:gd name="T10" fmla="*/ 55 w 243"/>
                  <a:gd name="T11" fmla="*/ 127 h 253"/>
                  <a:gd name="T12" fmla="*/ 122 w 243"/>
                  <a:gd name="T13" fmla="*/ 189 h 253"/>
                  <a:gd name="T14" fmla="*/ 188 w 243"/>
                  <a:gd name="T15" fmla="*/ 126 h 253"/>
                  <a:gd name="T16" fmla="*/ 122 w 243"/>
                  <a:gd name="T17" fmla="*/ 64 h 253"/>
                  <a:gd name="T18" fmla="*/ 55 w 243"/>
                  <a:gd name="T19" fmla="*/ 127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3" h="253">
                    <a:moveTo>
                      <a:pt x="243" y="127"/>
                    </a:moveTo>
                    <a:cubicBezTo>
                      <a:pt x="243" y="198"/>
                      <a:pt x="190" y="253"/>
                      <a:pt x="122" y="253"/>
                    </a:cubicBezTo>
                    <a:cubicBezTo>
                      <a:pt x="53" y="253"/>
                      <a:pt x="0" y="197"/>
                      <a:pt x="0" y="126"/>
                    </a:cubicBezTo>
                    <a:cubicBezTo>
                      <a:pt x="0" y="56"/>
                      <a:pt x="53" y="0"/>
                      <a:pt x="122" y="0"/>
                    </a:cubicBezTo>
                    <a:cubicBezTo>
                      <a:pt x="190" y="0"/>
                      <a:pt x="243" y="56"/>
                      <a:pt x="243" y="127"/>
                    </a:cubicBezTo>
                    <a:moveTo>
                      <a:pt x="55" y="127"/>
                    </a:moveTo>
                    <a:cubicBezTo>
                      <a:pt x="55" y="163"/>
                      <a:pt x="83" y="189"/>
                      <a:pt x="122" y="189"/>
                    </a:cubicBezTo>
                    <a:cubicBezTo>
                      <a:pt x="159" y="189"/>
                      <a:pt x="188" y="162"/>
                      <a:pt x="188" y="126"/>
                    </a:cubicBezTo>
                    <a:cubicBezTo>
                      <a:pt x="188" y="90"/>
                      <a:pt x="160" y="64"/>
                      <a:pt x="122" y="64"/>
                    </a:cubicBezTo>
                    <a:cubicBezTo>
                      <a:pt x="85" y="64"/>
                      <a:pt x="55" y="92"/>
                      <a:pt x="55" y="12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1">
                <a:extLst>
                  <a:ext uri="{FF2B5EF4-FFF2-40B4-BE49-F238E27FC236}">
                    <a16:creationId xmlns:a16="http://schemas.microsoft.com/office/drawing/2014/main" id="{3EDD390D-BF7B-4689-9B90-0E8DC4C75E1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1418887" y="2938464"/>
                <a:ext cx="463550" cy="484188"/>
              </a:xfrm>
              <a:custGeom>
                <a:avLst/>
                <a:gdLst>
                  <a:gd name="T0" fmla="*/ 243 w 243"/>
                  <a:gd name="T1" fmla="*/ 127 h 253"/>
                  <a:gd name="T2" fmla="*/ 122 w 243"/>
                  <a:gd name="T3" fmla="*/ 253 h 253"/>
                  <a:gd name="T4" fmla="*/ 0 w 243"/>
                  <a:gd name="T5" fmla="*/ 126 h 253"/>
                  <a:gd name="T6" fmla="*/ 122 w 243"/>
                  <a:gd name="T7" fmla="*/ 0 h 253"/>
                  <a:gd name="T8" fmla="*/ 243 w 243"/>
                  <a:gd name="T9" fmla="*/ 127 h 253"/>
                  <a:gd name="T10" fmla="*/ 55 w 243"/>
                  <a:gd name="T11" fmla="*/ 127 h 253"/>
                  <a:gd name="T12" fmla="*/ 122 w 243"/>
                  <a:gd name="T13" fmla="*/ 189 h 253"/>
                  <a:gd name="T14" fmla="*/ 188 w 243"/>
                  <a:gd name="T15" fmla="*/ 126 h 253"/>
                  <a:gd name="T16" fmla="*/ 122 w 243"/>
                  <a:gd name="T17" fmla="*/ 64 h 253"/>
                  <a:gd name="T18" fmla="*/ 55 w 243"/>
                  <a:gd name="T19" fmla="*/ 127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3" h="253">
                    <a:moveTo>
                      <a:pt x="243" y="127"/>
                    </a:moveTo>
                    <a:cubicBezTo>
                      <a:pt x="243" y="198"/>
                      <a:pt x="190" y="253"/>
                      <a:pt x="122" y="253"/>
                    </a:cubicBezTo>
                    <a:cubicBezTo>
                      <a:pt x="53" y="253"/>
                      <a:pt x="0" y="197"/>
                      <a:pt x="0" y="126"/>
                    </a:cubicBezTo>
                    <a:cubicBezTo>
                      <a:pt x="0" y="56"/>
                      <a:pt x="53" y="0"/>
                      <a:pt x="122" y="0"/>
                    </a:cubicBezTo>
                    <a:cubicBezTo>
                      <a:pt x="190" y="0"/>
                      <a:pt x="243" y="56"/>
                      <a:pt x="243" y="127"/>
                    </a:cubicBezTo>
                    <a:moveTo>
                      <a:pt x="55" y="127"/>
                    </a:moveTo>
                    <a:cubicBezTo>
                      <a:pt x="55" y="163"/>
                      <a:pt x="83" y="189"/>
                      <a:pt x="122" y="189"/>
                    </a:cubicBezTo>
                    <a:cubicBezTo>
                      <a:pt x="159" y="189"/>
                      <a:pt x="188" y="162"/>
                      <a:pt x="188" y="126"/>
                    </a:cubicBezTo>
                    <a:cubicBezTo>
                      <a:pt x="188" y="90"/>
                      <a:pt x="160" y="64"/>
                      <a:pt x="122" y="64"/>
                    </a:cubicBezTo>
                    <a:cubicBezTo>
                      <a:pt x="85" y="64"/>
                      <a:pt x="55" y="92"/>
                      <a:pt x="55" y="12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836027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1685684"/>
            <a:ext cx="9960236" cy="2894768"/>
          </a:xfrm>
          <a:prstGeom prst="rect">
            <a:avLst/>
          </a:prstGeom>
        </p:spPr>
        <p:txBody>
          <a:bodyPr wrap="square" lIns="0" tIns="0" rIns="121899" bIns="0" anchor="b" anchorCtr="0"/>
          <a:lstStyle>
            <a:lvl1pPr marL="0" algn="l" defTabSz="1218255" rtl="0" eaLnBrk="1" latinLnBrk="0" hangingPunct="1">
              <a:lnSpc>
                <a:spcPts val="6796"/>
              </a:lnSpc>
              <a:spcBef>
                <a:spcPct val="0"/>
              </a:spcBef>
              <a:buNone/>
              <a:defRPr lang="en-US" sz="7996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Presentation</a:t>
            </a:r>
            <a:br>
              <a:rPr lang="en-US"/>
            </a:br>
            <a:r>
              <a:rPr lang="en-US"/>
              <a:t>title here</a:t>
            </a:r>
            <a:br>
              <a:rPr lang="en-US"/>
            </a:br>
            <a:r>
              <a:rPr lang="en-US"/>
              <a:t>three lines</a:t>
            </a: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715116"/>
            <a:ext cx="9949796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2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98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 | Date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B5B53C-9814-4319-B2AA-2C21FFC03C69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9855469" y="2024681"/>
            <a:ext cx="3499241" cy="1167475"/>
            <a:chOff x="547688" y="952500"/>
            <a:chExt cx="12190413" cy="406717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86DAFFA-DD2C-4B45-869C-80A8537FFB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gradFill flip="none" rotWithShape="1">
              <a:gsLst>
                <a:gs pos="0">
                  <a:srgbClr val="F2A11F"/>
                </a:gs>
                <a:gs pos="37000">
                  <a:srgbClr val="EC5124"/>
                </a:gs>
                <a:gs pos="79000">
                  <a:srgbClr val="D32A27"/>
                </a:gs>
                <a:gs pos="100000">
                  <a:srgbClr val="7A425E"/>
                </a:gs>
              </a:gsLst>
              <a:lin ang="2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26F6C622-0F1C-400B-80F7-27499D487B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3843D85E-D61D-49D2-8C0B-2814AA2761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3230BEAE-88C1-454A-9CCC-1D4B1775E5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051B78A0-6BF0-417B-86F2-F30C15214E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DC72F71B-EE86-4EF7-B865-447B4ED71B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A3EC0C04-B0DD-4A32-813E-011A695342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</p:grpSp>
      <p:sp>
        <p:nvSpPr>
          <p:cNvPr id="63" name="Freeform 5">
            <a:extLst>
              <a:ext uri="{FF2B5EF4-FFF2-40B4-BE49-F238E27FC236}">
                <a16:creationId xmlns:a16="http://schemas.microsoft.com/office/drawing/2014/main" id="{433BBA68-D2F6-45DA-B6D3-4CBDACC1E27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8642" y="858794"/>
            <a:ext cx="3941064" cy="312470"/>
          </a:xfrm>
          <a:custGeom>
            <a:avLst/>
            <a:gdLst>
              <a:gd name="T0" fmla="*/ 557 w 2065"/>
              <a:gd name="T1" fmla="*/ 102 h 161"/>
              <a:gd name="T2" fmla="*/ 510 w 2065"/>
              <a:gd name="T3" fmla="*/ 76 h 161"/>
              <a:gd name="T4" fmla="*/ 583 w 2065"/>
              <a:gd name="T5" fmla="*/ 36 h 161"/>
              <a:gd name="T6" fmla="*/ 641 w 2065"/>
              <a:gd name="T7" fmla="*/ 34 h 161"/>
              <a:gd name="T8" fmla="*/ 2038 w 2065"/>
              <a:gd name="T9" fmla="*/ 1 h 161"/>
              <a:gd name="T10" fmla="*/ 706 w 2065"/>
              <a:gd name="T11" fmla="*/ 59 h 161"/>
              <a:gd name="T12" fmla="*/ 733 w 2065"/>
              <a:gd name="T13" fmla="*/ 100 h 161"/>
              <a:gd name="T14" fmla="*/ 1999 w 2065"/>
              <a:gd name="T15" fmla="*/ 132 h 161"/>
              <a:gd name="T16" fmla="*/ 760 w 2065"/>
              <a:gd name="T17" fmla="*/ 84 h 161"/>
              <a:gd name="T18" fmla="*/ 787 w 2065"/>
              <a:gd name="T19" fmla="*/ 93 h 161"/>
              <a:gd name="T20" fmla="*/ 828 w 2065"/>
              <a:gd name="T21" fmla="*/ 76 h 161"/>
              <a:gd name="T22" fmla="*/ 133 w 2065"/>
              <a:gd name="T23" fmla="*/ 36 h 161"/>
              <a:gd name="T24" fmla="*/ 166 w 2065"/>
              <a:gd name="T25" fmla="*/ 78 h 161"/>
              <a:gd name="T26" fmla="*/ 225 w 2065"/>
              <a:gd name="T27" fmla="*/ 132 h 161"/>
              <a:gd name="T28" fmla="*/ 32 w 2065"/>
              <a:gd name="T29" fmla="*/ 40 h 161"/>
              <a:gd name="T30" fmla="*/ 5 w 2065"/>
              <a:gd name="T31" fmla="*/ 43 h 161"/>
              <a:gd name="T32" fmla="*/ 0 w 2065"/>
              <a:gd name="T33" fmla="*/ 114 h 161"/>
              <a:gd name="T34" fmla="*/ 266 w 2065"/>
              <a:gd name="T35" fmla="*/ 43 h 161"/>
              <a:gd name="T36" fmla="*/ 258 w 2065"/>
              <a:gd name="T37" fmla="*/ 104 h 161"/>
              <a:gd name="T38" fmla="*/ 347 w 2065"/>
              <a:gd name="T39" fmla="*/ 76 h 161"/>
              <a:gd name="T40" fmla="*/ 285 w 2065"/>
              <a:gd name="T41" fmla="*/ 103 h 161"/>
              <a:gd name="T42" fmla="*/ 429 w 2065"/>
              <a:gd name="T43" fmla="*/ 36 h 161"/>
              <a:gd name="T44" fmla="*/ 479 w 2065"/>
              <a:gd name="T45" fmla="*/ 128 h 161"/>
              <a:gd name="T46" fmla="*/ 479 w 2065"/>
              <a:gd name="T47" fmla="*/ 36 h 161"/>
              <a:gd name="T48" fmla="*/ 354 w 2065"/>
              <a:gd name="T49" fmla="*/ 132 h 161"/>
              <a:gd name="T50" fmla="*/ 382 w 2065"/>
              <a:gd name="T51" fmla="*/ 55 h 161"/>
              <a:gd name="T52" fmla="*/ 1387 w 2065"/>
              <a:gd name="T53" fmla="*/ 84 h 161"/>
              <a:gd name="T54" fmla="*/ 1335 w 2065"/>
              <a:gd name="T55" fmla="*/ 58 h 161"/>
              <a:gd name="T56" fmla="*/ 1834 w 2065"/>
              <a:gd name="T57" fmla="*/ 132 h 161"/>
              <a:gd name="T58" fmla="*/ 1748 w 2065"/>
              <a:gd name="T59" fmla="*/ 34 h 161"/>
              <a:gd name="T60" fmla="*/ 1748 w 2065"/>
              <a:gd name="T61" fmla="*/ 34 h 161"/>
              <a:gd name="T62" fmla="*/ 1773 w 2065"/>
              <a:gd name="T63" fmla="*/ 84 h 161"/>
              <a:gd name="T64" fmla="*/ 1465 w 2065"/>
              <a:gd name="T65" fmla="*/ 109 h 161"/>
              <a:gd name="T66" fmla="*/ 1480 w 2065"/>
              <a:gd name="T67" fmla="*/ 148 h 161"/>
              <a:gd name="T68" fmla="*/ 1442 w 2065"/>
              <a:gd name="T69" fmla="*/ 102 h 161"/>
              <a:gd name="T70" fmla="*/ 1675 w 2065"/>
              <a:gd name="T71" fmla="*/ 37 h 161"/>
              <a:gd name="T72" fmla="*/ 1655 w 2065"/>
              <a:gd name="T73" fmla="*/ 7 h 161"/>
              <a:gd name="T74" fmla="*/ 1648 w 2065"/>
              <a:gd name="T75" fmla="*/ 132 h 161"/>
              <a:gd name="T76" fmla="*/ 1526 w 2065"/>
              <a:gd name="T77" fmla="*/ 36 h 161"/>
              <a:gd name="T78" fmla="*/ 1528 w 2065"/>
              <a:gd name="T79" fmla="*/ 161 h 161"/>
              <a:gd name="T80" fmla="*/ 980 w 2065"/>
              <a:gd name="T81" fmla="*/ 49 h 161"/>
              <a:gd name="T82" fmla="*/ 997 w 2065"/>
              <a:gd name="T83" fmla="*/ 59 h 161"/>
              <a:gd name="T84" fmla="*/ 1250 w 2065"/>
              <a:gd name="T85" fmla="*/ 132 h 161"/>
              <a:gd name="T86" fmla="*/ 1075 w 2065"/>
              <a:gd name="T87" fmla="*/ 49 h 161"/>
              <a:gd name="T88" fmla="*/ 1092 w 2065"/>
              <a:gd name="T89" fmla="*/ 59 h 161"/>
              <a:gd name="T90" fmla="*/ 910 w 2065"/>
              <a:gd name="T91" fmla="*/ 111 h 161"/>
              <a:gd name="T92" fmla="*/ 909 w 2065"/>
              <a:gd name="T93" fmla="*/ 34 h 161"/>
              <a:gd name="T94" fmla="*/ 910 w 2065"/>
              <a:gd name="T95" fmla="*/ 111 h 161"/>
              <a:gd name="T96" fmla="*/ 1962 w 2065"/>
              <a:gd name="T97" fmla="*/ 77 h 161"/>
              <a:gd name="T98" fmla="*/ 1962 w 2065"/>
              <a:gd name="T99" fmla="*/ 132 h 161"/>
              <a:gd name="T100" fmla="*/ 1941 w 2065"/>
              <a:gd name="T101" fmla="*/ 115 h 161"/>
              <a:gd name="T102" fmla="*/ 1193 w 2065"/>
              <a:gd name="T103" fmla="*/ 34 h 161"/>
              <a:gd name="T104" fmla="*/ 1193 w 2065"/>
              <a:gd name="T105" fmla="*/ 34 h 161"/>
              <a:gd name="T106" fmla="*/ 1218 w 2065"/>
              <a:gd name="T107" fmla="*/ 8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5" h="161">
                <a:moveTo>
                  <a:pt x="530" y="34"/>
                </a:moveTo>
                <a:cubicBezTo>
                  <a:pt x="502" y="34"/>
                  <a:pt x="483" y="57"/>
                  <a:pt x="483" y="84"/>
                </a:cubicBezTo>
                <a:cubicBezTo>
                  <a:pt x="483" y="84"/>
                  <a:pt x="483" y="84"/>
                  <a:pt x="483" y="84"/>
                </a:cubicBezTo>
                <a:cubicBezTo>
                  <a:pt x="483" y="114"/>
                  <a:pt x="504" y="134"/>
                  <a:pt x="533" y="134"/>
                </a:cubicBezTo>
                <a:cubicBezTo>
                  <a:pt x="551" y="134"/>
                  <a:pt x="563" y="127"/>
                  <a:pt x="572" y="116"/>
                </a:cubicBezTo>
                <a:cubicBezTo>
                  <a:pt x="557" y="102"/>
                  <a:pt x="557" y="102"/>
                  <a:pt x="557" y="102"/>
                </a:cubicBezTo>
                <a:cubicBezTo>
                  <a:pt x="549" y="109"/>
                  <a:pt x="543" y="112"/>
                  <a:pt x="533" y="112"/>
                </a:cubicBezTo>
                <a:cubicBezTo>
                  <a:pt x="521" y="112"/>
                  <a:pt x="513" y="106"/>
                  <a:pt x="510" y="93"/>
                </a:cubicBezTo>
                <a:cubicBezTo>
                  <a:pt x="577" y="93"/>
                  <a:pt x="577" y="93"/>
                  <a:pt x="577" y="93"/>
                </a:cubicBezTo>
                <a:cubicBezTo>
                  <a:pt x="577" y="91"/>
                  <a:pt x="577" y="88"/>
                  <a:pt x="577" y="86"/>
                </a:cubicBezTo>
                <a:cubicBezTo>
                  <a:pt x="577" y="59"/>
                  <a:pt x="563" y="34"/>
                  <a:pt x="530" y="34"/>
                </a:cubicBezTo>
                <a:close/>
                <a:moveTo>
                  <a:pt x="510" y="76"/>
                </a:moveTo>
                <a:cubicBezTo>
                  <a:pt x="512" y="64"/>
                  <a:pt x="519" y="56"/>
                  <a:pt x="530" y="56"/>
                </a:cubicBezTo>
                <a:cubicBezTo>
                  <a:pt x="542" y="56"/>
                  <a:pt x="549" y="64"/>
                  <a:pt x="551" y="76"/>
                </a:cubicBezTo>
                <a:lnTo>
                  <a:pt x="510" y="76"/>
                </a:lnTo>
                <a:close/>
                <a:moveTo>
                  <a:pt x="610" y="55"/>
                </a:moveTo>
                <a:cubicBezTo>
                  <a:pt x="610" y="36"/>
                  <a:pt x="610" y="36"/>
                  <a:pt x="610" y="36"/>
                </a:cubicBezTo>
                <a:cubicBezTo>
                  <a:pt x="583" y="36"/>
                  <a:pt x="583" y="36"/>
                  <a:pt x="583" y="36"/>
                </a:cubicBezTo>
                <a:cubicBezTo>
                  <a:pt x="583" y="132"/>
                  <a:pt x="583" y="132"/>
                  <a:pt x="583" y="132"/>
                </a:cubicBezTo>
                <a:cubicBezTo>
                  <a:pt x="610" y="132"/>
                  <a:pt x="610" y="132"/>
                  <a:pt x="610" y="132"/>
                </a:cubicBezTo>
                <a:cubicBezTo>
                  <a:pt x="610" y="97"/>
                  <a:pt x="610" y="97"/>
                  <a:pt x="610" y="97"/>
                </a:cubicBezTo>
                <a:cubicBezTo>
                  <a:pt x="610" y="74"/>
                  <a:pt x="621" y="63"/>
                  <a:pt x="640" y="63"/>
                </a:cubicBezTo>
                <a:cubicBezTo>
                  <a:pt x="641" y="63"/>
                  <a:pt x="641" y="63"/>
                  <a:pt x="641" y="63"/>
                </a:cubicBezTo>
                <a:cubicBezTo>
                  <a:pt x="641" y="34"/>
                  <a:pt x="641" y="34"/>
                  <a:pt x="641" y="34"/>
                </a:cubicBezTo>
                <a:cubicBezTo>
                  <a:pt x="625" y="33"/>
                  <a:pt x="616" y="42"/>
                  <a:pt x="610" y="55"/>
                </a:cubicBezTo>
                <a:close/>
                <a:moveTo>
                  <a:pt x="2038" y="1"/>
                </a:moveTo>
                <a:cubicBezTo>
                  <a:pt x="2038" y="132"/>
                  <a:pt x="2038" y="132"/>
                  <a:pt x="2038" y="132"/>
                </a:cubicBezTo>
                <a:cubicBezTo>
                  <a:pt x="2065" y="132"/>
                  <a:pt x="2065" y="132"/>
                  <a:pt x="2065" y="132"/>
                </a:cubicBezTo>
                <a:cubicBezTo>
                  <a:pt x="2065" y="1"/>
                  <a:pt x="2065" y="1"/>
                  <a:pt x="2065" y="1"/>
                </a:cubicBezTo>
                <a:lnTo>
                  <a:pt x="2038" y="1"/>
                </a:lnTo>
                <a:close/>
                <a:moveTo>
                  <a:pt x="733" y="11"/>
                </a:moveTo>
                <a:cubicBezTo>
                  <a:pt x="706" y="11"/>
                  <a:pt x="706" y="11"/>
                  <a:pt x="706" y="11"/>
                </a:cubicBezTo>
                <a:cubicBezTo>
                  <a:pt x="706" y="36"/>
                  <a:pt x="706" y="36"/>
                  <a:pt x="706" y="36"/>
                </a:cubicBezTo>
                <a:cubicBezTo>
                  <a:pt x="694" y="36"/>
                  <a:pt x="694" y="36"/>
                  <a:pt x="694" y="36"/>
                </a:cubicBezTo>
                <a:cubicBezTo>
                  <a:pt x="694" y="59"/>
                  <a:pt x="694" y="59"/>
                  <a:pt x="694" y="59"/>
                </a:cubicBezTo>
                <a:cubicBezTo>
                  <a:pt x="706" y="59"/>
                  <a:pt x="706" y="59"/>
                  <a:pt x="706" y="59"/>
                </a:cubicBezTo>
                <a:cubicBezTo>
                  <a:pt x="706" y="105"/>
                  <a:pt x="706" y="105"/>
                  <a:pt x="706" y="105"/>
                </a:cubicBezTo>
                <a:cubicBezTo>
                  <a:pt x="706" y="127"/>
                  <a:pt x="717" y="134"/>
                  <a:pt x="734" y="134"/>
                </a:cubicBezTo>
                <a:cubicBezTo>
                  <a:pt x="743" y="134"/>
                  <a:pt x="750" y="132"/>
                  <a:pt x="755" y="128"/>
                </a:cubicBezTo>
                <a:cubicBezTo>
                  <a:pt x="755" y="106"/>
                  <a:pt x="755" y="106"/>
                  <a:pt x="755" y="106"/>
                </a:cubicBezTo>
                <a:cubicBezTo>
                  <a:pt x="752" y="108"/>
                  <a:pt x="747" y="110"/>
                  <a:pt x="742" y="110"/>
                </a:cubicBezTo>
                <a:cubicBezTo>
                  <a:pt x="736" y="110"/>
                  <a:pt x="733" y="107"/>
                  <a:pt x="733" y="100"/>
                </a:cubicBezTo>
                <a:cubicBezTo>
                  <a:pt x="733" y="59"/>
                  <a:pt x="733" y="59"/>
                  <a:pt x="733" y="59"/>
                </a:cubicBezTo>
                <a:cubicBezTo>
                  <a:pt x="756" y="59"/>
                  <a:pt x="756" y="59"/>
                  <a:pt x="756" y="59"/>
                </a:cubicBezTo>
                <a:cubicBezTo>
                  <a:pt x="756" y="36"/>
                  <a:pt x="756" y="36"/>
                  <a:pt x="756" y="36"/>
                </a:cubicBezTo>
                <a:cubicBezTo>
                  <a:pt x="733" y="36"/>
                  <a:pt x="733" y="36"/>
                  <a:pt x="733" y="36"/>
                </a:cubicBezTo>
                <a:lnTo>
                  <a:pt x="733" y="11"/>
                </a:lnTo>
                <a:close/>
                <a:moveTo>
                  <a:pt x="1999" y="132"/>
                </a:moveTo>
                <a:cubicBezTo>
                  <a:pt x="2027" y="132"/>
                  <a:pt x="2027" y="132"/>
                  <a:pt x="2027" y="132"/>
                </a:cubicBezTo>
                <a:cubicBezTo>
                  <a:pt x="2027" y="1"/>
                  <a:pt x="2027" y="1"/>
                  <a:pt x="2027" y="1"/>
                </a:cubicBezTo>
                <a:cubicBezTo>
                  <a:pt x="1999" y="1"/>
                  <a:pt x="1999" y="1"/>
                  <a:pt x="1999" y="1"/>
                </a:cubicBezTo>
                <a:lnTo>
                  <a:pt x="1999" y="132"/>
                </a:lnTo>
                <a:close/>
                <a:moveTo>
                  <a:pt x="807" y="34"/>
                </a:moveTo>
                <a:cubicBezTo>
                  <a:pt x="779" y="34"/>
                  <a:pt x="760" y="57"/>
                  <a:pt x="760" y="84"/>
                </a:cubicBezTo>
                <a:cubicBezTo>
                  <a:pt x="760" y="84"/>
                  <a:pt x="760" y="84"/>
                  <a:pt x="760" y="84"/>
                </a:cubicBezTo>
                <a:cubicBezTo>
                  <a:pt x="760" y="114"/>
                  <a:pt x="781" y="134"/>
                  <a:pt x="810" y="134"/>
                </a:cubicBezTo>
                <a:cubicBezTo>
                  <a:pt x="827" y="134"/>
                  <a:pt x="840" y="127"/>
                  <a:pt x="849" y="116"/>
                </a:cubicBezTo>
                <a:cubicBezTo>
                  <a:pt x="834" y="102"/>
                  <a:pt x="834" y="102"/>
                  <a:pt x="834" y="102"/>
                </a:cubicBezTo>
                <a:cubicBezTo>
                  <a:pt x="826" y="109"/>
                  <a:pt x="820" y="112"/>
                  <a:pt x="810" y="112"/>
                </a:cubicBezTo>
                <a:cubicBezTo>
                  <a:pt x="798" y="112"/>
                  <a:pt x="790" y="106"/>
                  <a:pt x="787" y="93"/>
                </a:cubicBezTo>
                <a:cubicBezTo>
                  <a:pt x="854" y="93"/>
                  <a:pt x="854" y="93"/>
                  <a:pt x="854" y="93"/>
                </a:cubicBezTo>
                <a:cubicBezTo>
                  <a:pt x="854" y="91"/>
                  <a:pt x="854" y="88"/>
                  <a:pt x="854" y="86"/>
                </a:cubicBezTo>
                <a:cubicBezTo>
                  <a:pt x="854" y="59"/>
                  <a:pt x="839" y="34"/>
                  <a:pt x="807" y="34"/>
                </a:cubicBezTo>
                <a:close/>
                <a:moveTo>
                  <a:pt x="787" y="76"/>
                </a:moveTo>
                <a:cubicBezTo>
                  <a:pt x="789" y="64"/>
                  <a:pt x="796" y="56"/>
                  <a:pt x="807" y="56"/>
                </a:cubicBezTo>
                <a:cubicBezTo>
                  <a:pt x="819" y="56"/>
                  <a:pt x="826" y="64"/>
                  <a:pt x="828" y="76"/>
                </a:cubicBezTo>
                <a:lnTo>
                  <a:pt x="787" y="76"/>
                </a:lnTo>
                <a:close/>
                <a:moveTo>
                  <a:pt x="220" y="34"/>
                </a:moveTo>
                <a:cubicBezTo>
                  <a:pt x="207" y="34"/>
                  <a:pt x="197" y="39"/>
                  <a:pt x="189" y="49"/>
                </a:cubicBezTo>
                <a:cubicBezTo>
                  <a:pt x="184" y="40"/>
                  <a:pt x="174" y="34"/>
                  <a:pt x="161" y="34"/>
                </a:cubicBezTo>
                <a:cubicBezTo>
                  <a:pt x="148" y="34"/>
                  <a:pt x="139" y="41"/>
                  <a:pt x="133" y="50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6" y="132"/>
                  <a:pt x="106" y="132"/>
                  <a:pt x="106" y="132"/>
                </a:cubicBezTo>
                <a:cubicBezTo>
                  <a:pt x="133" y="132"/>
                  <a:pt x="133" y="132"/>
                  <a:pt x="133" y="132"/>
                </a:cubicBezTo>
                <a:cubicBezTo>
                  <a:pt x="133" y="78"/>
                  <a:pt x="133" y="78"/>
                  <a:pt x="133" y="78"/>
                </a:cubicBezTo>
                <a:cubicBezTo>
                  <a:pt x="133" y="65"/>
                  <a:pt x="139" y="59"/>
                  <a:pt x="150" y="59"/>
                </a:cubicBezTo>
                <a:cubicBezTo>
                  <a:pt x="160" y="59"/>
                  <a:pt x="166" y="65"/>
                  <a:pt x="166" y="78"/>
                </a:cubicBezTo>
                <a:cubicBezTo>
                  <a:pt x="166" y="132"/>
                  <a:pt x="166" y="132"/>
                  <a:pt x="166" y="132"/>
                </a:cubicBezTo>
                <a:cubicBezTo>
                  <a:pt x="193" y="132"/>
                  <a:pt x="193" y="132"/>
                  <a:pt x="193" y="132"/>
                </a:cubicBezTo>
                <a:cubicBezTo>
                  <a:pt x="193" y="78"/>
                  <a:pt x="193" y="78"/>
                  <a:pt x="193" y="78"/>
                </a:cubicBezTo>
                <a:cubicBezTo>
                  <a:pt x="193" y="65"/>
                  <a:pt x="199" y="59"/>
                  <a:pt x="209" y="59"/>
                </a:cubicBezTo>
                <a:cubicBezTo>
                  <a:pt x="220" y="59"/>
                  <a:pt x="225" y="65"/>
                  <a:pt x="225" y="78"/>
                </a:cubicBezTo>
                <a:cubicBezTo>
                  <a:pt x="225" y="132"/>
                  <a:pt x="225" y="132"/>
                  <a:pt x="225" y="132"/>
                </a:cubicBezTo>
                <a:cubicBezTo>
                  <a:pt x="253" y="132"/>
                  <a:pt x="253" y="132"/>
                  <a:pt x="253" y="132"/>
                </a:cubicBezTo>
                <a:cubicBezTo>
                  <a:pt x="253" y="69"/>
                  <a:pt x="253" y="69"/>
                  <a:pt x="253" y="69"/>
                </a:cubicBezTo>
                <a:cubicBezTo>
                  <a:pt x="253" y="46"/>
                  <a:pt x="240" y="34"/>
                  <a:pt x="220" y="34"/>
                </a:cubicBezTo>
                <a:close/>
                <a:moveTo>
                  <a:pt x="59" y="57"/>
                </a:moveTo>
                <a:cubicBezTo>
                  <a:pt x="38" y="51"/>
                  <a:pt x="32" y="49"/>
                  <a:pt x="32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34"/>
                  <a:pt x="38" y="29"/>
                  <a:pt x="48" y="29"/>
                </a:cubicBezTo>
                <a:cubicBezTo>
                  <a:pt x="59" y="29"/>
                  <a:pt x="70" y="34"/>
                  <a:pt x="81" y="41"/>
                </a:cubicBezTo>
                <a:cubicBezTo>
                  <a:pt x="95" y="21"/>
                  <a:pt x="95" y="21"/>
                  <a:pt x="95" y="21"/>
                </a:cubicBezTo>
                <a:cubicBezTo>
                  <a:pt x="83" y="10"/>
                  <a:pt x="67" y="5"/>
                  <a:pt x="49" y="5"/>
                </a:cubicBezTo>
                <a:cubicBezTo>
                  <a:pt x="23" y="5"/>
                  <a:pt x="5" y="20"/>
                  <a:pt x="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68"/>
                  <a:pt x="21" y="75"/>
                  <a:pt x="46" y="81"/>
                </a:cubicBezTo>
                <a:cubicBezTo>
                  <a:pt x="67" y="87"/>
                  <a:pt x="72" y="90"/>
                  <a:pt x="72" y="97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105"/>
                  <a:pt x="65" y="109"/>
                  <a:pt x="54" y="109"/>
                </a:cubicBezTo>
                <a:cubicBezTo>
                  <a:pt x="39" y="109"/>
                  <a:pt x="27" y="104"/>
                  <a:pt x="16" y="94"/>
                </a:cubicBezTo>
                <a:cubicBezTo>
                  <a:pt x="0" y="114"/>
                  <a:pt x="0" y="114"/>
                  <a:pt x="0" y="114"/>
                </a:cubicBezTo>
                <a:cubicBezTo>
                  <a:pt x="15" y="127"/>
                  <a:pt x="34" y="134"/>
                  <a:pt x="53" y="134"/>
                </a:cubicBezTo>
                <a:cubicBezTo>
                  <a:pt x="80" y="134"/>
                  <a:pt x="99" y="120"/>
                  <a:pt x="99" y="95"/>
                </a:cubicBezTo>
                <a:cubicBezTo>
                  <a:pt x="99" y="95"/>
                  <a:pt x="99" y="95"/>
                  <a:pt x="99" y="95"/>
                </a:cubicBezTo>
                <a:cubicBezTo>
                  <a:pt x="99" y="73"/>
                  <a:pt x="85" y="63"/>
                  <a:pt x="59" y="57"/>
                </a:cubicBezTo>
                <a:close/>
                <a:moveTo>
                  <a:pt x="304" y="35"/>
                </a:moveTo>
                <a:cubicBezTo>
                  <a:pt x="287" y="35"/>
                  <a:pt x="277" y="38"/>
                  <a:pt x="266" y="43"/>
                </a:cubicBezTo>
                <a:cubicBezTo>
                  <a:pt x="273" y="63"/>
                  <a:pt x="273" y="63"/>
                  <a:pt x="273" y="63"/>
                </a:cubicBezTo>
                <a:cubicBezTo>
                  <a:pt x="282" y="60"/>
                  <a:pt x="289" y="58"/>
                  <a:pt x="300" y="58"/>
                </a:cubicBezTo>
                <a:cubicBezTo>
                  <a:pt x="313" y="58"/>
                  <a:pt x="320" y="64"/>
                  <a:pt x="320" y="76"/>
                </a:cubicBezTo>
                <a:cubicBezTo>
                  <a:pt x="320" y="77"/>
                  <a:pt x="320" y="77"/>
                  <a:pt x="320" y="77"/>
                </a:cubicBezTo>
                <a:cubicBezTo>
                  <a:pt x="314" y="75"/>
                  <a:pt x="307" y="73"/>
                  <a:pt x="297" y="73"/>
                </a:cubicBezTo>
                <a:cubicBezTo>
                  <a:pt x="274" y="73"/>
                  <a:pt x="258" y="83"/>
                  <a:pt x="258" y="104"/>
                </a:cubicBezTo>
                <a:cubicBezTo>
                  <a:pt x="258" y="104"/>
                  <a:pt x="258" y="104"/>
                  <a:pt x="258" y="104"/>
                </a:cubicBezTo>
                <a:cubicBezTo>
                  <a:pt x="258" y="123"/>
                  <a:pt x="273" y="134"/>
                  <a:pt x="291" y="134"/>
                </a:cubicBezTo>
                <a:cubicBezTo>
                  <a:pt x="304" y="134"/>
                  <a:pt x="314" y="129"/>
                  <a:pt x="320" y="122"/>
                </a:cubicBezTo>
                <a:cubicBezTo>
                  <a:pt x="320" y="132"/>
                  <a:pt x="320" y="132"/>
                  <a:pt x="320" y="132"/>
                </a:cubicBezTo>
                <a:cubicBezTo>
                  <a:pt x="347" y="132"/>
                  <a:pt x="347" y="132"/>
                  <a:pt x="347" y="132"/>
                </a:cubicBezTo>
                <a:cubicBezTo>
                  <a:pt x="347" y="76"/>
                  <a:pt x="347" y="76"/>
                  <a:pt x="347" y="76"/>
                </a:cubicBezTo>
                <a:cubicBezTo>
                  <a:pt x="347" y="63"/>
                  <a:pt x="343" y="53"/>
                  <a:pt x="336" y="46"/>
                </a:cubicBezTo>
                <a:cubicBezTo>
                  <a:pt x="329" y="39"/>
                  <a:pt x="319" y="35"/>
                  <a:pt x="304" y="35"/>
                </a:cubicBezTo>
                <a:close/>
                <a:moveTo>
                  <a:pt x="321" y="98"/>
                </a:moveTo>
                <a:cubicBezTo>
                  <a:pt x="321" y="108"/>
                  <a:pt x="312" y="115"/>
                  <a:pt x="299" y="115"/>
                </a:cubicBezTo>
                <a:cubicBezTo>
                  <a:pt x="291" y="115"/>
                  <a:pt x="285" y="111"/>
                  <a:pt x="285" y="103"/>
                </a:cubicBezTo>
                <a:cubicBezTo>
                  <a:pt x="285" y="103"/>
                  <a:pt x="285" y="103"/>
                  <a:pt x="285" y="103"/>
                </a:cubicBezTo>
                <a:cubicBezTo>
                  <a:pt x="285" y="94"/>
                  <a:pt x="292" y="90"/>
                  <a:pt x="303" y="90"/>
                </a:cubicBezTo>
                <a:cubicBezTo>
                  <a:pt x="310" y="90"/>
                  <a:pt x="316" y="91"/>
                  <a:pt x="321" y="93"/>
                </a:cubicBezTo>
                <a:lnTo>
                  <a:pt x="321" y="98"/>
                </a:lnTo>
                <a:close/>
                <a:moveTo>
                  <a:pt x="457" y="11"/>
                </a:moveTo>
                <a:cubicBezTo>
                  <a:pt x="429" y="11"/>
                  <a:pt x="429" y="11"/>
                  <a:pt x="429" y="11"/>
                </a:cubicBezTo>
                <a:cubicBezTo>
                  <a:pt x="429" y="36"/>
                  <a:pt x="429" y="36"/>
                  <a:pt x="429" y="36"/>
                </a:cubicBezTo>
                <a:cubicBezTo>
                  <a:pt x="418" y="36"/>
                  <a:pt x="418" y="36"/>
                  <a:pt x="418" y="36"/>
                </a:cubicBezTo>
                <a:cubicBezTo>
                  <a:pt x="418" y="59"/>
                  <a:pt x="418" y="59"/>
                  <a:pt x="418" y="59"/>
                </a:cubicBezTo>
                <a:cubicBezTo>
                  <a:pt x="429" y="59"/>
                  <a:pt x="429" y="59"/>
                  <a:pt x="429" y="59"/>
                </a:cubicBezTo>
                <a:cubicBezTo>
                  <a:pt x="429" y="105"/>
                  <a:pt x="429" y="105"/>
                  <a:pt x="429" y="105"/>
                </a:cubicBezTo>
                <a:cubicBezTo>
                  <a:pt x="429" y="127"/>
                  <a:pt x="441" y="134"/>
                  <a:pt x="457" y="134"/>
                </a:cubicBezTo>
                <a:cubicBezTo>
                  <a:pt x="466" y="134"/>
                  <a:pt x="473" y="132"/>
                  <a:pt x="479" y="128"/>
                </a:cubicBezTo>
                <a:cubicBezTo>
                  <a:pt x="479" y="106"/>
                  <a:pt x="479" y="106"/>
                  <a:pt x="479" y="106"/>
                </a:cubicBezTo>
                <a:cubicBezTo>
                  <a:pt x="475" y="108"/>
                  <a:pt x="470" y="110"/>
                  <a:pt x="465" y="110"/>
                </a:cubicBezTo>
                <a:cubicBezTo>
                  <a:pt x="459" y="110"/>
                  <a:pt x="457" y="107"/>
                  <a:pt x="457" y="100"/>
                </a:cubicBezTo>
                <a:cubicBezTo>
                  <a:pt x="457" y="59"/>
                  <a:pt x="457" y="59"/>
                  <a:pt x="457" y="59"/>
                </a:cubicBezTo>
                <a:cubicBezTo>
                  <a:pt x="479" y="59"/>
                  <a:pt x="479" y="59"/>
                  <a:pt x="479" y="59"/>
                </a:cubicBezTo>
                <a:cubicBezTo>
                  <a:pt x="479" y="36"/>
                  <a:pt x="479" y="36"/>
                  <a:pt x="479" y="36"/>
                </a:cubicBezTo>
                <a:cubicBezTo>
                  <a:pt x="457" y="36"/>
                  <a:pt x="457" y="36"/>
                  <a:pt x="457" y="36"/>
                </a:cubicBezTo>
                <a:lnTo>
                  <a:pt x="457" y="11"/>
                </a:lnTo>
                <a:close/>
                <a:moveTo>
                  <a:pt x="382" y="55"/>
                </a:moveTo>
                <a:cubicBezTo>
                  <a:pt x="382" y="36"/>
                  <a:pt x="382" y="36"/>
                  <a:pt x="382" y="36"/>
                </a:cubicBezTo>
                <a:cubicBezTo>
                  <a:pt x="354" y="36"/>
                  <a:pt x="354" y="36"/>
                  <a:pt x="354" y="36"/>
                </a:cubicBezTo>
                <a:cubicBezTo>
                  <a:pt x="354" y="132"/>
                  <a:pt x="354" y="132"/>
                  <a:pt x="354" y="132"/>
                </a:cubicBezTo>
                <a:cubicBezTo>
                  <a:pt x="382" y="132"/>
                  <a:pt x="382" y="132"/>
                  <a:pt x="382" y="132"/>
                </a:cubicBezTo>
                <a:cubicBezTo>
                  <a:pt x="382" y="97"/>
                  <a:pt x="382" y="97"/>
                  <a:pt x="382" y="97"/>
                </a:cubicBezTo>
                <a:cubicBezTo>
                  <a:pt x="382" y="74"/>
                  <a:pt x="393" y="63"/>
                  <a:pt x="411" y="63"/>
                </a:cubicBezTo>
                <a:cubicBezTo>
                  <a:pt x="412" y="63"/>
                  <a:pt x="412" y="63"/>
                  <a:pt x="412" y="63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396" y="33"/>
                  <a:pt x="387" y="42"/>
                  <a:pt x="382" y="55"/>
                </a:cubicBezTo>
                <a:close/>
                <a:moveTo>
                  <a:pt x="1335" y="34"/>
                </a:moveTo>
                <a:cubicBezTo>
                  <a:pt x="1305" y="34"/>
                  <a:pt x="1283" y="56"/>
                  <a:pt x="1283" y="84"/>
                </a:cubicBezTo>
                <a:cubicBezTo>
                  <a:pt x="1283" y="84"/>
                  <a:pt x="1283" y="84"/>
                  <a:pt x="1283" y="84"/>
                </a:cubicBezTo>
                <a:cubicBezTo>
                  <a:pt x="1283" y="112"/>
                  <a:pt x="1305" y="134"/>
                  <a:pt x="1335" y="134"/>
                </a:cubicBezTo>
                <a:cubicBezTo>
                  <a:pt x="1365" y="134"/>
                  <a:pt x="1387" y="112"/>
                  <a:pt x="1387" y="84"/>
                </a:cubicBezTo>
                <a:cubicBezTo>
                  <a:pt x="1387" y="84"/>
                  <a:pt x="1387" y="84"/>
                  <a:pt x="1387" y="84"/>
                </a:cubicBezTo>
                <a:cubicBezTo>
                  <a:pt x="1387" y="56"/>
                  <a:pt x="1365" y="34"/>
                  <a:pt x="1335" y="34"/>
                </a:cubicBezTo>
                <a:close/>
                <a:moveTo>
                  <a:pt x="1360" y="84"/>
                </a:moveTo>
                <a:cubicBezTo>
                  <a:pt x="1360" y="99"/>
                  <a:pt x="1351" y="111"/>
                  <a:pt x="1335" y="111"/>
                </a:cubicBezTo>
                <a:cubicBezTo>
                  <a:pt x="1320" y="111"/>
                  <a:pt x="1310" y="98"/>
                  <a:pt x="1310" y="84"/>
                </a:cubicBezTo>
                <a:cubicBezTo>
                  <a:pt x="1310" y="84"/>
                  <a:pt x="1310" y="84"/>
                  <a:pt x="1310" y="84"/>
                </a:cubicBezTo>
                <a:cubicBezTo>
                  <a:pt x="1310" y="70"/>
                  <a:pt x="1319" y="58"/>
                  <a:pt x="1335" y="58"/>
                </a:cubicBezTo>
                <a:cubicBezTo>
                  <a:pt x="1350" y="58"/>
                  <a:pt x="1360" y="70"/>
                  <a:pt x="1360" y="84"/>
                </a:cubicBezTo>
                <a:close/>
                <a:moveTo>
                  <a:pt x="1834" y="55"/>
                </a:moveTo>
                <a:cubicBezTo>
                  <a:pt x="1834" y="36"/>
                  <a:pt x="1834" y="36"/>
                  <a:pt x="1834" y="36"/>
                </a:cubicBezTo>
                <a:cubicBezTo>
                  <a:pt x="1807" y="36"/>
                  <a:pt x="1807" y="36"/>
                  <a:pt x="1807" y="36"/>
                </a:cubicBezTo>
                <a:cubicBezTo>
                  <a:pt x="1807" y="132"/>
                  <a:pt x="1807" y="132"/>
                  <a:pt x="1807" y="132"/>
                </a:cubicBezTo>
                <a:cubicBezTo>
                  <a:pt x="1834" y="132"/>
                  <a:pt x="1834" y="132"/>
                  <a:pt x="1834" y="132"/>
                </a:cubicBezTo>
                <a:cubicBezTo>
                  <a:pt x="1834" y="97"/>
                  <a:pt x="1834" y="97"/>
                  <a:pt x="1834" y="97"/>
                </a:cubicBezTo>
                <a:cubicBezTo>
                  <a:pt x="1834" y="74"/>
                  <a:pt x="1845" y="63"/>
                  <a:pt x="1863" y="63"/>
                </a:cubicBezTo>
                <a:cubicBezTo>
                  <a:pt x="1865" y="63"/>
                  <a:pt x="1865" y="63"/>
                  <a:pt x="1865" y="63"/>
                </a:cubicBezTo>
                <a:cubicBezTo>
                  <a:pt x="1865" y="34"/>
                  <a:pt x="1865" y="34"/>
                  <a:pt x="1865" y="34"/>
                </a:cubicBezTo>
                <a:cubicBezTo>
                  <a:pt x="1848" y="33"/>
                  <a:pt x="1839" y="42"/>
                  <a:pt x="1834" y="55"/>
                </a:cubicBezTo>
                <a:close/>
                <a:moveTo>
                  <a:pt x="1748" y="34"/>
                </a:moveTo>
                <a:cubicBezTo>
                  <a:pt x="1718" y="34"/>
                  <a:pt x="1696" y="56"/>
                  <a:pt x="1696" y="84"/>
                </a:cubicBezTo>
                <a:cubicBezTo>
                  <a:pt x="1696" y="84"/>
                  <a:pt x="1696" y="84"/>
                  <a:pt x="1696" y="84"/>
                </a:cubicBezTo>
                <a:cubicBezTo>
                  <a:pt x="1696" y="112"/>
                  <a:pt x="1718" y="134"/>
                  <a:pt x="1748" y="134"/>
                </a:cubicBezTo>
                <a:cubicBezTo>
                  <a:pt x="1778" y="134"/>
                  <a:pt x="1800" y="112"/>
                  <a:pt x="1800" y="84"/>
                </a:cubicBezTo>
                <a:cubicBezTo>
                  <a:pt x="1800" y="84"/>
                  <a:pt x="1800" y="84"/>
                  <a:pt x="1800" y="84"/>
                </a:cubicBezTo>
                <a:cubicBezTo>
                  <a:pt x="1800" y="56"/>
                  <a:pt x="1778" y="34"/>
                  <a:pt x="1748" y="34"/>
                </a:cubicBezTo>
                <a:close/>
                <a:moveTo>
                  <a:pt x="1773" y="84"/>
                </a:moveTo>
                <a:cubicBezTo>
                  <a:pt x="1773" y="99"/>
                  <a:pt x="1764" y="111"/>
                  <a:pt x="1748" y="111"/>
                </a:cubicBezTo>
                <a:cubicBezTo>
                  <a:pt x="1733" y="111"/>
                  <a:pt x="1723" y="98"/>
                  <a:pt x="1723" y="84"/>
                </a:cubicBezTo>
                <a:cubicBezTo>
                  <a:pt x="1723" y="84"/>
                  <a:pt x="1723" y="84"/>
                  <a:pt x="1723" y="84"/>
                </a:cubicBezTo>
                <a:cubicBezTo>
                  <a:pt x="1723" y="70"/>
                  <a:pt x="1732" y="58"/>
                  <a:pt x="1748" y="58"/>
                </a:cubicBezTo>
                <a:cubicBezTo>
                  <a:pt x="1763" y="58"/>
                  <a:pt x="1773" y="70"/>
                  <a:pt x="1773" y="84"/>
                </a:cubicBezTo>
                <a:close/>
                <a:moveTo>
                  <a:pt x="1465" y="48"/>
                </a:moveTo>
                <a:cubicBezTo>
                  <a:pt x="1458" y="40"/>
                  <a:pt x="1449" y="34"/>
                  <a:pt x="1434" y="34"/>
                </a:cubicBezTo>
                <a:cubicBezTo>
                  <a:pt x="1412" y="34"/>
                  <a:pt x="1391" y="50"/>
                  <a:pt x="1391" y="79"/>
                </a:cubicBezTo>
                <a:cubicBezTo>
                  <a:pt x="1391" y="79"/>
                  <a:pt x="1391" y="79"/>
                  <a:pt x="1391" y="79"/>
                </a:cubicBezTo>
                <a:cubicBezTo>
                  <a:pt x="1391" y="108"/>
                  <a:pt x="1412" y="124"/>
                  <a:pt x="1434" y="124"/>
                </a:cubicBezTo>
                <a:cubicBezTo>
                  <a:pt x="1448" y="124"/>
                  <a:pt x="1457" y="118"/>
                  <a:pt x="1465" y="109"/>
                </a:cubicBezTo>
                <a:cubicBezTo>
                  <a:pt x="1465" y="113"/>
                  <a:pt x="1465" y="113"/>
                  <a:pt x="1465" y="113"/>
                </a:cubicBezTo>
                <a:cubicBezTo>
                  <a:pt x="1465" y="130"/>
                  <a:pt x="1457" y="139"/>
                  <a:pt x="1438" y="139"/>
                </a:cubicBezTo>
                <a:cubicBezTo>
                  <a:pt x="1425" y="139"/>
                  <a:pt x="1415" y="136"/>
                  <a:pt x="1405" y="131"/>
                </a:cubicBezTo>
                <a:cubicBezTo>
                  <a:pt x="1396" y="151"/>
                  <a:pt x="1396" y="151"/>
                  <a:pt x="1396" y="151"/>
                </a:cubicBezTo>
                <a:cubicBezTo>
                  <a:pt x="1408" y="158"/>
                  <a:pt x="1423" y="161"/>
                  <a:pt x="1439" y="161"/>
                </a:cubicBezTo>
                <a:cubicBezTo>
                  <a:pt x="1457" y="161"/>
                  <a:pt x="1471" y="157"/>
                  <a:pt x="1480" y="148"/>
                </a:cubicBezTo>
                <a:cubicBezTo>
                  <a:pt x="1488" y="140"/>
                  <a:pt x="1492" y="128"/>
                  <a:pt x="1492" y="110"/>
                </a:cubicBezTo>
                <a:cubicBezTo>
                  <a:pt x="1492" y="36"/>
                  <a:pt x="1492" y="36"/>
                  <a:pt x="1492" y="36"/>
                </a:cubicBezTo>
                <a:cubicBezTo>
                  <a:pt x="1465" y="36"/>
                  <a:pt x="1465" y="36"/>
                  <a:pt x="1465" y="36"/>
                </a:cubicBezTo>
                <a:lnTo>
                  <a:pt x="1465" y="48"/>
                </a:lnTo>
                <a:close/>
                <a:moveTo>
                  <a:pt x="1465" y="79"/>
                </a:moveTo>
                <a:cubicBezTo>
                  <a:pt x="1465" y="92"/>
                  <a:pt x="1455" y="102"/>
                  <a:pt x="1442" y="102"/>
                </a:cubicBezTo>
                <a:cubicBezTo>
                  <a:pt x="1429" y="102"/>
                  <a:pt x="1419" y="93"/>
                  <a:pt x="1419" y="79"/>
                </a:cubicBezTo>
                <a:cubicBezTo>
                  <a:pt x="1419" y="79"/>
                  <a:pt x="1419" y="79"/>
                  <a:pt x="1419" y="79"/>
                </a:cubicBezTo>
                <a:cubicBezTo>
                  <a:pt x="1419" y="66"/>
                  <a:pt x="1429" y="57"/>
                  <a:pt x="1442" y="57"/>
                </a:cubicBezTo>
                <a:cubicBezTo>
                  <a:pt x="1455" y="57"/>
                  <a:pt x="1465" y="66"/>
                  <a:pt x="1465" y="79"/>
                </a:cubicBezTo>
                <a:close/>
                <a:moveTo>
                  <a:pt x="1697" y="37"/>
                </a:moveTo>
                <a:cubicBezTo>
                  <a:pt x="1675" y="37"/>
                  <a:pt x="1675" y="37"/>
                  <a:pt x="1675" y="37"/>
                </a:cubicBezTo>
                <a:cubicBezTo>
                  <a:pt x="1675" y="33"/>
                  <a:pt x="1675" y="33"/>
                  <a:pt x="1675" y="33"/>
                </a:cubicBezTo>
                <a:cubicBezTo>
                  <a:pt x="1675" y="26"/>
                  <a:pt x="1678" y="23"/>
                  <a:pt x="1684" y="23"/>
                </a:cubicBezTo>
                <a:cubicBezTo>
                  <a:pt x="1689" y="23"/>
                  <a:pt x="1693" y="24"/>
                  <a:pt x="1697" y="25"/>
                </a:cubicBezTo>
                <a:cubicBezTo>
                  <a:pt x="1697" y="2"/>
                  <a:pt x="1697" y="2"/>
                  <a:pt x="1697" y="2"/>
                </a:cubicBezTo>
                <a:cubicBezTo>
                  <a:pt x="1692" y="1"/>
                  <a:pt x="1686" y="0"/>
                  <a:pt x="1677" y="0"/>
                </a:cubicBezTo>
                <a:cubicBezTo>
                  <a:pt x="1668" y="0"/>
                  <a:pt x="1660" y="2"/>
                  <a:pt x="1655" y="7"/>
                </a:cubicBezTo>
                <a:cubicBezTo>
                  <a:pt x="1650" y="12"/>
                  <a:pt x="1648" y="20"/>
                  <a:pt x="1648" y="31"/>
                </a:cubicBezTo>
                <a:cubicBezTo>
                  <a:pt x="1648" y="37"/>
                  <a:pt x="1648" y="37"/>
                  <a:pt x="1648" y="37"/>
                </a:cubicBezTo>
                <a:cubicBezTo>
                  <a:pt x="1636" y="37"/>
                  <a:pt x="1636" y="37"/>
                  <a:pt x="1636" y="37"/>
                </a:cubicBezTo>
                <a:cubicBezTo>
                  <a:pt x="1636" y="59"/>
                  <a:pt x="1636" y="59"/>
                  <a:pt x="1636" y="59"/>
                </a:cubicBezTo>
                <a:cubicBezTo>
                  <a:pt x="1648" y="59"/>
                  <a:pt x="1648" y="59"/>
                  <a:pt x="1648" y="59"/>
                </a:cubicBezTo>
                <a:cubicBezTo>
                  <a:pt x="1648" y="132"/>
                  <a:pt x="1648" y="132"/>
                  <a:pt x="1648" y="132"/>
                </a:cubicBezTo>
                <a:cubicBezTo>
                  <a:pt x="1675" y="132"/>
                  <a:pt x="1675" y="132"/>
                  <a:pt x="1675" y="132"/>
                </a:cubicBezTo>
                <a:cubicBezTo>
                  <a:pt x="1675" y="59"/>
                  <a:pt x="1675" y="59"/>
                  <a:pt x="1675" y="59"/>
                </a:cubicBezTo>
                <a:cubicBezTo>
                  <a:pt x="1697" y="59"/>
                  <a:pt x="1697" y="59"/>
                  <a:pt x="1697" y="59"/>
                </a:cubicBezTo>
                <a:lnTo>
                  <a:pt x="1697" y="37"/>
                </a:lnTo>
                <a:close/>
                <a:moveTo>
                  <a:pt x="1548" y="101"/>
                </a:moveTo>
                <a:cubicBezTo>
                  <a:pt x="1526" y="36"/>
                  <a:pt x="1526" y="36"/>
                  <a:pt x="1526" y="36"/>
                </a:cubicBezTo>
                <a:cubicBezTo>
                  <a:pt x="1497" y="36"/>
                  <a:pt x="1497" y="36"/>
                  <a:pt x="1497" y="36"/>
                </a:cubicBezTo>
                <a:cubicBezTo>
                  <a:pt x="1535" y="132"/>
                  <a:pt x="1535" y="132"/>
                  <a:pt x="1535" y="132"/>
                </a:cubicBezTo>
                <a:cubicBezTo>
                  <a:pt x="1532" y="137"/>
                  <a:pt x="1530" y="139"/>
                  <a:pt x="1525" y="139"/>
                </a:cubicBezTo>
                <a:cubicBezTo>
                  <a:pt x="1521" y="139"/>
                  <a:pt x="1517" y="137"/>
                  <a:pt x="1513" y="135"/>
                </a:cubicBezTo>
                <a:cubicBezTo>
                  <a:pt x="1504" y="155"/>
                  <a:pt x="1504" y="155"/>
                  <a:pt x="1504" y="155"/>
                </a:cubicBezTo>
                <a:cubicBezTo>
                  <a:pt x="1511" y="159"/>
                  <a:pt x="1519" y="161"/>
                  <a:pt x="1528" y="161"/>
                </a:cubicBezTo>
                <a:cubicBezTo>
                  <a:pt x="1545" y="161"/>
                  <a:pt x="1553" y="154"/>
                  <a:pt x="1560" y="134"/>
                </a:cubicBezTo>
                <a:cubicBezTo>
                  <a:pt x="1597" y="36"/>
                  <a:pt x="1597" y="36"/>
                  <a:pt x="1597" y="36"/>
                </a:cubicBezTo>
                <a:cubicBezTo>
                  <a:pt x="1569" y="36"/>
                  <a:pt x="1569" y="36"/>
                  <a:pt x="1569" y="36"/>
                </a:cubicBezTo>
                <a:lnTo>
                  <a:pt x="1548" y="101"/>
                </a:lnTo>
                <a:close/>
                <a:moveTo>
                  <a:pt x="1008" y="34"/>
                </a:moveTo>
                <a:cubicBezTo>
                  <a:pt x="994" y="34"/>
                  <a:pt x="986" y="41"/>
                  <a:pt x="980" y="49"/>
                </a:cubicBezTo>
                <a:cubicBezTo>
                  <a:pt x="980" y="1"/>
                  <a:pt x="980" y="1"/>
                  <a:pt x="980" y="1"/>
                </a:cubicBezTo>
                <a:cubicBezTo>
                  <a:pt x="952" y="1"/>
                  <a:pt x="952" y="1"/>
                  <a:pt x="952" y="1"/>
                </a:cubicBezTo>
                <a:cubicBezTo>
                  <a:pt x="952" y="132"/>
                  <a:pt x="952" y="132"/>
                  <a:pt x="952" y="132"/>
                </a:cubicBezTo>
                <a:cubicBezTo>
                  <a:pt x="980" y="132"/>
                  <a:pt x="980" y="132"/>
                  <a:pt x="980" y="132"/>
                </a:cubicBezTo>
                <a:cubicBezTo>
                  <a:pt x="980" y="78"/>
                  <a:pt x="980" y="78"/>
                  <a:pt x="980" y="78"/>
                </a:cubicBezTo>
                <a:cubicBezTo>
                  <a:pt x="980" y="65"/>
                  <a:pt x="986" y="59"/>
                  <a:pt x="997" y="59"/>
                </a:cubicBezTo>
                <a:cubicBezTo>
                  <a:pt x="1007" y="59"/>
                  <a:pt x="1013" y="65"/>
                  <a:pt x="1013" y="78"/>
                </a:cubicBezTo>
                <a:cubicBezTo>
                  <a:pt x="1013" y="132"/>
                  <a:pt x="1013" y="132"/>
                  <a:pt x="1013" y="132"/>
                </a:cubicBezTo>
                <a:cubicBezTo>
                  <a:pt x="1040" y="132"/>
                  <a:pt x="1040" y="132"/>
                  <a:pt x="1040" y="132"/>
                </a:cubicBezTo>
                <a:cubicBezTo>
                  <a:pt x="1040" y="70"/>
                  <a:pt x="1040" y="70"/>
                  <a:pt x="1040" y="70"/>
                </a:cubicBezTo>
                <a:cubicBezTo>
                  <a:pt x="1040" y="48"/>
                  <a:pt x="1028" y="34"/>
                  <a:pt x="1008" y="34"/>
                </a:cubicBezTo>
                <a:close/>
                <a:moveTo>
                  <a:pt x="1250" y="132"/>
                </a:moveTo>
                <a:cubicBezTo>
                  <a:pt x="1278" y="132"/>
                  <a:pt x="1278" y="132"/>
                  <a:pt x="1278" y="132"/>
                </a:cubicBezTo>
                <a:cubicBezTo>
                  <a:pt x="1278" y="1"/>
                  <a:pt x="1278" y="1"/>
                  <a:pt x="1278" y="1"/>
                </a:cubicBezTo>
                <a:cubicBezTo>
                  <a:pt x="1250" y="1"/>
                  <a:pt x="1250" y="1"/>
                  <a:pt x="1250" y="1"/>
                </a:cubicBezTo>
                <a:lnTo>
                  <a:pt x="1250" y="132"/>
                </a:lnTo>
                <a:close/>
                <a:moveTo>
                  <a:pt x="1103" y="34"/>
                </a:moveTo>
                <a:cubicBezTo>
                  <a:pt x="1089" y="34"/>
                  <a:pt x="1081" y="41"/>
                  <a:pt x="1075" y="49"/>
                </a:cubicBezTo>
                <a:cubicBezTo>
                  <a:pt x="1075" y="36"/>
                  <a:pt x="1075" y="36"/>
                  <a:pt x="1075" y="36"/>
                </a:cubicBezTo>
                <a:cubicBezTo>
                  <a:pt x="1047" y="36"/>
                  <a:pt x="1047" y="36"/>
                  <a:pt x="1047" y="36"/>
                </a:cubicBezTo>
                <a:cubicBezTo>
                  <a:pt x="1047" y="132"/>
                  <a:pt x="1047" y="132"/>
                  <a:pt x="1047" y="132"/>
                </a:cubicBezTo>
                <a:cubicBezTo>
                  <a:pt x="1075" y="132"/>
                  <a:pt x="1075" y="132"/>
                  <a:pt x="1075" y="132"/>
                </a:cubicBezTo>
                <a:cubicBezTo>
                  <a:pt x="1075" y="78"/>
                  <a:pt x="1075" y="78"/>
                  <a:pt x="1075" y="78"/>
                </a:cubicBezTo>
                <a:cubicBezTo>
                  <a:pt x="1075" y="65"/>
                  <a:pt x="1081" y="59"/>
                  <a:pt x="1092" y="59"/>
                </a:cubicBezTo>
                <a:cubicBezTo>
                  <a:pt x="1102" y="59"/>
                  <a:pt x="1108" y="65"/>
                  <a:pt x="1108" y="78"/>
                </a:cubicBezTo>
                <a:cubicBezTo>
                  <a:pt x="1108" y="132"/>
                  <a:pt x="1108" y="132"/>
                  <a:pt x="1108" y="132"/>
                </a:cubicBezTo>
                <a:cubicBezTo>
                  <a:pt x="1135" y="132"/>
                  <a:pt x="1135" y="132"/>
                  <a:pt x="1135" y="132"/>
                </a:cubicBezTo>
                <a:cubicBezTo>
                  <a:pt x="1135" y="70"/>
                  <a:pt x="1135" y="70"/>
                  <a:pt x="1135" y="70"/>
                </a:cubicBezTo>
                <a:cubicBezTo>
                  <a:pt x="1135" y="48"/>
                  <a:pt x="1123" y="34"/>
                  <a:pt x="1103" y="34"/>
                </a:cubicBezTo>
                <a:close/>
                <a:moveTo>
                  <a:pt x="910" y="111"/>
                </a:moveTo>
                <a:cubicBezTo>
                  <a:pt x="895" y="111"/>
                  <a:pt x="885" y="99"/>
                  <a:pt x="885" y="84"/>
                </a:cubicBezTo>
                <a:cubicBezTo>
                  <a:pt x="885" y="84"/>
                  <a:pt x="885" y="84"/>
                  <a:pt x="885" y="84"/>
                </a:cubicBezTo>
                <a:cubicBezTo>
                  <a:pt x="885" y="70"/>
                  <a:pt x="895" y="58"/>
                  <a:pt x="909" y="58"/>
                </a:cubicBezTo>
                <a:cubicBezTo>
                  <a:pt x="918" y="58"/>
                  <a:pt x="925" y="62"/>
                  <a:pt x="931" y="68"/>
                </a:cubicBezTo>
                <a:cubicBezTo>
                  <a:pt x="947" y="50"/>
                  <a:pt x="947" y="50"/>
                  <a:pt x="947" y="50"/>
                </a:cubicBezTo>
                <a:cubicBezTo>
                  <a:pt x="938" y="40"/>
                  <a:pt x="927" y="34"/>
                  <a:pt x="909" y="34"/>
                </a:cubicBezTo>
                <a:cubicBezTo>
                  <a:pt x="880" y="34"/>
                  <a:pt x="859" y="57"/>
                  <a:pt x="859" y="84"/>
                </a:cubicBezTo>
                <a:cubicBezTo>
                  <a:pt x="859" y="84"/>
                  <a:pt x="859" y="84"/>
                  <a:pt x="859" y="84"/>
                </a:cubicBezTo>
                <a:cubicBezTo>
                  <a:pt x="859" y="112"/>
                  <a:pt x="880" y="134"/>
                  <a:pt x="909" y="134"/>
                </a:cubicBezTo>
                <a:cubicBezTo>
                  <a:pt x="928" y="134"/>
                  <a:pt x="939" y="127"/>
                  <a:pt x="948" y="117"/>
                </a:cubicBezTo>
                <a:cubicBezTo>
                  <a:pt x="932" y="100"/>
                  <a:pt x="932" y="100"/>
                  <a:pt x="932" y="100"/>
                </a:cubicBezTo>
                <a:cubicBezTo>
                  <a:pt x="925" y="107"/>
                  <a:pt x="919" y="111"/>
                  <a:pt x="910" y="111"/>
                </a:cubicBezTo>
                <a:close/>
                <a:moveTo>
                  <a:pt x="1945" y="35"/>
                </a:moveTo>
                <a:cubicBezTo>
                  <a:pt x="1929" y="35"/>
                  <a:pt x="1918" y="38"/>
                  <a:pt x="1908" y="42"/>
                </a:cubicBezTo>
                <a:cubicBezTo>
                  <a:pt x="1915" y="63"/>
                  <a:pt x="1915" y="63"/>
                  <a:pt x="1915" y="63"/>
                </a:cubicBezTo>
                <a:cubicBezTo>
                  <a:pt x="1923" y="60"/>
                  <a:pt x="1931" y="58"/>
                  <a:pt x="1941" y="58"/>
                </a:cubicBezTo>
                <a:cubicBezTo>
                  <a:pt x="1955" y="58"/>
                  <a:pt x="1962" y="64"/>
                  <a:pt x="1962" y="76"/>
                </a:cubicBezTo>
                <a:cubicBezTo>
                  <a:pt x="1962" y="77"/>
                  <a:pt x="1962" y="77"/>
                  <a:pt x="1962" y="77"/>
                </a:cubicBezTo>
                <a:cubicBezTo>
                  <a:pt x="1955" y="75"/>
                  <a:pt x="1948" y="73"/>
                  <a:pt x="1938" y="73"/>
                </a:cubicBezTo>
                <a:cubicBezTo>
                  <a:pt x="1915" y="73"/>
                  <a:pt x="1899" y="83"/>
                  <a:pt x="1899" y="104"/>
                </a:cubicBezTo>
                <a:cubicBezTo>
                  <a:pt x="1899" y="104"/>
                  <a:pt x="1899" y="104"/>
                  <a:pt x="1899" y="104"/>
                </a:cubicBezTo>
                <a:cubicBezTo>
                  <a:pt x="1899" y="123"/>
                  <a:pt x="1914" y="134"/>
                  <a:pt x="1932" y="134"/>
                </a:cubicBezTo>
                <a:cubicBezTo>
                  <a:pt x="1946" y="134"/>
                  <a:pt x="1955" y="129"/>
                  <a:pt x="1962" y="122"/>
                </a:cubicBezTo>
                <a:cubicBezTo>
                  <a:pt x="1962" y="132"/>
                  <a:pt x="1962" y="132"/>
                  <a:pt x="1962" y="132"/>
                </a:cubicBezTo>
                <a:cubicBezTo>
                  <a:pt x="1988" y="132"/>
                  <a:pt x="1988" y="132"/>
                  <a:pt x="1988" y="132"/>
                </a:cubicBezTo>
                <a:cubicBezTo>
                  <a:pt x="1988" y="76"/>
                  <a:pt x="1988" y="76"/>
                  <a:pt x="1988" y="76"/>
                </a:cubicBezTo>
                <a:cubicBezTo>
                  <a:pt x="1988" y="63"/>
                  <a:pt x="1985" y="53"/>
                  <a:pt x="1978" y="46"/>
                </a:cubicBezTo>
                <a:cubicBezTo>
                  <a:pt x="1971" y="39"/>
                  <a:pt x="1960" y="35"/>
                  <a:pt x="1945" y="35"/>
                </a:cubicBezTo>
                <a:close/>
                <a:moveTo>
                  <a:pt x="1962" y="98"/>
                </a:moveTo>
                <a:cubicBezTo>
                  <a:pt x="1962" y="108"/>
                  <a:pt x="1953" y="115"/>
                  <a:pt x="1941" y="115"/>
                </a:cubicBezTo>
                <a:cubicBezTo>
                  <a:pt x="1932" y="115"/>
                  <a:pt x="1926" y="111"/>
                  <a:pt x="1926" y="103"/>
                </a:cubicBezTo>
                <a:cubicBezTo>
                  <a:pt x="1926" y="103"/>
                  <a:pt x="1926" y="103"/>
                  <a:pt x="1926" y="103"/>
                </a:cubicBezTo>
                <a:cubicBezTo>
                  <a:pt x="1926" y="94"/>
                  <a:pt x="1933" y="90"/>
                  <a:pt x="1945" y="90"/>
                </a:cubicBezTo>
                <a:cubicBezTo>
                  <a:pt x="1951" y="90"/>
                  <a:pt x="1957" y="91"/>
                  <a:pt x="1962" y="93"/>
                </a:cubicBezTo>
                <a:lnTo>
                  <a:pt x="1962" y="98"/>
                </a:lnTo>
                <a:close/>
                <a:moveTo>
                  <a:pt x="1193" y="34"/>
                </a:moveTo>
                <a:cubicBezTo>
                  <a:pt x="1163" y="34"/>
                  <a:pt x="1141" y="56"/>
                  <a:pt x="1141" y="84"/>
                </a:cubicBezTo>
                <a:cubicBezTo>
                  <a:pt x="1141" y="84"/>
                  <a:pt x="1141" y="84"/>
                  <a:pt x="1141" y="84"/>
                </a:cubicBezTo>
                <a:cubicBezTo>
                  <a:pt x="1141" y="112"/>
                  <a:pt x="1163" y="134"/>
                  <a:pt x="1193" y="134"/>
                </a:cubicBezTo>
                <a:cubicBezTo>
                  <a:pt x="1223" y="134"/>
                  <a:pt x="1245" y="112"/>
                  <a:pt x="1245" y="84"/>
                </a:cubicBezTo>
                <a:cubicBezTo>
                  <a:pt x="1245" y="84"/>
                  <a:pt x="1245" y="84"/>
                  <a:pt x="1245" y="84"/>
                </a:cubicBezTo>
                <a:cubicBezTo>
                  <a:pt x="1245" y="56"/>
                  <a:pt x="1223" y="34"/>
                  <a:pt x="1193" y="34"/>
                </a:cubicBezTo>
                <a:close/>
                <a:moveTo>
                  <a:pt x="1218" y="84"/>
                </a:moveTo>
                <a:cubicBezTo>
                  <a:pt x="1218" y="99"/>
                  <a:pt x="1209" y="111"/>
                  <a:pt x="1193" y="111"/>
                </a:cubicBezTo>
                <a:cubicBezTo>
                  <a:pt x="1178" y="111"/>
                  <a:pt x="1168" y="98"/>
                  <a:pt x="1168" y="84"/>
                </a:cubicBezTo>
                <a:cubicBezTo>
                  <a:pt x="1168" y="84"/>
                  <a:pt x="1168" y="84"/>
                  <a:pt x="1168" y="84"/>
                </a:cubicBezTo>
                <a:cubicBezTo>
                  <a:pt x="1168" y="70"/>
                  <a:pt x="1177" y="58"/>
                  <a:pt x="1193" y="58"/>
                </a:cubicBezTo>
                <a:cubicBezTo>
                  <a:pt x="1208" y="58"/>
                  <a:pt x="1218" y="70"/>
                  <a:pt x="1218" y="84"/>
                </a:cubicBezTo>
                <a:close/>
              </a:path>
            </a:pathLst>
          </a:custGeom>
          <a:gradFill>
            <a:gsLst>
              <a:gs pos="100000">
                <a:srgbClr val="F15F22"/>
              </a:gs>
              <a:gs pos="54000">
                <a:srgbClr val="F06422"/>
              </a:gs>
              <a:gs pos="76000">
                <a:srgbClr val="E32526"/>
              </a:gs>
              <a:gs pos="0">
                <a:srgbClr val="E32F2A"/>
              </a:gs>
              <a:gs pos="26000">
                <a:srgbClr val="A32022"/>
              </a:gs>
            </a:gsLst>
            <a:lin ang="2400000" scaled="0"/>
          </a:gra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1798"/>
          </a:p>
        </p:txBody>
      </p:sp>
      <p:grpSp>
        <p:nvGrpSpPr>
          <p:cNvPr id="14" name="组合 2">
            <a:extLst>
              <a:ext uri="{FF2B5EF4-FFF2-40B4-BE49-F238E27FC236}">
                <a16:creationId xmlns:a16="http://schemas.microsoft.com/office/drawing/2014/main" id="{9306FA7D-3D15-4DFD-89AF-BD38DB807D09}"/>
              </a:ext>
            </a:extLst>
          </p:cNvPr>
          <p:cNvGrpSpPr/>
          <p:nvPr userDrawn="1"/>
        </p:nvGrpSpPr>
        <p:grpSpPr>
          <a:xfrm>
            <a:off x="328762" y="6489748"/>
            <a:ext cx="2942045" cy="153900"/>
            <a:chOff x="-2" y="-3"/>
            <a:chExt cx="2942810" cy="153899"/>
          </a:xfrm>
        </p:grpSpPr>
        <p:sp>
          <p:nvSpPr>
            <p:cNvPr id="15" name="TextBox 1">
              <a:extLst>
                <a:ext uri="{FF2B5EF4-FFF2-40B4-BE49-F238E27FC236}">
                  <a16:creationId xmlns:a16="http://schemas.microsoft.com/office/drawing/2014/main" id="{319A448B-233B-4B93-8600-C4B61A6363EF}"/>
                </a:ext>
              </a:extLst>
            </p:cNvPr>
            <p:cNvSpPr txBox="1"/>
            <p:nvPr/>
          </p:nvSpPr>
          <p:spPr>
            <a:xfrm>
              <a:off x="522408" y="7085"/>
              <a:ext cx="2420400" cy="138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9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900"/>
                <a:t>202</a:t>
              </a:r>
              <a:r>
                <a:rPr lang="en-US" sz="900"/>
                <a:t>3</a:t>
              </a:r>
              <a:r>
                <a:rPr sz="900"/>
                <a:t> Lenovo Internal. All rights reserved.</a:t>
              </a:r>
            </a:p>
          </p:txBody>
        </p:sp>
        <p:grpSp>
          <p:nvGrpSpPr>
            <p:cNvPr id="16" name="Group 4">
              <a:extLst>
                <a:ext uri="{FF2B5EF4-FFF2-40B4-BE49-F238E27FC236}">
                  <a16:creationId xmlns:a16="http://schemas.microsoft.com/office/drawing/2014/main" id="{0EAB6FFA-4711-47F8-8AA1-2628812EBA4D}"/>
                </a:ext>
              </a:extLst>
            </p:cNvPr>
            <p:cNvGrpSpPr/>
            <p:nvPr/>
          </p:nvGrpSpPr>
          <p:grpSpPr>
            <a:xfrm>
              <a:off x="-2" y="-3"/>
              <a:ext cx="461371" cy="153899"/>
              <a:chOff x="-1" y="-1"/>
              <a:chExt cx="461369" cy="153898"/>
            </a:xfrm>
          </p:grpSpPr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23D109C7-8158-4B7B-AC3C-021560613582}"/>
                  </a:ext>
                </a:extLst>
              </p:cNvPr>
              <p:cNvSpPr/>
              <p:nvPr/>
            </p:nvSpPr>
            <p:spPr>
              <a:xfrm>
                <a:off x="-2" y="-2"/>
                <a:ext cx="461371" cy="153900"/>
              </a:xfrm>
              <a:prstGeom prst="rect">
                <a:avLst/>
              </a:prstGeom>
              <a:solidFill>
                <a:srgbClr val="E1140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 sz="2398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17F74FFA-EA3F-4F32-8CDB-7CA39661CA32}"/>
                  </a:ext>
                </a:extLst>
              </p:cNvPr>
              <p:cNvSpPr/>
              <p:nvPr/>
            </p:nvSpPr>
            <p:spPr>
              <a:xfrm>
                <a:off x="165583" y="51718"/>
                <a:ext cx="59486" cy="601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881" y="0"/>
                    </a:moveTo>
                    <a:cubicBezTo>
                      <a:pt x="10420" y="0"/>
                      <a:pt x="7619" y="1140"/>
                      <a:pt x="5891" y="3419"/>
                    </a:cubicBezTo>
                    <a:cubicBezTo>
                      <a:pt x="5891" y="3419"/>
                      <a:pt x="5891" y="3419"/>
                      <a:pt x="5891" y="3419"/>
                    </a:cubicBezTo>
                    <a:cubicBezTo>
                      <a:pt x="5891" y="3419"/>
                      <a:pt x="5891" y="3419"/>
                      <a:pt x="5891" y="3419"/>
                    </a:cubicBezTo>
                    <a:cubicBezTo>
                      <a:pt x="5891" y="363"/>
                      <a:pt x="5891" y="363"/>
                      <a:pt x="5891" y="363"/>
                    </a:cubicBezTo>
                    <a:cubicBezTo>
                      <a:pt x="0" y="363"/>
                      <a:pt x="0" y="363"/>
                      <a:pt x="0" y="363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5891" y="21600"/>
                      <a:pt x="5891" y="21600"/>
                      <a:pt x="5891" y="21600"/>
                    </a:cubicBezTo>
                    <a:cubicBezTo>
                      <a:pt x="5891" y="9505"/>
                      <a:pt x="5891" y="9505"/>
                      <a:pt x="5891" y="9505"/>
                    </a:cubicBezTo>
                    <a:cubicBezTo>
                      <a:pt x="5891" y="7329"/>
                      <a:pt x="7593" y="5024"/>
                      <a:pt x="10761" y="5024"/>
                    </a:cubicBezTo>
                    <a:cubicBezTo>
                      <a:pt x="13196" y="5024"/>
                      <a:pt x="15709" y="6708"/>
                      <a:pt x="15709" y="9505"/>
                    </a:cubicBezTo>
                    <a:cubicBezTo>
                      <a:pt x="15709" y="21600"/>
                      <a:pt x="15709" y="21600"/>
                      <a:pt x="15709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443"/>
                      <a:pt x="21600" y="8443"/>
                      <a:pt x="21600" y="8443"/>
                    </a:cubicBezTo>
                    <a:cubicBezTo>
                      <a:pt x="21600" y="3548"/>
                      <a:pt x="18065" y="0"/>
                      <a:pt x="12881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 sz="2398"/>
              </a:p>
            </p:txBody>
          </p:sp>
          <p:sp>
            <p:nvSpPr>
              <p:cNvPr id="19" name="Freeform 8">
                <a:extLst>
                  <a:ext uri="{FF2B5EF4-FFF2-40B4-BE49-F238E27FC236}">
                    <a16:creationId xmlns:a16="http://schemas.microsoft.com/office/drawing/2014/main" id="{73FDBFD8-1004-416D-A0A4-39E9ADAB1685}"/>
                  </a:ext>
                </a:extLst>
              </p:cNvPr>
              <p:cNvSpPr/>
              <p:nvPr/>
            </p:nvSpPr>
            <p:spPr>
              <a:xfrm>
                <a:off x="292536" y="52739"/>
                <a:ext cx="66456" cy="591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565" y="0"/>
                    </a:moveTo>
                    <a:lnTo>
                      <a:pt x="10800" y="14714"/>
                    </a:lnTo>
                    <a:lnTo>
                      <a:pt x="6015" y="0"/>
                    </a:lnTo>
                    <a:lnTo>
                      <a:pt x="0" y="0"/>
                    </a:lnTo>
                    <a:lnTo>
                      <a:pt x="7910" y="21600"/>
                    </a:lnTo>
                    <a:lnTo>
                      <a:pt x="13690" y="21600"/>
                    </a:lnTo>
                    <a:lnTo>
                      <a:pt x="21600" y="0"/>
                    </a:lnTo>
                    <a:lnTo>
                      <a:pt x="155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 sz="2398"/>
              </a:p>
            </p:txBody>
          </p:sp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48A0040D-63B0-460B-A0E3-2CF09A110504}"/>
                  </a:ext>
                </a:extLst>
              </p:cNvPr>
              <p:cNvSpPr/>
              <p:nvPr/>
            </p:nvSpPr>
            <p:spPr>
              <a:xfrm>
                <a:off x="98052" y="51718"/>
                <a:ext cx="61708" cy="61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588" y="14825"/>
                    </a:moveTo>
                    <a:cubicBezTo>
                      <a:pt x="15191" y="16608"/>
                      <a:pt x="13828" y="17041"/>
                      <a:pt x="11658" y="17041"/>
                    </a:cubicBezTo>
                    <a:cubicBezTo>
                      <a:pt x="9690" y="17041"/>
                      <a:pt x="8150" y="16429"/>
                      <a:pt x="7065" y="15334"/>
                    </a:cubicBezTo>
                    <a:cubicBezTo>
                      <a:pt x="21600" y="9246"/>
                      <a:pt x="21600" y="9246"/>
                      <a:pt x="21600" y="9246"/>
                    </a:cubicBezTo>
                    <a:cubicBezTo>
                      <a:pt x="21272" y="7005"/>
                      <a:pt x="20439" y="4967"/>
                      <a:pt x="19127" y="3439"/>
                    </a:cubicBezTo>
                    <a:cubicBezTo>
                      <a:pt x="17209" y="1197"/>
                      <a:pt x="14383" y="0"/>
                      <a:pt x="10951" y="0"/>
                    </a:cubicBezTo>
                    <a:cubicBezTo>
                      <a:pt x="4693" y="0"/>
                      <a:pt x="0" y="4661"/>
                      <a:pt x="0" y="10800"/>
                    </a:cubicBezTo>
                    <a:cubicBezTo>
                      <a:pt x="0" y="17117"/>
                      <a:pt x="4719" y="21600"/>
                      <a:pt x="11582" y="21600"/>
                    </a:cubicBezTo>
                    <a:cubicBezTo>
                      <a:pt x="15418" y="21600"/>
                      <a:pt x="19354" y="19766"/>
                      <a:pt x="21196" y="17601"/>
                    </a:cubicBezTo>
                    <a:lnTo>
                      <a:pt x="17588" y="14825"/>
                    </a:lnTo>
                    <a:close/>
                    <a:moveTo>
                      <a:pt x="6687" y="6648"/>
                    </a:moveTo>
                    <a:cubicBezTo>
                      <a:pt x="7646" y="5349"/>
                      <a:pt x="9185" y="4559"/>
                      <a:pt x="11052" y="4559"/>
                    </a:cubicBezTo>
                    <a:cubicBezTo>
                      <a:pt x="13096" y="4559"/>
                      <a:pt x="14661" y="5757"/>
                      <a:pt x="15443" y="7489"/>
                    </a:cubicBezTo>
                    <a:cubicBezTo>
                      <a:pt x="5526" y="11641"/>
                      <a:pt x="5526" y="11641"/>
                      <a:pt x="5526" y="11641"/>
                    </a:cubicBezTo>
                    <a:cubicBezTo>
                      <a:pt x="5249" y="9526"/>
                      <a:pt x="5804" y="7845"/>
                      <a:pt x="6687" y="664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 sz="2398"/>
              </a:p>
            </p:txBody>
          </p:sp>
          <p:sp>
            <p:nvSpPr>
              <p:cNvPr id="21" name="Freeform 10">
                <a:extLst>
                  <a:ext uri="{FF2B5EF4-FFF2-40B4-BE49-F238E27FC236}">
                    <a16:creationId xmlns:a16="http://schemas.microsoft.com/office/drawing/2014/main" id="{22FE7DF7-A26C-4E8B-B272-208586BCB02C}"/>
                  </a:ext>
                </a:extLst>
              </p:cNvPr>
              <p:cNvSpPr/>
              <p:nvPr/>
            </p:nvSpPr>
            <p:spPr>
              <a:xfrm>
                <a:off x="43078" y="35078"/>
                <a:ext cx="53356" cy="768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7395"/>
                    </a:moveTo>
                    <a:lnTo>
                      <a:pt x="6665" y="17395"/>
                    </a:lnTo>
                    <a:lnTo>
                      <a:pt x="6665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739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 sz="2398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3663C020-9CFF-4684-A641-16A0F8049991}"/>
                  </a:ext>
                </a:extLst>
              </p:cNvPr>
              <p:cNvSpPr/>
              <p:nvPr/>
            </p:nvSpPr>
            <p:spPr>
              <a:xfrm>
                <a:off x="356465" y="51718"/>
                <a:ext cx="63510" cy="61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21600"/>
                    </a:moveTo>
                    <a:cubicBezTo>
                      <a:pt x="4732" y="21600"/>
                      <a:pt x="0" y="16913"/>
                      <a:pt x="0" y="10800"/>
                    </a:cubicBezTo>
                    <a:cubicBezTo>
                      <a:pt x="0" y="4738"/>
                      <a:pt x="4756" y="0"/>
                      <a:pt x="10837" y="0"/>
                    </a:cubicBezTo>
                    <a:cubicBezTo>
                      <a:pt x="16868" y="0"/>
                      <a:pt x="21600" y="4687"/>
                      <a:pt x="21600" y="10800"/>
                    </a:cubicBezTo>
                    <a:cubicBezTo>
                      <a:pt x="21600" y="16862"/>
                      <a:pt x="16844" y="21600"/>
                      <a:pt x="10763" y="21600"/>
                    </a:cubicBezTo>
                    <a:moveTo>
                      <a:pt x="10763" y="4916"/>
                    </a:moveTo>
                    <a:cubicBezTo>
                      <a:pt x="7674" y="4916"/>
                      <a:pt x="5443" y="7336"/>
                      <a:pt x="5443" y="10800"/>
                    </a:cubicBezTo>
                    <a:cubicBezTo>
                      <a:pt x="5443" y="14086"/>
                      <a:pt x="7821" y="16684"/>
                      <a:pt x="10837" y="16684"/>
                    </a:cubicBezTo>
                    <a:cubicBezTo>
                      <a:pt x="13926" y="16684"/>
                      <a:pt x="16157" y="14188"/>
                      <a:pt x="16157" y="10800"/>
                    </a:cubicBezTo>
                    <a:cubicBezTo>
                      <a:pt x="16157" y="7514"/>
                      <a:pt x="13779" y="4916"/>
                      <a:pt x="10763" y="4916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 sz="2398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450AF568-9047-4118-BDCA-E61818EF19B7}"/>
                  </a:ext>
                </a:extLst>
              </p:cNvPr>
              <p:cNvSpPr/>
              <p:nvPr/>
            </p:nvSpPr>
            <p:spPr>
              <a:xfrm>
                <a:off x="231494" y="51718"/>
                <a:ext cx="63570" cy="61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51" y="21600"/>
                    </a:moveTo>
                    <a:cubicBezTo>
                      <a:pt x="4727" y="21600"/>
                      <a:pt x="0" y="16913"/>
                      <a:pt x="0" y="10800"/>
                    </a:cubicBezTo>
                    <a:cubicBezTo>
                      <a:pt x="0" y="4738"/>
                      <a:pt x="4776" y="0"/>
                      <a:pt x="10824" y="0"/>
                    </a:cubicBezTo>
                    <a:cubicBezTo>
                      <a:pt x="16873" y="0"/>
                      <a:pt x="21600" y="4687"/>
                      <a:pt x="21600" y="10800"/>
                    </a:cubicBezTo>
                    <a:cubicBezTo>
                      <a:pt x="21600" y="16862"/>
                      <a:pt x="16824" y="21600"/>
                      <a:pt x="10751" y="21600"/>
                    </a:cubicBezTo>
                    <a:moveTo>
                      <a:pt x="10751" y="4916"/>
                    </a:moveTo>
                    <a:cubicBezTo>
                      <a:pt x="7690" y="4916"/>
                      <a:pt x="5437" y="7336"/>
                      <a:pt x="5437" y="10800"/>
                    </a:cubicBezTo>
                    <a:cubicBezTo>
                      <a:pt x="5437" y="14086"/>
                      <a:pt x="7812" y="16684"/>
                      <a:pt x="10824" y="16684"/>
                    </a:cubicBezTo>
                    <a:cubicBezTo>
                      <a:pt x="13910" y="16684"/>
                      <a:pt x="16163" y="14188"/>
                      <a:pt x="16163" y="10800"/>
                    </a:cubicBezTo>
                    <a:cubicBezTo>
                      <a:pt x="16163" y="7514"/>
                      <a:pt x="13788" y="4916"/>
                      <a:pt x="10751" y="4916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 sz="2398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3845309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1682496"/>
            <a:ext cx="9960236" cy="2898648"/>
          </a:xfrm>
          <a:prstGeom prst="rect">
            <a:avLst/>
          </a:prstGeom>
        </p:spPr>
        <p:txBody>
          <a:bodyPr lIns="0" tIns="0" rIns="121899" bIns="0" anchor="b" anchorCtr="0"/>
          <a:lstStyle>
            <a:lvl1pPr marL="0" algn="l" defTabSz="1218255" rtl="0" eaLnBrk="1" latinLnBrk="0" hangingPunct="1">
              <a:lnSpc>
                <a:spcPts val="6796"/>
              </a:lnSpc>
              <a:spcBef>
                <a:spcPct val="0"/>
              </a:spcBef>
              <a:buNone/>
              <a:defRPr lang="en-US" sz="7996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718304"/>
            <a:ext cx="9949796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2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98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| Date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8640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4354B5-047A-475C-B07D-46E2DFF45FA8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9855469" y="2024681"/>
            <a:ext cx="3499241" cy="1167475"/>
            <a:chOff x="547688" y="952500"/>
            <a:chExt cx="12190413" cy="4067175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3F3F616-0187-486C-92AE-8E9BB4F5D8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gradFill flip="none" rotWithShape="1">
              <a:gsLst>
                <a:gs pos="0">
                  <a:srgbClr val="F2A11F"/>
                </a:gs>
                <a:gs pos="37000">
                  <a:srgbClr val="EC5124"/>
                </a:gs>
                <a:gs pos="79000">
                  <a:srgbClr val="D32A27"/>
                </a:gs>
                <a:gs pos="100000">
                  <a:srgbClr val="7A425E"/>
                </a:gs>
              </a:gsLst>
              <a:lin ang="2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39D476EA-97BB-4757-AE8D-46ABA28B57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83FC1BD3-A3C2-46E0-8E09-0F43D0DB3E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B07C1556-FAA5-423D-9C3E-BFD6B99A6B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1DB9EF8A-92AF-4FB6-9EB8-BBB43909F2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07C51CC9-E5B8-4E20-A914-408659940A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B5BD15B5-4CE4-4224-95C9-541647C539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</p:grpSp>
      <p:sp>
        <p:nvSpPr>
          <p:cNvPr id="102" name="Freeform 5">
            <a:extLst>
              <a:ext uri="{FF2B5EF4-FFF2-40B4-BE49-F238E27FC236}">
                <a16:creationId xmlns:a16="http://schemas.microsoft.com/office/drawing/2014/main" id="{8B5168CF-498E-4EAB-8120-11D6F683504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8642" y="858794"/>
            <a:ext cx="3941064" cy="312470"/>
          </a:xfrm>
          <a:custGeom>
            <a:avLst/>
            <a:gdLst>
              <a:gd name="T0" fmla="*/ 557 w 2065"/>
              <a:gd name="T1" fmla="*/ 102 h 161"/>
              <a:gd name="T2" fmla="*/ 510 w 2065"/>
              <a:gd name="T3" fmla="*/ 76 h 161"/>
              <a:gd name="T4" fmla="*/ 583 w 2065"/>
              <a:gd name="T5" fmla="*/ 36 h 161"/>
              <a:gd name="T6" fmla="*/ 641 w 2065"/>
              <a:gd name="T7" fmla="*/ 34 h 161"/>
              <a:gd name="T8" fmla="*/ 2038 w 2065"/>
              <a:gd name="T9" fmla="*/ 1 h 161"/>
              <a:gd name="T10" fmla="*/ 706 w 2065"/>
              <a:gd name="T11" fmla="*/ 59 h 161"/>
              <a:gd name="T12" fmla="*/ 733 w 2065"/>
              <a:gd name="T13" fmla="*/ 100 h 161"/>
              <a:gd name="T14" fmla="*/ 1999 w 2065"/>
              <a:gd name="T15" fmla="*/ 132 h 161"/>
              <a:gd name="T16" fmla="*/ 760 w 2065"/>
              <a:gd name="T17" fmla="*/ 84 h 161"/>
              <a:gd name="T18" fmla="*/ 787 w 2065"/>
              <a:gd name="T19" fmla="*/ 93 h 161"/>
              <a:gd name="T20" fmla="*/ 828 w 2065"/>
              <a:gd name="T21" fmla="*/ 76 h 161"/>
              <a:gd name="T22" fmla="*/ 133 w 2065"/>
              <a:gd name="T23" fmla="*/ 36 h 161"/>
              <a:gd name="T24" fmla="*/ 166 w 2065"/>
              <a:gd name="T25" fmla="*/ 78 h 161"/>
              <a:gd name="T26" fmla="*/ 225 w 2065"/>
              <a:gd name="T27" fmla="*/ 132 h 161"/>
              <a:gd name="T28" fmla="*/ 32 w 2065"/>
              <a:gd name="T29" fmla="*/ 40 h 161"/>
              <a:gd name="T30" fmla="*/ 5 w 2065"/>
              <a:gd name="T31" fmla="*/ 43 h 161"/>
              <a:gd name="T32" fmla="*/ 0 w 2065"/>
              <a:gd name="T33" fmla="*/ 114 h 161"/>
              <a:gd name="T34" fmla="*/ 266 w 2065"/>
              <a:gd name="T35" fmla="*/ 43 h 161"/>
              <a:gd name="T36" fmla="*/ 258 w 2065"/>
              <a:gd name="T37" fmla="*/ 104 h 161"/>
              <a:gd name="T38" fmla="*/ 347 w 2065"/>
              <a:gd name="T39" fmla="*/ 76 h 161"/>
              <a:gd name="T40" fmla="*/ 285 w 2065"/>
              <a:gd name="T41" fmla="*/ 103 h 161"/>
              <a:gd name="T42" fmla="*/ 429 w 2065"/>
              <a:gd name="T43" fmla="*/ 36 h 161"/>
              <a:gd name="T44" fmla="*/ 479 w 2065"/>
              <a:gd name="T45" fmla="*/ 128 h 161"/>
              <a:gd name="T46" fmla="*/ 479 w 2065"/>
              <a:gd name="T47" fmla="*/ 36 h 161"/>
              <a:gd name="T48" fmla="*/ 354 w 2065"/>
              <a:gd name="T49" fmla="*/ 132 h 161"/>
              <a:gd name="T50" fmla="*/ 382 w 2065"/>
              <a:gd name="T51" fmla="*/ 55 h 161"/>
              <a:gd name="T52" fmla="*/ 1387 w 2065"/>
              <a:gd name="T53" fmla="*/ 84 h 161"/>
              <a:gd name="T54" fmla="*/ 1335 w 2065"/>
              <a:gd name="T55" fmla="*/ 58 h 161"/>
              <a:gd name="T56" fmla="*/ 1834 w 2065"/>
              <a:gd name="T57" fmla="*/ 132 h 161"/>
              <a:gd name="T58" fmla="*/ 1748 w 2065"/>
              <a:gd name="T59" fmla="*/ 34 h 161"/>
              <a:gd name="T60" fmla="*/ 1748 w 2065"/>
              <a:gd name="T61" fmla="*/ 34 h 161"/>
              <a:gd name="T62" fmla="*/ 1773 w 2065"/>
              <a:gd name="T63" fmla="*/ 84 h 161"/>
              <a:gd name="T64" fmla="*/ 1465 w 2065"/>
              <a:gd name="T65" fmla="*/ 109 h 161"/>
              <a:gd name="T66" fmla="*/ 1480 w 2065"/>
              <a:gd name="T67" fmla="*/ 148 h 161"/>
              <a:gd name="T68" fmla="*/ 1442 w 2065"/>
              <a:gd name="T69" fmla="*/ 102 h 161"/>
              <a:gd name="T70" fmla="*/ 1675 w 2065"/>
              <a:gd name="T71" fmla="*/ 37 h 161"/>
              <a:gd name="T72" fmla="*/ 1655 w 2065"/>
              <a:gd name="T73" fmla="*/ 7 h 161"/>
              <a:gd name="T74" fmla="*/ 1648 w 2065"/>
              <a:gd name="T75" fmla="*/ 132 h 161"/>
              <a:gd name="T76" fmla="*/ 1526 w 2065"/>
              <a:gd name="T77" fmla="*/ 36 h 161"/>
              <a:gd name="T78" fmla="*/ 1528 w 2065"/>
              <a:gd name="T79" fmla="*/ 161 h 161"/>
              <a:gd name="T80" fmla="*/ 980 w 2065"/>
              <a:gd name="T81" fmla="*/ 49 h 161"/>
              <a:gd name="T82" fmla="*/ 997 w 2065"/>
              <a:gd name="T83" fmla="*/ 59 h 161"/>
              <a:gd name="T84" fmla="*/ 1250 w 2065"/>
              <a:gd name="T85" fmla="*/ 132 h 161"/>
              <a:gd name="T86" fmla="*/ 1075 w 2065"/>
              <a:gd name="T87" fmla="*/ 49 h 161"/>
              <a:gd name="T88" fmla="*/ 1092 w 2065"/>
              <a:gd name="T89" fmla="*/ 59 h 161"/>
              <a:gd name="T90" fmla="*/ 910 w 2065"/>
              <a:gd name="T91" fmla="*/ 111 h 161"/>
              <a:gd name="T92" fmla="*/ 909 w 2065"/>
              <a:gd name="T93" fmla="*/ 34 h 161"/>
              <a:gd name="T94" fmla="*/ 910 w 2065"/>
              <a:gd name="T95" fmla="*/ 111 h 161"/>
              <a:gd name="T96" fmla="*/ 1962 w 2065"/>
              <a:gd name="T97" fmla="*/ 77 h 161"/>
              <a:gd name="T98" fmla="*/ 1962 w 2065"/>
              <a:gd name="T99" fmla="*/ 132 h 161"/>
              <a:gd name="T100" fmla="*/ 1941 w 2065"/>
              <a:gd name="T101" fmla="*/ 115 h 161"/>
              <a:gd name="T102" fmla="*/ 1193 w 2065"/>
              <a:gd name="T103" fmla="*/ 34 h 161"/>
              <a:gd name="T104" fmla="*/ 1193 w 2065"/>
              <a:gd name="T105" fmla="*/ 34 h 161"/>
              <a:gd name="T106" fmla="*/ 1218 w 2065"/>
              <a:gd name="T107" fmla="*/ 8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5" h="161">
                <a:moveTo>
                  <a:pt x="530" y="34"/>
                </a:moveTo>
                <a:cubicBezTo>
                  <a:pt x="502" y="34"/>
                  <a:pt x="483" y="57"/>
                  <a:pt x="483" y="84"/>
                </a:cubicBezTo>
                <a:cubicBezTo>
                  <a:pt x="483" y="84"/>
                  <a:pt x="483" y="84"/>
                  <a:pt x="483" y="84"/>
                </a:cubicBezTo>
                <a:cubicBezTo>
                  <a:pt x="483" y="114"/>
                  <a:pt x="504" y="134"/>
                  <a:pt x="533" y="134"/>
                </a:cubicBezTo>
                <a:cubicBezTo>
                  <a:pt x="551" y="134"/>
                  <a:pt x="563" y="127"/>
                  <a:pt x="572" y="116"/>
                </a:cubicBezTo>
                <a:cubicBezTo>
                  <a:pt x="557" y="102"/>
                  <a:pt x="557" y="102"/>
                  <a:pt x="557" y="102"/>
                </a:cubicBezTo>
                <a:cubicBezTo>
                  <a:pt x="549" y="109"/>
                  <a:pt x="543" y="112"/>
                  <a:pt x="533" y="112"/>
                </a:cubicBezTo>
                <a:cubicBezTo>
                  <a:pt x="521" y="112"/>
                  <a:pt x="513" y="106"/>
                  <a:pt x="510" y="93"/>
                </a:cubicBezTo>
                <a:cubicBezTo>
                  <a:pt x="577" y="93"/>
                  <a:pt x="577" y="93"/>
                  <a:pt x="577" y="93"/>
                </a:cubicBezTo>
                <a:cubicBezTo>
                  <a:pt x="577" y="91"/>
                  <a:pt x="577" y="88"/>
                  <a:pt x="577" y="86"/>
                </a:cubicBezTo>
                <a:cubicBezTo>
                  <a:pt x="577" y="59"/>
                  <a:pt x="563" y="34"/>
                  <a:pt x="530" y="34"/>
                </a:cubicBezTo>
                <a:close/>
                <a:moveTo>
                  <a:pt x="510" y="76"/>
                </a:moveTo>
                <a:cubicBezTo>
                  <a:pt x="512" y="64"/>
                  <a:pt x="519" y="56"/>
                  <a:pt x="530" y="56"/>
                </a:cubicBezTo>
                <a:cubicBezTo>
                  <a:pt x="542" y="56"/>
                  <a:pt x="549" y="64"/>
                  <a:pt x="551" y="76"/>
                </a:cubicBezTo>
                <a:lnTo>
                  <a:pt x="510" y="76"/>
                </a:lnTo>
                <a:close/>
                <a:moveTo>
                  <a:pt x="610" y="55"/>
                </a:moveTo>
                <a:cubicBezTo>
                  <a:pt x="610" y="36"/>
                  <a:pt x="610" y="36"/>
                  <a:pt x="610" y="36"/>
                </a:cubicBezTo>
                <a:cubicBezTo>
                  <a:pt x="583" y="36"/>
                  <a:pt x="583" y="36"/>
                  <a:pt x="583" y="36"/>
                </a:cubicBezTo>
                <a:cubicBezTo>
                  <a:pt x="583" y="132"/>
                  <a:pt x="583" y="132"/>
                  <a:pt x="583" y="132"/>
                </a:cubicBezTo>
                <a:cubicBezTo>
                  <a:pt x="610" y="132"/>
                  <a:pt x="610" y="132"/>
                  <a:pt x="610" y="132"/>
                </a:cubicBezTo>
                <a:cubicBezTo>
                  <a:pt x="610" y="97"/>
                  <a:pt x="610" y="97"/>
                  <a:pt x="610" y="97"/>
                </a:cubicBezTo>
                <a:cubicBezTo>
                  <a:pt x="610" y="74"/>
                  <a:pt x="621" y="63"/>
                  <a:pt x="640" y="63"/>
                </a:cubicBezTo>
                <a:cubicBezTo>
                  <a:pt x="641" y="63"/>
                  <a:pt x="641" y="63"/>
                  <a:pt x="641" y="63"/>
                </a:cubicBezTo>
                <a:cubicBezTo>
                  <a:pt x="641" y="34"/>
                  <a:pt x="641" y="34"/>
                  <a:pt x="641" y="34"/>
                </a:cubicBezTo>
                <a:cubicBezTo>
                  <a:pt x="625" y="33"/>
                  <a:pt x="616" y="42"/>
                  <a:pt x="610" y="55"/>
                </a:cubicBezTo>
                <a:close/>
                <a:moveTo>
                  <a:pt x="2038" y="1"/>
                </a:moveTo>
                <a:cubicBezTo>
                  <a:pt x="2038" y="132"/>
                  <a:pt x="2038" y="132"/>
                  <a:pt x="2038" y="132"/>
                </a:cubicBezTo>
                <a:cubicBezTo>
                  <a:pt x="2065" y="132"/>
                  <a:pt x="2065" y="132"/>
                  <a:pt x="2065" y="132"/>
                </a:cubicBezTo>
                <a:cubicBezTo>
                  <a:pt x="2065" y="1"/>
                  <a:pt x="2065" y="1"/>
                  <a:pt x="2065" y="1"/>
                </a:cubicBezTo>
                <a:lnTo>
                  <a:pt x="2038" y="1"/>
                </a:lnTo>
                <a:close/>
                <a:moveTo>
                  <a:pt x="733" y="11"/>
                </a:moveTo>
                <a:cubicBezTo>
                  <a:pt x="706" y="11"/>
                  <a:pt x="706" y="11"/>
                  <a:pt x="706" y="11"/>
                </a:cubicBezTo>
                <a:cubicBezTo>
                  <a:pt x="706" y="36"/>
                  <a:pt x="706" y="36"/>
                  <a:pt x="706" y="36"/>
                </a:cubicBezTo>
                <a:cubicBezTo>
                  <a:pt x="694" y="36"/>
                  <a:pt x="694" y="36"/>
                  <a:pt x="694" y="36"/>
                </a:cubicBezTo>
                <a:cubicBezTo>
                  <a:pt x="694" y="59"/>
                  <a:pt x="694" y="59"/>
                  <a:pt x="694" y="59"/>
                </a:cubicBezTo>
                <a:cubicBezTo>
                  <a:pt x="706" y="59"/>
                  <a:pt x="706" y="59"/>
                  <a:pt x="706" y="59"/>
                </a:cubicBezTo>
                <a:cubicBezTo>
                  <a:pt x="706" y="105"/>
                  <a:pt x="706" y="105"/>
                  <a:pt x="706" y="105"/>
                </a:cubicBezTo>
                <a:cubicBezTo>
                  <a:pt x="706" y="127"/>
                  <a:pt x="717" y="134"/>
                  <a:pt x="734" y="134"/>
                </a:cubicBezTo>
                <a:cubicBezTo>
                  <a:pt x="743" y="134"/>
                  <a:pt x="750" y="132"/>
                  <a:pt x="755" y="128"/>
                </a:cubicBezTo>
                <a:cubicBezTo>
                  <a:pt x="755" y="106"/>
                  <a:pt x="755" y="106"/>
                  <a:pt x="755" y="106"/>
                </a:cubicBezTo>
                <a:cubicBezTo>
                  <a:pt x="752" y="108"/>
                  <a:pt x="747" y="110"/>
                  <a:pt x="742" y="110"/>
                </a:cubicBezTo>
                <a:cubicBezTo>
                  <a:pt x="736" y="110"/>
                  <a:pt x="733" y="107"/>
                  <a:pt x="733" y="100"/>
                </a:cubicBezTo>
                <a:cubicBezTo>
                  <a:pt x="733" y="59"/>
                  <a:pt x="733" y="59"/>
                  <a:pt x="733" y="59"/>
                </a:cubicBezTo>
                <a:cubicBezTo>
                  <a:pt x="756" y="59"/>
                  <a:pt x="756" y="59"/>
                  <a:pt x="756" y="59"/>
                </a:cubicBezTo>
                <a:cubicBezTo>
                  <a:pt x="756" y="36"/>
                  <a:pt x="756" y="36"/>
                  <a:pt x="756" y="36"/>
                </a:cubicBezTo>
                <a:cubicBezTo>
                  <a:pt x="733" y="36"/>
                  <a:pt x="733" y="36"/>
                  <a:pt x="733" y="36"/>
                </a:cubicBezTo>
                <a:lnTo>
                  <a:pt x="733" y="11"/>
                </a:lnTo>
                <a:close/>
                <a:moveTo>
                  <a:pt x="1999" y="132"/>
                </a:moveTo>
                <a:cubicBezTo>
                  <a:pt x="2027" y="132"/>
                  <a:pt x="2027" y="132"/>
                  <a:pt x="2027" y="132"/>
                </a:cubicBezTo>
                <a:cubicBezTo>
                  <a:pt x="2027" y="1"/>
                  <a:pt x="2027" y="1"/>
                  <a:pt x="2027" y="1"/>
                </a:cubicBezTo>
                <a:cubicBezTo>
                  <a:pt x="1999" y="1"/>
                  <a:pt x="1999" y="1"/>
                  <a:pt x="1999" y="1"/>
                </a:cubicBezTo>
                <a:lnTo>
                  <a:pt x="1999" y="132"/>
                </a:lnTo>
                <a:close/>
                <a:moveTo>
                  <a:pt x="807" y="34"/>
                </a:moveTo>
                <a:cubicBezTo>
                  <a:pt x="779" y="34"/>
                  <a:pt x="760" y="57"/>
                  <a:pt x="760" y="84"/>
                </a:cubicBezTo>
                <a:cubicBezTo>
                  <a:pt x="760" y="84"/>
                  <a:pt x="760" y="84"/>
                  <a:pt x="760" y="84"/>
                </a:cubicBezTo>
                <a:cubicBezTo>
                  <a:pt x="760" y="114"/>
                  <a:pt x="781" y="134"/>
                  <a:pt x="810" y="134"/>
                </a:cubicBezTo>
                <a:cubicBezTo>
                  <a:pt x="827" y="134"/>
                  <a:pt x="840" y="127"/>
                  <a:pt x="849" y="116"/>
                </a:cubicBezTo>
                <a:cubicBezTo>
                  <a:pt x="834" y="102"/>
                  <a:pt x="834" y="102"/>
                  <a:pt x="834" y="102"/>
                </a:cubicBezTo>
                <a:cubicBezTo>
                  <a:pt x="826" y="109"/>
                  <a:pt x="820" y="112"/>
                  <a:pt x="810" y="112"/>
                </a:cubicBezTo>
                <a:cubicBezTo>
                  <a:pt x="798" y="112"/>
                  <a:pt x="790" y="106"/>
                  <a:pt x="787" y="93"/>
                </a:cubicBezTo>
                <a:cubicBezTo>
                  <a:pt x="854" y="93"/>
                  <a:pt x="854" y="93"/>
                  <a:pt x="854" y="93"/>
                </a:cubicBezTo>
                <a:cubicBezTo>
                  <a:pt x="854" y="91"/>
                  <a:pt x="854" y="88"/>
                  <a:pt x="854" y="86"/>
                </a:cubicBezTo>
                <a:cubicBezTo>
                  <a:pt x="854" y="59"/>
                  <a:pt x="839" y="34"/>
                  <a:pt x="807" y="34"/>
                </a:cubicBezTo>
                <a:close/>
                <a:moveTo>
                  <a:pt x="787" y="76"/>
                </a:moveTo>
                <a:cubicBezTo>
                  <a:pt x="789" y="64"/>
                  <a:pt x="796" y="56"/>
                  <a:pt x="807" y="56"/>
                </a:cubicBezTo>
                <a:cubicBezTo>
                  <a:pt x="819" y="56"/>
                  <a:pt x="826" y="64"/>
                  <a:pt x="828" y="76"/>
                </a:cubicBezTo>
                <a:lnTo>
                  <a:pt x="787" y="76"/>
                </a:lnTo>
                <a:close/>
                <a:moveTo>
                  <a:pt x="220" y="34"/>
                </a:moveTo>
                <a:cubicBezTo>
                  <a:pt x="207" y="34"/>
                  <a:pt x="197" y="39"/>
                  <a:pt x="189" y="49"/>
                </a:cubicBezTo>
                <a:cubicBezTo>
                  <a:pt x="184" y="40"/>
                  <a:pt x="174" y="34"/>
                  <a:pt x="161" y="34"/>
                </a:cubicBezTo>
                <a:cubicBezTo>
                  <a:pt x="148" y="34"/>
                  <a:pt x="139" y="41"/>
                  <a:pt x="133" y="50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6" y="132"/>
                  <a:pt x="106" y="132"/>
                  <a:pt x="106" y="132"/>
                </a:cubicBezTo>
                <a:cubicBezTo>
                  <a:pt x="133" y="132"/>
                  <a:pt x="133" y="132"/>
                  <a:pt x="133" y="132"/>
                </a:cubicBezTo>
                <a:cubicBezTo>
                  <a:pt x="133" y="78"/>
                  <a:pt x="133" y="78"/>
                  <a:pt x="133" y="78"/>
                </a:cubicBezTo>
                <a:cubicBezTo>
                  <a:pt x="133" y="65"/>
                  <a:pt x="139" y="59"/>
                  <a:pt x="150" y="59"/>
                </a:cubicBezTo>
                <a:cubicBezTo>
                  <a:pt x="160" y="59"/>
                  <a:pt x="166" y="65"/>
                  <a:pt x="166" y="78"/>
                </a:cubicBezTo>
                <a:cubicBezTo>
                  <a:pt x="166" y="132"/>
                  <a:pt x="166" y="132"/>
                  <a:pt x="166" y="132"/>
                </a:cubicBezTo>
                <a:cubicBezTo>
                  <a:pt x="193" y="132"/>
                  <a:pt x="193" y="132"/>
                  <a:pt x="193" y="132"/>
                </a:cubicBezTo>
                <a:cubicBezTo>
                  <a:pt x="193" y="78"/>
                  <a:pt x="193" y="78"/>
                  <a:pt x="193" y="78"/>
                </a:cubicBezTo>
                <a:cubicBezTo>
                  <a:pt x="193" y="65"/>
                  <a:pt x="199" y="59"/>
                  <a:pt x="209" y="59"/>
                </a:cubicBezTo>
                <a:cubicBezTo>
                  <a:pt x="220" y="59"/>
                  <a:pt x="225" y="65"/>
                  <a:pt x="225" y="78"/>
                </a:cubicBezTo>
                <a:cubicBezTo>
                  <a:pt x="225" y="132"/>
                  <a:pt x="225" y="132"/>
                  <a:pt x="225" y="132"/>
                </a:cubicBezTo>
                <a:cubicBezTo>
                  <a:pt x="253" y="132"/>
                  <a:pt x="253" y="132"/>
                  <a:pt x="253" y="132"/>
                </a:cubicBezTo>
                <a:cubicBezTo>
                  <a:pt x="253" y="69"/>
                  <a:pt x="253" y="69"/>
                  <a:pt x="253" y="69"/>
                </a:cubicBezTo>
                <a:cubicBezTo>
                  <a:pt x="253" y="46"/>
                  <a:pt x="240" y="34"/>
                  <a:pt x="220" y="34"/>
                </a:cubicBezTo>
                <a:close/>
                <a:moveTo>
                  <a:pt x="59" y="57"/>
                </a:moveTo>
                <a:cubicBezTo>
                  <a:pt x="38" y="51"/>
                  <a:pt x="32" y="49"/>
                  <a:pt x="32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34"/>
                  <a:pt x="38" y="29"/>
                  <a:pt x="48" y="29"/>
                </a:cubicBezTo>
                <a:cubicBezTo>
                  <a:pt x="59" y="29"/>
                  <a:pt x="70" y="34"/>
                  <a:pt x="81" y="41"/>
                </a:cubicBezTo>
                <a:cubicBezTo>
                  <a:pt x="95" y="21"/>
                  <a:pt x="95" y="21"/>
                  <a:pt x="95" y="21"/>
                </a:cubicBezTo>
                <a:cubicBezTo>
                  <a:pt x="83" y="10"/>
                  <a:pt x="67" y="5"/>
                  <a:pt x="49" y="5"/>
                </a:cubicBezTo>
                <a:cubicBezTo>
                  <a:pt x="23" y="5"/>
                  <a:pt x="5" y="20"/>
                  <a:pt x="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68"/>
                  <a:pt x="21" y="75"/>
                  <a:pt x="46" y="81"/>
                </a:cubicBezTo>
                <a:cubicBezTo>
                  <a:pt x="67" y="87"/>
                  <a:pt x="72" y="90"/>
                  <a:pt x="72" y="97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105"/>
                  <a:pt x="65" y="109"/>
                  <a:pt x="54" y="109"/>
                </a:cubicBezTo>
                <a:cubicBezTo>
                  <a:pt x="39" y="109"/>
                  <a:pt x="27" y="104"/>
                  <a:pt x="16" y="94"/>
                </a:cubicBezTo>
                <a:cubicBezTo>
                  <a:pt x="0" y="114"/>
                  <a:pt x="0" y="114"/>
                  <a:pt x="0" y="114"/>
                </a:cubicBezTo>
                <a:cubicBezTo>
                  <a:pt x="15" y="127"/>
                  <a:pt x="34" y="134"/>
                  <a:pt x="53" y="134"/>
                </a:cubicBezTo>
                <a:cubicBezTo>
                  <a:pt x="80" y="134"/>
                  <a:pt x="99" y="120"/>
                  <a:pt x="99" y="95"/>
                </a:cubicBezTo>
                <a:cubicBezTo>
                  <a:pt x="99" y="95"/>
                  <a:pt x="99" y="95"/>
                  <a:pt x="99" y="95"/>
                </a:cubicBezTo>
                <a:cubicBezTo>
                  <a:pt x="99" y="73"/>
                  <a:pt x="85" y="63"/>
                  <a:pt x="59" y="57"/>
                </a:cubicBezTo>
                <a:close/>
                <a:moveTo>
                  <a:pt x="304" y="35"/>
                </a:moveTo>
                <a:cubicBezTo>
                  <a:pt x="287" y="35"/>
                  <a:pt x="277" y="38"/>
                  <a:pt x="266" y="43"/>
                </a:cubicBezTo>
                <a:cubicBezTo>
                  <a:pt x="273" y="63"/>
                  <a:pt x="273" y="63"/>
                  <a:pt x="273" y="63"/>
                </a:cubicBezTo>
                <a:cubicBezTo>
                  <a:pt x="282" y="60"/>
                  <a:pt x="289" y="58"/>
                  <a:pt x="300" y="58"/>
                </a:cubicBezTo>
                <a:cubicBezTo>
                  <a:pt x="313" y="58"/>
                  <a:pt x="320" y="64"/>
                  <a:pt x="320" y="76"/>
                </a:cubicBezTo>
                <a:cubicBezTo>
                  <a:pt x="320" y="77"/>
                  <a:pt x="320" y="77"/>
                  <a:pt x="320" y="77"/>
                </a:cubicBezTo>
                <a:cubicBezTo>
                  <a:pt x="314" y="75"/>
                  <a:pt x="307" y="73"/>
                  <a:pt x="297" y="73"/>
                </a:cubicBezTo>
                <a:cubicBezTo>
                  <a:pt x="274" y="73"/>
                  <a:pt x="258" y="83"/>
                  <a:pt x="258" y="104"/>
                </a:cubicBezTo>
                <a:cubicBezTo>
                  <a:pt x="258" y="104"/>
                  <a:pt x="258" y="104"/>
                  <a:pt x="258" y="104"/>
                </a:cubicBezTo>
                <a:cubicBezTo>
                  <a:pt x="258" y="123"/>
                  <a:pt x="273" y="134"/>
                  <a:pt x="291" y="134"/>
                </a:cubicBezTo>
                <a:cubicBezTo>
                  <a:pt x="304" y="134"/>
                  <a:pt x="314" y="129"/>
                  <a:pt x="320" y="122"/>
                </a:cubicBezTo>
                <a:cubicBezTo>
                  <a:pt x="320" y="132"/>
                  <a:pt x="320" y="132"/>
                  <a:pt x="320" y="132"/>
                </a:cubicBezTo>
                <a:cubicBezTo>
                  <a:pt x="347" y="132"/>
                  <a:pt x="347" y="132"/>
                  <a:pt x="347" y="132"/>
                </a:cubicBezTo>
                <a:cubicBezTo>
                  <a:pt x="347" y="76"/>
                  <a:pt x="347" y="76"/>
                  <a:pt x="347" y="76"/>
                </a:cubicBezTo>
                <a:cubicBezTo>
                  <a:pt x="347" y="63"/>
                  <a:pt x="343" y="53"/>
                  <a:pt x="336" y="46"/>
                </a:cubicBezTo>
                <a:cubicBezTo>
                  <a:pt x="329" y="39"/>
                  <a:pt x="319" y="35"/>
                  <a:pt x="304" y="35"/>
                </a:cubicBezTo>
                <a:close/>
                <a:moveTo>
                  <a:pt x="321" y="98"/>
                </a:moveTo>
                <a:cubicBezTo>
                  <a:pt x="321" y="108"/>
                  <a:pt x="312" y="115"/>
                  <a:pt x="299" y="115"/>
                </a:cubicBezTo>
                <a:cubicBezTo>
                  <a:pt x="291" y="115"/>
                  <a:pt x="285" y="111"/>
                  <a:pt x="285" y="103"/>
                </a:cubicBezTo>
                <a:cubicBezTo>
                  <a:pt x="285" y="103"/>
                  <a:pt x="285" y="103"/>
                  <a:pt x="285" y="103"/>
                </a:cubicBezTo>
                <a:cubicBezTo>
                  <a:pt x="285" y="94"/>
                  <a:pt x="292" y="90"/>
                  <a:pt x="303" y="90"/>
                </a:cubicBezTo>
                <a:cubicBezTo>
                  <a:pt x="310" y="90"/>
                  <a:pt x="316" y="91"/>
                  <a:pt x="321" y="93"/>
                </a:cubicBezTo>
                <a:lnTo>
                  <a:pt x="321" y="98"/>
                </a:lnTo>
                <a:close/>
                <a:moveTo>
                  <a:pt x="457" y="11"/>
                </a:moveTo>
                <a:cubicBezTo>
                  <a:pt x="429" y="11"/>
                  <a:pt x="429" y="11"/>
                  <a:pt x="429" y="11"/>
                </a:cubicBezTo>
                <a:cubicBezTo>
                  <a:pt x="429" y="36"/>
                  <a:pt x="429" y="36"/>
                  <a:pt x="429" y="36"/>
                </a:cubicBezTo>
                <a:cubicBezTo>
                  <a:pt x="418" y="36"/>
                  <a:pt x="418" y="36"/>
                  <a:pt x="418" y="36"/>
                </a:cubicBezTo>
                <a:cubicBezTo>
                  <a:pt x="418" y="59"/>
                  <a:pt x="418" y="59"/>
                  <a:pt x="418" y="59"/>
                </a:cubicBezTo>
                <a:cubicBezTo>
                  <a:pt x="429" y="59"/>
                  <a:pt x="429" y="59"/>
                  <a:pt x="429" y="59"/>
                </a:cubicBezTo>
                <a:cubicBezTo>
                  <a:pt x="429" y="105"/>
                  <a:pt x="429" y="105"/>
                  <a:pt x="429" y="105"/>
                </a:cubicBezTo>
                <a:cubicBezTo>
                  <a:pt x="429" y="127"/>
                  <a:pt x="441" y="134"/>
                  <a:pt x="457" y="134"/>
                </a:cubicBezTo>
                <a:cubicBezTo>
                  <a:pt x="466" y="134"/>
                  <a:pt x="473" y="132"/>
                  <a:pt x="479" y="128"/>
                </a:cubicBezTo>
                <a:cubicBezTo>
                  <a:pt x="479" y="106"/>
                  <a:pt x="479" y="106"/>
                  <a:pt x="479" y="106"/>
                </a:cubicBezTo>
                <a:cubicBezTo>
                  <a:pt x="475" y="108"/>
                  <a:pt x="470" y="110"/>
                  <a:pt x="465" y="110"/>
                </a:cubicBezTo>
                <a:cubicBezTo>
                  <a:pt x="459" y="110"/>
                  <a:pt x="457" y="107"/>
                  <a:pt x="457" y="100"/>
                </a:cubicBezTo>
                <a:cubicBezTo>
                  <a:pt x="457" y="59"/>
                  <a:pt x="457" y="59"/>
                  <a:pt x="457" y="59"/>
                </a:cubicBezTo>
                <a:cubicBezTo>
                  <a:pt x="479" y="59"/>
                  <a:pt x="479" y="59"/>
                  <a:pt x="479" y="59"/>
                </a:cubicBezTo>
                <a:cubicBezTo>
                  <a:pt x="479" y="36"/>
                  <a:pt x="479" y="36"/>
                  <a:pt x="479" y="36"/>
                </a:cubicBezTo>
                <a:cubicBezTo>
                  <a:pt x="457" y="36"/>
                  <a:pt x="457" y="36"/>
                  <a:pt x="457" y="36"/>
                </a:cubicBezTo>
                <a:lnTo>
                  <a:pt x="457" y="11"/>
                </a:lnTo>
                <a:close/>
                <a:moveTo>
                  <a:pt x="382" y="55"/>
                </a:moveTo>
                <a:cubicBezTo>
                  <a:pt x="382" y="36"/>
                  <a:pt x="382" y="36"/>
                  <a:pt x="382" y="36"/>
                </a:cubicBezTo>
                <a:cubicBezTo>
                  <a:pt x="354" y="36"/>
                  <a:pt x="354" y="36"/>
                  <a:pt x="354" y="36"/>
                </a:cubicBezTo>
                <a:cubicBezTo>
                  <a:pt x="354" y="132"/>
                  <a:pt x="354" y="132"/>
                  <a:pt x="354" y="132"/>
                </a:cubicBezTo>
                <a:cubicBezTo>
                  <a:pt x="382" y="132"/>
                  <a:pt x="382" y="132"/>
                  <a:pt x="382" y="132"/>
                </a:cubicBezTo>
                <a:cubicBezTo>
                  <a:pt x="382" y="97"/>
                  <a:pt x="382" y="97"/>
                  <a:pt x="382" y="97"/>
                </a:cubicBezTo>
                <a:cubicBezTo>
                  <a:pt x="382" y="74"/>
                  <a:pt x="393" y="63"/>
                  <a:pt x="411" y="63"/>
                </a:cubicBezTo>
                <a:cubicBezTo>
                  <a:pt x="412" y="63"/>
                  <a:pt x="412" y="63"/>
                  <a:pt x="412" y="63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396" y="33"/>
                  <a:pt x="387" y="42"/>
                  <a:pt x="382" y="55"/>
                </a:cubicBezTo>
                <a:close/>
                <a:moveTo>
                  <a:pt x="1335" y="34"/>
                </a:moveTo>
                <a:cubicBezTo>
                  <a:pt x="1305" y="34"/>
                  <a:pt x="1283" y="56"/>
                  <a:pt x="1283" y="84"/>
                </a:cubicBezTo>
                <a:cubicBezTo>
                  <a:pt x="1283" y="84"/>
                  <a:pt x="1283" y="84"/>
                  <a:pt x="1283" y="84"/>
                </a:cubicBezTo>
                <a:cubicBezTo>
                  <a:pt x="1283" y="112"/>
                  <a:pt x="1305" y="134"/>
                  <a:pt x="1335" y="134"/>
                </a:cubicBezTo>
                <a:cubicBezTo>
                  <a:pt x="1365" y="134"/>
                  <a:pt x="1387" y="112"/>
                  <a:pt x="1387" y="84"/>
                </a:cubicBezTo>
                <a:cubicBezTo>
                  <a:pt x="1387" y="84"/>
                  <a:pt x="1387" y="84"/>
                  <a:pt x="1387" y="84"/>
                </a:cubicBezTo>
                <a:cubicBezTo>
                  <a:pt x="1387" y="56"/>
                  <a:pt x="1365" y="34"/>
                  <a:pt x="1335" y="34"/>
                </a:cubicBezTo>
                <a:close/>
                <a:moveTo>
                  <a:pt x="1360" y="84"/>
                </a:moveTo>
                <a:cubicBezTo>
                  <a:pt x="1360" y="99"/>
                  <a:pt x="1351" y="111"/>
                  <a:pt x="1335" y="111"/>
                </a:cubicBezTo>
                <a:cubicBezTo>
                  <a:pt x="1320" y="111"/>
                  <a:pt x="1310" y="98"/>
                  <a:pt x="1310" y="84"/>
                </a:cubicBezTo>
                <a:cubicBezTo>
                  <a:pt x="1310" y="84"/>
                  <a:pt x="1310" y="84"/>
                  <a:pt x="1310" y="84"/>
                </a:cubicBezTo>
                <a:cubicBezTo>
                  <a:pt x="1310" y="70"/>
                  <a:pt x="1319" y="58"/>
                  <a:pt x="1335" y="58"/>
                </a:cubicBezTo>
                <a:cubicBezTo>
                  <a:pt x="1350" y="58"/>
                  <a:pt x="1360" y="70"/>
                  <a:pt x="1360" y="84"/>
                </a:cubicBezTo>
                <a:close/>
                <a:moveTo>
                  <a:pt x="1834" y="55"/>
                </a:moveTo>
                <a:cubicBezTo>
                  <a:pt x="1834" y="36"/>
                  <a:pt x="1834" y="36"/>
                  <a:pt x="1834" y="36"/>
                </a:cubicBezTo>
                <a:cubicBezTo>
                  <a:pt x="1807" y="36"/>
                  <a:pt x="1807" y="36"/>
                  <a:pt x="1807" y="36"/>
                </a:cubicBezTo>
                <a:cubicBezTo>
                  <a:pt x="1807" y="132"/>
                  <a:pt x="1807" y="132"/>
                  <a:pt x="1807" y="132"/>
                </a:cubicBezTo>
                <a:cubicBezTo>
                  <a:pt x="1834" y="132"/>
                  <a:pt x="1834" y="132"/>
                  <a:pt x="1834" y="132"/>
                </a:cubicBezTo>
                <a:cubicBezTo>
                  <a:pt x="1834" y="97"/>
                  <a:pt x="1834" y="97"/>
                  <a:pt x="1834" y="97"/>
                </a:cubicBezTo>
                <a:cubicBezTo>
                  <a:pt x="1834" y="74"/>
                  <a:pt x="1845" y="63"/>
                  <a:pt x="1863" y="63"/>
                </a:cubicBezTo>
                <a:cubicBezTo>
                  <a:pt x="1865" y="63"/>
                  <a:pt x="1865" y="63"/>
                  <a:pt x="1865" y="63"/>
                </a:cubicBezTo>
                <a:cubicBezTo>
                  <a:pt x="1865" y="34"/>
                  <a:pt x="1865" y="34"/>
                  <a:pt x="1865" y="34"/>
                </a:cubicBezTo>
                <a:cubicBezTo>
                  <a:pt x="1848" y="33"/>
                  <a:pt x="1839" y="42"/>
                  <a:pt x="1834" y="55"/>
                </a:cubicBezTo>
                <a:close/>
                <a:moveTo>
                  <a:pt x="1748" y="34"/>
                </a:moveTo>
                <a:cubicBezTo>
                  <a:pt x="1718" y="34"/>
                  <a:pt x="1696" y="56"/>
                  <a:pt x="1696" y="84"/>
                </a:cubicBezTo>
                <a:cubicBezTo>
                  <a:pt x="1696" y="84"/>
                  <a:pt x="1696" y="84"/>
                  <a:pt x="1696" y="84"/>
                </a:cubicBezTo>
                <a:cubicBezTo>
                  <a:pt x="1696" y="112"/>
                  <a:pt x="1718" y="134"/>
                  <a:pt x="1748" y="134"/>
                </a:cubicBezTo>
                <a:cubicBezTo>
                  <a:pt x="1778" y="134"/>
                  <a:pt x="1800" y="112"/>
                  <a:pt x="1800" y="84"/>
                </a:cubicBezTo>
                <a:cubicBezTo>
                  <a:pt x="1800" y="84"/>
                  <a:pt x="1800" y="84"/>
                  <a:pt x="1800" y="84"/>
                </a:cubicBezTo>
                <a:cubicBezTo>
                  <a:pt x="1800" y="56"/>
                  <a:pt x="1778" y="34"/>
                  <a:pt x="1748" y="34"/>
                </a:cubicBezTo>
                <a:close/>
                <a:moveTo>
                  <a:pt x="1773" y="84"/>
                </a:moveTo>
                <a:cubicBezTo>
                  <a:pt x="1773" y="99"/>
                  <a:pt x="1764" y="111"/>
                  <a:pt x="1748" y="111"/>
                </a:cubicBezTo>
                <a:cubicBezTo>
                  <a:pt x="1733" y="111"/>
                  <a:pt x="1723" y="98"/>
                  <a:pt x="1723" y="84"/>
                </a:cubicBezTo>
                <a:cubicBezTo>
                  <a:pt x="1723" y="84"/>
                  <a:pt x="1723" y="84"/>
                  <a:pt x="1723" y="84"/>
                </a:cubicBezTo>
                <a:cubicBezTo>
                  <a:pt x="1723" y="70"/>
                  <a:pt x="1732" y="58"/>
                  <a:pt x="1748" y="58"/>
                </a:cubicBezTo>
                <a:cubicBezTo>
                  <a:pt x="1763" y="58"/>
                  <a:pt x="1773" y="70"/>
                  <a:pt x="1773" y="84"/>
                </a:cubicBezTo>
                <a:close/>
                <a:moveTo>
                  <a:pt x="1465" y="48"/>
                </a:moveTo>
                <a:cubicBezTo>
                  <a:pt x="1458" y="40"/>
                  <a:pt x="1449" y="34"/>
                  <a:pt x="1434" y="34"/>
                </a:cubicBezTo>
                <a:cubicBezTo>
                  <a:pt x="1412" y="34"/>
                  <a:pt x="1391" y="50"/>
                  <a:pt x="1391" y="79"/>
                </a:cubicBezTo>
                <a:cubicBezTo>
                  <a:pt x="1391" y="79"/>
                  <a:pt x="1391" y="79"/>
                  <a:pt x="1391" y="79"/>
                </a:cubicBezTo>
                <a:cubicBezTo>
                  <a:pt x="1391" y="108"/>
                  <a:pt x="1412" y="124"/>
                  <a:pt x="1434" y="124"/>
                </a:cubicBezTo>
                <a:cubicBezTo>
                  <a:pt x="1448" y="124"/>
                  <a:pt x="1457" y="118"/>
                  <a:pt x="1465" y="109"/>
                </a:cubicBezTo>
                <a:cubicBezTo>
                  <a:pt x="1465" y="113"/>
                  <a:pt x="1465" y="113"/>
                  <a:pt x="1465" y="113"/>
                </a:cubicBezTo>
                <a:cubicBezTo>
                  <a:pt x="1465" y="130"/>
                  <a:pt x="1457" y="139"/>
                  <a:pt x="1438" y="139"/>
                </a:cubicBezTo>
                <a:cubicBezTo>
                  <a:pt x="1425" y="139"/>
                  <a:pt x="1415" y="136"/>
                  <a:pt x="1405" y="131"/>
                </a:cubicBezTo>
                <a:cubicBezTo>
                  <a:pt x="1396" y="151"/>
                  <a:pt x="1396" y="151"/>
                  <a:pt x="1396" y="151"/>
                </a:cubicBezTo>
                <a:cubicBezTo>
                  <a:pt x="1408" y="158"/>
                  <a:pt x="1423" y="161"/>
                  <a:pt x="1439" y="161"/>
                </a:cubicBezTo>
                <a:cubicBezTo>
                  <a:pt x="1457" y="161"/>
                  <a:pt x="1471" y="157"/>
                  <a:pt x="1480" y="148"/>
                </a:cubicBezTo>
                <a:cubicBezTo>
                  <a:pt x="1488" y="140"/>
                  <a:pt x="1492" y="128"/>
                  <a:pt x="1492" y="110"/>
                </a:cubicBezTo>
                <a:cubicBezTo>
                  <a:pt x="1492" y="36"/>
                  <a:pt x="1492" y="36"/>
                  <a:pt x="1492" y="36"/>
                </a:cubicBezTo>
                <a:cubicBezTo>
                  <a:pt x="1465" y="36"/>
                  <a:pt x="1465" y="36"/>
                  <a:pt x="1465" y="36"/>
                </a:cubicBezTo>
                <a:lnTo>
                  <a:pt x="1465" y="48"/>
                </a:lnTo>
                <a:close/>
                <a:moveTo>
                  <a:pt x="1465" y="79"/>
                </a:moveTo>
                <a:cubicBezTo>
                  <a:pt x="1465" y="92"/>
                  <a:pt x="1455" y="102"/>
                  <a:pt x="1442" y="102"/>
                </a:cubicBezTo>
                <a:cubicBezTo>
                  <a:pt x="1429" y="102"/>
                  <a:pt x="1419" y="93"/>
                  <a:pt x="1419" y="79"/>
                </a:cubicBezTo>
                <a:cubicBezTo>
                  <a:pt x="1419" y="79"/>
                  <a:pt x="1419" y="79"/>
                  <a:pt x="1419" y="79"/>
                </a:cubicBezTo>
                <a:cubicBezTo>
                  <a:pt x="1419" y="66"/>
                  <a:pt x="1429" y="57"/>
                  <a:pt x="1442" y="57"/>
                </a:cubicBezTo>
                <a:cubicBezTo>
                  <a:pt x="1455" y="57"/>
                  <a:pt x="1465" y="66"/>
                  <a:pt x="1465" y="79"/>
                </a:cubicBezTo>
                <a:close/>
                <a:moveTo>
                  <a:pt x="1697" y="37"/>
                </a:moveTo>
                <a:cubicBezTo>
                  <a:pt x="1675" y="37"/>
                  <a:pt x="1675" y="37"/>
                  <a:pt x="1675" y="37"/>
                </a:cubicBezTo>
                <a:cubicBezTo>
                  <a:pt x="1675" y="33"/>
                  <a:pt x="1675" y="33"/>
                  <a:pt x="1675" y="33"/>
                </a:cubicBezTo>
                <a:cubicBezTo>
                  <a:pt x="1675" y="26"/>
                  <a:pt x="1678" y="23"/>
                  <a:pt x="1684" y="23"/>
                </a:cubicBezTo>
                <a:cubicBezTo>
                  <a:pt x="1689" y="23"/>
                  <a:pt x="1693" y="24"/>
                  <a:pt x="1697" y="25"/>
                </a:cubicBezTo>
                <a:cubicBezTo>
                  <a:pt x="1697" y="2"/>
                  <a:pt x="1697" y="2"/>
                  <a:pt x="1697" y="2"/>
                </a:cubicBezTo>
                <a:cubicBezTo>
                  <a:pt x="1692" y="1"/>
                  <a:pt x="1686" y="0"/>
                  <a:pt x="1677" y="0"/>
                </a:cubicBezTo>
                <a:cubicBezTo>
                  <a:pt x="1668" y="0"/>
                  <a:pt x="1660" y="2"/>
                  <a:pt x="1655" y="7"/>
                </a:cubicBezTo>
                <a:cubicBezTo>
                  <a:pt x="1650" y="12"/>
                  <a:pt x="1648" y="20"/>
                  <a:pt x="1648" y="31"/>
                </a:cubicBezTo>
                <a:cubicBezTo>
                  <a:pt x="1648" y="37"/>
                  <a:pt x="1648" y="37"/>
                  <a:pt x="1648" y="37"/>
                </a:cubicBezTo>
                <a:cubicBezTo>
                  <a:pt x="1636" y="37"/>
                  <a:pt x="1636" y="37"/>
                  <a:pt x="1636" y="37"/>
                </a:cubicBezTo>
                <a:cubicBezTo>
                  <a:pt x="1636" y="59"/>
                  <a:pt x="1636" y="59"/>
                  <a:pt x="1636" y="59"/>
                </a:cubicBezTo>
                <a:cubicBezTo>
                  <a:pt x="1648" y="59"/>
                  <a:pt x="1648" y="59"/>
                  <a:pt x="1648" y="59"/>
                </a:cubicBezTo>
                <a:cubicBezTo>
                  <a:pt x="1648" y="132"/>
                  <a:pt x="1648" y="132"/>
                  <a:pt x="1648" y="132"/>
                </a:cubicBezTo>
                <a:cubicBezTo>
                  <a:pt x="1675" y="132"/>
                  <a:pt x="1675" y="132"/>
                  <a:pt x="1675" y="132"/>
                </a:cubicBezTo>
                <a:cubicBezTo>
                  <a:pt x="1675" y="59"/>
                  <a:pt x="1675" y="59"/>
                  <a:pt x="1675" y="59"/>
                </a:cubicBezTo>
                <a:cubicBezTo>
                  <a:pt x="1697" y="59"/>
                  <a:pt x="1697" y="59"/>
                  <a:pt x="1697" y="59"/>
                </a:cubicBezTo>
                <a:lnTo>
                  <a:pt x="1697" y="37"/>
                </a:lnTo>
                <a:close/>
                <a:moveTo>
                  <a:pt x="1548" y="101"/>
                </a:moveTo>
                <a:cubicBezTo>
                  <a:pt x="1526" y="36"/>
                  <a:pt x="1526" y="36"/>
                  <a:pt x="1526" y="36"/>
                </a:cubicBezTo>
                <a:cubicBezTo>
                  <a:pt x="1497" y="36"/>
                  <a:pt x="1497" y="36"/>
                  <a:pt x="1497" y="36"/>
                </a:cubicBezTo>
                <a:cubicBezTo>
                  <a:pt x="1535" y="132"/>
                  <a:pt x="1535" y="132"/>
                  <a:pt x="1535" y="132"/>
                </a:cubicBezTo>
                <a:cubicBezTo>
                  <a:pt x="1532" y="137"/>
                  <a:pt x="1530" y="139"/>
                  <a:pt x="1525" y="139"/>
                </a:cubicBezTo>
                <a:cubicBezTo>
                  <a:pt x="1521" y="139"/>
                  <a:pt x="1517" y="137"/>
                  <a:pt x="1513" y="135"/>
                </a:cubicBezTo>
                <a:cubicBezTo>
                  <a:pt x="1504" y="155"/>
                  <a:pt x="1504" y="155"/>
                  <a:pt x="1504" y="155"/>
                </a:cubicBezTo>
                <a:cubicBezTo>
                  <a:pt x="1511" y="159"/>
                  <a:pt x="1519" y="161"/>
                  <a:pt x="1528" y="161"/>
                </a:cubicBezTo>
                <a:cubicBezTo>
                  <a:pt x="1545" y="161"/>
                  <a:pt x="1553" y="154"/>
                  <a:pt x="1560" y="134"/>
                </a:cubicBezTo>
                <a:cubicBezTo>
                  <a:pt x="1597" y="36"/>
                  <a:pt x="1597" y="36"/>
                  <a:pt x="1597" y="36"/>
                </a:cubicBezTo>
                <a:cubicBezTo>
                  <a:pt x="1569" y="36"/>
                  <a:pt x="1569" y="36"/>
                  <a:pt x="1569" y="36"/>
                </a:cubicBezTo>
                <a:lnTo>
                  <a:pt x="1548" y="101"/>
                </a:lnTo>
                <a:close/>
                <a:moveTo>
                  <a:pt x="1008" y="34"/>
                </a:moveTo>
                <a:cubicBezTo>
                  <a:pt x="994" y="34"/>
                  <a:pt x="986" y="41"/>
                  <a:pt x="980" y="49"/>
                </a:cubicBezTo>
                <a:cubicBezTo>
                  <a:pt x="980" y="1"/>
                  <a:pt x="980" y="1"/>
                  <a:pt x="980" y="1"/>
                </a:cubicBezTo>
                <a:cubicBezTo>
                  <a:pt x="952" y="1"/>
                  <a:pt x="952" y="1"/>
                  <a:pt x="952" y="1"/>
                </a:cubicBezTo>
                <a:cubicBezTo>
                  <a:pt x="952" y="132"/>
                  <a:pt x="952" y="132"/>
                  <a:pt x="952" y="132"/>
                </a:cubicBezTo>
                <a:cubicBezTo>
                  <a:pt x="980" y="132"/>
                  <a:pt x="980" y="132"/>
                  <a:pt x="980" y="132"/>
                </a:cubicBezTo>
                <a:cubicBezTo>
                  <a:pt x="980" y="78"/>
                  <a:pt x="980" y="78"/>
                  <a:pt x="980" y="78"/>
                </a:cubicBezTo>
                <a:cubicBezTo>
                  <a:pt x="980" y="65"/>
                  <a:pt x="986" y="59"/>
                  <a:pt x="997" y="59"/>
                </a:cubicBezTo>
                <a:cubicBezTo>
                  <a:pt x="1007" y="59"/>
                  <a:pt x="1013" y="65"/>
                  <a:pt x="1013" y="78"/>
                </a:cubicBezTo>
                <a:cubicBezTo>
                  <a:pt x="1013" y="132"/>
                  <a:pt x="1013" y="132"/>
                  <a:pt x="1013" y="132"/>
                </a:cubicBezTo>
                <a:cubicBezTo>
                  <a:pt x="1040" y="132"/>
                  <a:pt x="1040" y="132"/>
                  <a:pt x="1040" y="132"/>
                </a:cubicBezTo>
                <a:cubicBezTo>
                  <a:pt x="1040" y="70"/>
                  <a:pt x="1040" y="70"/>
                  <a:pt x="1040" y="70"/>
                </a:cubicBezTo>
                <a:cubicBezTo>
                  <a:pt x="1040" y="48"/>
                  <a:pt x="1028" y="34"/>
                  <a:pt x="1008" y="34"/>
                </a:cubicBezTo>
                <a:close/>
                <a:moveTo>
                  <a:pt x="1250" y="132"/>
                </a:moveTo>
                <a:cubicBezTo>
                  <a:pt x="1278" y="132"/>
                  <a:pt x="1278" y="132"/>
                  <a:pt x="1278" y="132"/>
                </a:cubicBezTo>
                <a:cubicBezTo>
                  <a:pt x="1278" y="1"/>
                  <a:pt x="1278" y="1"/>
                  <a:pt x="1278" y="1"/>
                </a:cubicBezTo>
                <a:cubicBezTo>
                  <a:pt x="1250" y="1"/>
                  <a:pt x="1250" y="1"/>
                  <a:pt x="1250" y="1"/>
                </a:cubicBezTo>
                <a:lnTo>
                  <a:pt x="1250" y="132"/>
                </a:lnTo>
                <a:close/>
                <a:moveTo>
                  <a:pt x="1103" y="34"/>
                </a:moveTo>
                <a:cubicBezTo>
                  <a:pt x="1089" y="34"/>
                  <a:pt x="1081" y="41"/>
                  <a:pt x="1075" y="49"/>
                </a:cubicBezTo>
                <a:cubicBezTo>
                  <a:pt x="1075" y="36"/>
                  <a:pt x="1075" y="36"/>
                  <a:pt x="1075" y="36"/>
                </a:cubicBezTo>
                <a:cubicBezTo>
                  <a:pt x="1047" y="36"/>
                  <a:pt x="1047" y="36"/>
                  <a:pt x="1047" y="36"/>
                </a:cubicBezTo>
                <a:cubicBezTo>
                  <a:pt x="1047" y="132"/>
                  <a:pt x="1047" y="132"/>
                  <a:pt x="1047" y="132"/>
                </a:cubicBezTo>
                <a:cubicBezTo>
                  <a:pt x="1075" y="132"/>
                  <a:pt x="1075" y="132"/>
                  <a:pt x="1075" y="132"/>
                </a:cubicBezTo>
                <a:cubicBezTo>
                  <a:pt x="1075" y="78"/>
                  <a:pt x="1075" y="78"/>
                  <a:pt x="1075" y="78"/>
                </a:cubicBezTo>
                <a:cubicBezTo>
                  <a:pt x="1075" y="65"/>
                  <a:pt x="1081" y="59"/>
                  <a:pt x="1092" y="59"/>
                </a:cubicBezTo>
                <a:cubicBezTo>
                  <a:pt x="1102" y="59"/>
                  <a:pt x="1108" y="65"/>
                  <a:pt x="1108" y="78"/>
                </a:cubicBezTo>
                <a:cubicBezTo>
                  <a:pt x="1108" y="132"/>
                  <a:pt x="1108" y="132"/>
                  <a:pt x="1108" y="132"/>
                </a:cubicBezTo>
                <a:cubicBezTo>
                  <a:pt x="1135" y="132"/>
                  <a:pt x="1135" y="132"/>
                  <a:pt x="1135" y="132"/>
                </a:cubicBezTo>
                <a:cubicBezTo>
                  <a:pt x="1135" y="70"/>
                  <a:pt x="1135" y="70"/>
                  <a:pt x="1135" y="70"/>
                </a:cubicBezTo>
                <a:cubicBezTo>
                  <a:pt x="1135" y="48"/>
                  <a:pt x="1123" y="34"/>
                  <a:pt x="1103" y="34"/>
                </a:cubicBezTo>
                <a:close/>
                <a:moveTo>
                  <a:pt x="910" y="111"/>
                </a:moveTo>
                <a:cubicBezTo>
                  <a:pt x="895" y="111"/>
                  <a:pt x="885" y="99"/>
                  <a:pt x="885" y="84"/>
                </a:cubicBezTo>
                <a:cubicBezTo>
                  <a:pt x="885" y="84"/>
                  <a:pt x="885" y="84"/>
                  <a:pt x="885" y="84"/>
                </a:cubicBezTo>
                <a:cubicBezTo>
                  <a:pt x="885" y="70"/>
                  <a:pt x="895" y="58"/>
                  <a:pt x="909" y="58"/>
                </a:cubicBezTo>
                <a:cubicBezTo>
                  <a:pt x="918" y="58"/>
                  <a:pt x="925" y="62"/>
                  <a:pt x="931" y="68"/>
                </a:cubicBezTo>
                <a:cubicBezTo>
                  <a:pt x="947" y="50"/>
                  <a:pt x="947" y="50"/>
                  <a:pt x="947" y="50"/>
                </a:cubicBezTo>
                <a:cubicBezTo>
                  <a:pt x="938" y="40"/>
                  <a:pt x="927" y="34"/>
                  <a:pt x="909" y="34"/>
                </a:cubicBezTo>
                <a:cubicBezTo>
                  <a:pt x="880" y="34"/>
                  <a:pt x="859" y="57"/>
                  <a:pt x="859" y="84"/>
                </a:cubicBezTo>
                <a:cubicBezTo>
                  <a:pt x="859" y="84"/>
                  <a:pt x="859" y="84"/>
                  <a:pt x="859" y="84"/>
                </a:cubicBezTo>
                <a:cubicBezTo>
                  <a:pt x="859" y="112"/>
                  <a:pt x="880" y="134"/>
                  <a:pt x="909" y="134"/>
                </a:cubicBezTo>
                <a:cubicBezTo>
                  <a:pt x="928" y="134"/>
                  <a:pt x="939" y="127"/>
                  <a:pt x="948" y="117"/>
                </a:cubicBezTo>
                <a:cubicBezTo>
                  <a:pt x="932" y="100"/>
                  <a:pt x="932" y="100"/>
                  <a:pt x="932" y="100"/>
                </a:cubicBezTo>
                <a:cubicBezTo>
                  <a:pt x="925" y="107"/>
                  <a:pt x="919" y="111"/>
                  <a:pt x="910" y="111"/>
                </a:cubicBezTo>
                <a:close/>
                <a:moveTo>
                  <a:pt x="1945" y="35"/>
                </a:moveTo>
                <a:cubicBezTo>
                  <a:pt x="1929" y="35"/>
                  <a:pt x="1918" y="38"/>
                  <a:pt x="1908" y="42"/>
                </a:cubicBezTo>
                <a:cubicBezTo>
                  <a:pt x="1915" y="63"/>
                  <a:pt x="1915" y="63"/>
                  <a:pt x="1915" y="63"/>
                </a:cubicBezTo>
                <a:cubicBezTo>
                  <a:pt x="1923" y="60"/>
                  <a:pt x="1931" y="58"/>
                  <a:pt x="1941" y="58"/>
                </a:cubicBezTo>
                <a:cubicBezTo>
                  <a:pt x="1955" y="58"/>
                  <a:pt x="1962" y="64"/>
                  <a:pt x="1962" y="76"/>
                </a:cubicBezTo>
                <a:cubicBezTo>
                  <a:pt x="1962" y="77"/>
                  <a:pt x="1962" y="77"/>
                  <a:pt x="1962" y="77"/>
                </a:cubicBezTo>
                <a:cubicBezTo>
                  <a:pt x="1955" y="75"/>
                  <a:pt x="1948" y="73"/>
                  <a:pt x="1938" y="73"/>
                </a:cubicBezTo>
                <a:cubicBezTo>
                  <a:pt x="1915" y="73"/>
                  <a:pt x="1899" y="83"/>
                  <a:pt x="1899" y="104"/>
                </a:cubicBezTo>
                <a:cubicBezTo>
                  <a:pt x="1899" y="104"/>
                  <a:pt x="1899" y="104"/>
                  <a:pt x="1899" y="104"/>
                </a:cubicBezTo>
                <a:cubicBezTo>
                  <a:pt x="1899" y="123"/>
                  <a:pt x="1914" y="134"/>
                  <a:pt x="1932" y="134"/>
                </a:cubicBezTo>
                <a:cubicBezTo>
                  <a:pt x="1946" y="134"/>
                  <a:pt x="1955" y="129"/>
                  <a:pt x="1962" y="122"/>
                </a:cubicBezTo>
                <a:cubicBezTo>
                  <a:pt x="1962" y="132"/>
                  <a:pt x="1962" y="132"/>
                  <a:pt x="1962" y="132"/>
                </a:cubicBezTo>
                <a:cubicBezTo>
                  <a:pt x="1988" y="132"/>
                  <a:pt x="1988" y="132"/>
                  <a:pt x="1988" y="132"/>
                </a:cubicBezTo>
                <a:cubicBezTo>
                  <a:pt x="1988" y="76"/>
                  <a:pt x="1988" y="76"/>
                  <a:pt x="1988" y="76"/>
                </a:cubicBezTo>
                <a:cubicBezTo>
                  <a:pt x="1988" y="63"/>
                  <a:pt x="1985" y="53"/>
                  <a:pt x="1978" y="46"/>
                </a:cubicBezTo>
                <a:cubicBezTo>
                  <a:pt x="1971" y="39"/>
                  <a:pt x="1960" y="35"/>
                  <a:pt x="1945" y="35"/>
                </a:cubicBezTo>
                <a:close/>
                <a:moveTo>
                  <a:pt x="1962" y="98"/>
                </a:moveTo>
                <a:cubicBezTo>
                  <a:pt x="1962" y="108"/>
                  <a:pt x="1953" y="115"/>
                  <a:pt x="1941" y="115"/>
                </a:cubicBezTo>
                <a:cubicBezTo>
                  <a:pt x="1932" y="115"/>
                  <a:pt x="1926" y="111"/>
                  <a:pt x="1926" y="103"/>
                </a:cubicBezTo>
                <a:cubicBezTo>
                  <a:pt x="1926" y="103"/>
                  <a:pt x="1926" y="103"/>
                  <a:pt x="1926" y="103"/>
                </a:cubicBezTo>
                <a:cubicBezTo>
                  <a:pt x="1926" y="94"/>
                  <a:pt x="1933" y="90"/>
                  <a:pt x="1945" y="90"/>
                </a:cubicBezTo>
                <a:cubicBezTo>
                  <a:pt x="1951" y="90"/>
                  <a:pt x="1957" y="91"/>
                  <a:pt x="1962" y="93"/>
                </a:cubicBezTo>
                <a:lnTo>
                  <a:pt x="1962" y="98"/>
                </a:lnTo>
                <a:close/>
                <a:moveTo>
                  <a:pt x="1193" y="34"/>
                </a:moveTo>
                <a:cubicBezTo>
                  <a:pt x="1163" y="34"/>
                  <a:pt x="1141" y="56"/>
                  <a:pt x="1141" y="84"/>
                </a:cubicBezTo>
                <a:cubicBezTo>
                  <a:pt x="1141" y="84"/>
                  <a:pt x="1141" y="84"/>
                  <a:pt x="1141" y="84"/>
                </a:cubicBezTo>
                <a:cubicBezTo>
                  <a:pt x="1141" y="112"/>
                  <a:pt x="1163" y="134"/>
                  <a:pt x="1193" y="134"/>
                </a:cubicBezTo>
                <a:cubicBezTo>
                  <a:pt x="1223" y="134"/>
                  <a:pt x="1245" y="112"/>
                  <a:pt x="1245" y="84"/>
                </a:cubicBezTo>
                <a:cubicBezTo>
                  <a:pt x="1245" y="84"/>
                  <a:pt x="1245" y="84"/>
                  <a:pt x="1245" y="84"/>
                </a:cubicBezTo>
                <a:cubicBezTo>
                  <a:pt x="1245" y="56"/>
                  <a:pt x="1223" y="34"/>
                  <a:pt x="1193" y="34"/>
                </a:cubicBezTo>
                <a:close/>
                <a:moveTo>
                  <a:pt x="1218" y="84"/>
                </a:moveTo>
                <a:cubicBezTo>
                  <a:pt x="1218" y="99"/>
                  <a:pt x="1209" y="111"/>
                  <a:pt x="1193" y="111"/>
                </a:cubicBezTo>
                <a:cubicBezTo>
                  <a:pt x="1178" y="111"/>
                  <a:pt x="1168" y="98"/>
                  <a:pt x="1168" y="84"/>
                </a:cubicBezTo>
                <a:cubicBezTo>
                  <a:pt x="1168" y="84"/>
                  <a:pt x="1168" y="84"/>
                  <a:pt x="1168" y="84"/>
                </a:cubicBezTo>
                <a:cubicBezTo>
                  <a:pt x="1168" y="70"/>
                  <a:pt x="1177" y="58"/>
                  <a:pt x="1193" y="58"/>
                </a:cubicBezTo>
                <a:cubicBezTo>
                  <a:pt x="1208" y="58"/>
                  <a:pt x="1218" y="70"/>
                  <a:pt x="1218" y="84"/>
                </a:cubicBezTo>
                <a:close/>
              </a:path>
            </a:pathLst>
          </a:custGeom>
          <a:gradFill>
            <a:gsLst>
              <a:gs pos="100000">
                <a:srgbClr val="F15F22"/>
              </a:gs>
              <a:gs pos="54000">
                <a:srgbClr val="F06422"/>
              </a:gs>
              <a:gs pos="76000">
                <a:srgbClr val="E32526"/>
              </a:gs>
              <a:gs pos="0">
                <a:srgbClr val="E32F2A"/>
              </a:gs>
              <a:gs pos="26000">
                <a:srgbClr val="A32022"/>
              </a:gs>
            </a:gsLst>
            <a:lin ang="2400000" scaled="0"/>
          </a:gra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1798"/>
          </a:p>
        </p:txBody>
      </p:sp>
    </p:spTree>
    <p:extLst>
      <p:ext uri="{BB962C8B-B14F-4D97-AF65-F5344CB8AC3E}">
        <p14:creationId xmlns:p14="http://schemas.microsoft.com/office/powerpoint/2010/main" val="3480683027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D7C56BA8-590A-4028-A3BD-EBB4F41E7443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9855469" y="2024681"/>
            <a:ext cx="3499241" cy="1167475"/>
            <a:chOff x="547688" y="952500"/>
            <a:chExt cx="12190413" cy="40671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186E01-E5DD-4CF8-B980-31578D78DA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gradFill flip="none" rotWithShape="1">
              <a:gsLst>
                <a:gs pos="0">
                  <a:srgbClr val="F2A11F"/>
                </a:gs>
                <a:gs pos="37000">
                  <a:srgbClr val="EC5124"/>
                </a:gs>
                <a:gs pos="79000">
                  <a:srgbClr val="D32A27"/>
                </a:gs>
                <a:gs pos="100000">
                  <a:srgbClr val="7A425E"/>
                </a:gs>
              </a:gsLst>
              <a:lin ang="2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297898A-7690-4887-A538-06925E3249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EBE1A931-8ED4-4023-B1E7-E7C0FCB53C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3DFA30DE-FC15-4449-9A0C-173C6898FE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2C43BCA4-E25C-47F7-A5A5-C71BAFE37A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6476CD2B-51BA-4E82-9674-026AAE497F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F65A61BF-2424-45EF-AEBD-67F3A1E98F2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</p:grp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39" y="1508933"/>
            <a:ext cx="9957816" cy="240520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255" rtl="0" eaLnBrk="1" latinLnBrk="0" hangingPunct="1">
              <a:lnSpc>
                <a:spcPts val="4998"/>
              </a:lnSpc>
              <a:spcBef>
                <a:spcPct val="0"/>
              </a:spcBef>
              <a:buNone/>
              <a:defRPr lang="en-US" sz="5996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548640" y="3956227"/>
            <a:ext cx="9957816" cy="462018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2398"/>
              </a:lnSpc>
              <a:spcBef>
                <a:spcPts val="0"/>
              </a:spcBef>
              <a:buNone/>
              <a:defRPr sz="2498" spc="0" baseline="0">
                <a:solidFill>
                  <a:schemeClr val="tx1"/>
                </a:solidFill>
              </a:defRPr>
            </a:lvl1pPr>
            <a:lvl2pPr marL="456926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852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7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7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6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5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here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69185F-01CD-452F-9CE1-37870AEFF3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548640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39925730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D7C56BA8-590A-4028-A3BD-EBB4F41E7443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9855469" y="2024681"/>
            <a:ext cx="3499241" cy="1167475"/>
            <a:chOff x="547688" y="952500"/>
            <a:chExt cx="12190413" cy="40671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186E01-E5DD-4CF8-B980-31578D78DA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gradFill flip="none" rotWithShape="1">
              <a:gsLst>
                <a:gs pos="0">
                  <a:srgbClr val="F2A11F"/>
                </a:gs>
                <a:gs pos="37000">
                  <a:srgbClr val="EC5124"/>
                </a:gs>
                <a:gs pos="79000">
                  <a:srgbClr val="D32A27"/>
                </a:gs>
                <a:gs pos="100000">
                  <a:srgbClr val="7A425E"/>
                </a:gs>
              </a:gsLst>
              <a:lin ang="2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297898A-7690-4887-A538-06925E3249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EBE1A931-8ED4-4023-B1E7-E7C0FCB53C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3DFA30DE-FC15-4449-9A0C-173C6898FE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2C43BCA4-E25C-47F7-A5A5-C71BAFE37A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6476CD2B-51BA-4E82-9674-026AAE497F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F65A61BF-2424-45EF-AEBD-67F3A1E98F2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</p:grp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39" y="1508933"/>
            <a:ext cx="9957816" cy="240520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255" rtl="0" eaLnBrk="1" latinLnBrk="0" hangingPunct="1">
              <a:lnSpc>
                <a:spcPts val="4998"/>
              </a:lnSpc>
              <a:spcBef>
                <a:spcPct val="0"/>
              </a:spcBef>
              <a:buNone/>
              <a:defRPr lang="en-US" sz="5996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548640" y="3956227"/>
            <a:ext cx="9957816" cy="462018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2398"/>
              </a:lnSpc>
              <a:spcBef>
                <a:spcPts val="0"/>
              </a:spcBef>
              <a:buNone/>
              <a:defRPr sz="2498" spc="0" baseline="0">
                <a:solidFill>
                  <a:schemeClr val="bg1"/>
                </a:solidFill>
              </a:defRPr>
            </a:lvl1pPr>
            <a:lvl2pPr marL="456926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852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7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7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6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5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here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69185F-01CD-452F-9CE1-37870AEFF3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548640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6982613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255" rtl="0" eaLnBrk="1" latinLnBrk="0" hangingPunct="1">
              <a:lnSpc>
                <a:spcPts val="3198"/>
              </a:lnSpc>
              <a:spcBef>
                <a:spcPct val="0"/>
              </a:spcBef>
              <a:buNone/>
              <a:tabLst>
                <a:tab pos="1218255" algn="l"/>
              </a:tabLst>
              <a:defRPr lang="en-US" sz="3198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69185F-01CD-452F-9CE1-37870AEFF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360361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255" rtl="0" eaLnBrk="1" latinLnBrk="0" hangingPunct="1">
              <a:lnSpc>
                <a:spcPts val="3198"/>
              </a:lnSpc>
              <a:spcBef>
                <a:spcPct val="0"/>
              </a:spcBef>
              <a:buNone/>
              <a:tabLst>
                <a:tab pos="1218255" algn="l"/>
              </a:tabLst>
              <a:defRPr lang="en-US" sz="3198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69185F-01CD-452F-9CE1-37870AEFF3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54340" y="6421482"/>
            <a:ext cx="734356" cy="245008"/>
            <a:chOff x="547688" y="952500"/>
            <a:chExt cx="12190413" cy="4067175"/>
          </a:xfrm>
        </p:grpSpPr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763529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557784" y="896112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2198"/>
              </a:lnSpc>
              <a:spcBef>
                <a:spcPts val="0"/>
              </a:spcBef>
              <a:buNone/>
              <a:defRPr sz="2198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40"/>
            <a:ext cx="11073384" cy="356789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255" rtl="0" eaLnBrk="1" latinLnBrk="0" hangingPunct="1">
              <a:lnSpc>
                <a:spcPts val="3198"/>
              </a:lnSpc>
              <a:spcBef>
                <a:spcPct val="0"/>
              </a:spcBef>
              <a:buNone/>
              <a:tabLst>
                <a:tab pos="1218255" algn="l"/>
              </a:tabLst>
              <a:defRPr lang="en-US" sz="3198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69185F-01CD-452F-9CE1-37870AEFF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12119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Subtitle Only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557784" y="896112"/>
            <a:ext cx="11073384" cy="29260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198"/>
              </a:lnSpc>
              <a:spcBef>
                <a:spcPts val="0"/>
              </a:spcBef>
              <a:buNone/>
              <a:defRPr sz="1998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40"/>
            <a:ext cx="11073384" cy="399921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255" rtl="0" eaLnBrk="1" latinLnBrk="0" hangingPunct="1">
              <a:lnSpc>
                <a:spcPts val="3198"/>
              </a:lnSpc>
              <a:spcBef>
                <a:spcPct val="0"/>
              </a:spcBef>
              <a:buNone/>
              <a:tabLst>
                <a:tab pos="1218255" algn="l"/>
              </a:tabLst>
              <a:defRPr lang="en-US" sz="3198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69185F-01CD-452F-9CE1-37870AEFF3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4340" y="6421482"/>
            <a:ext cx="734356" cy="245008"/>
            <a:chOff x="547688" y="952500"/>
            <a:chExt cx="12190413" cy="4067175"/>
          </a:xfrm>
        </p:grpSpPr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67289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Black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Background pattern&#10;&#10;Description automatically generated">
            <a:extLst>
              <a:ext uri="{FF2B5EF4-FFF2-40B4-BE49-F238E27FC236}">
                <a16:creationId xmlns:a16="http://schemas.microsoft.com/office/drawing/2014/main" id="{D2ED0643-8C31-4A20-AE73-693EFF6654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"/>
            <a:ext cx="12188825" cy="6857929"/>
          </a:xfrm>
          <a:prstGeom prst="rect">
            <a:avLst/>
          </a:prstGeom>
        </p:spPr>
      </p:pic>
      <p:pic>
        <p:nvPicPr>
          <p:cNvPr id="28" name="Picture 27" descr="A picture containing tree, plant&#10;&#10;Description automatically generated">
            <a:extLst>
              <a:ext uri="{FF2B5EF4-FFF2-40B4-BE49-F238E27FC236}">
                <a16:creationId xmlns:a16="http://schemas.microsoft.com/office/drawing/2014/main" id="{9C99B980-13C4-5E34-911C-94CDEEA606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6825" y="0"/>
            <a:ext cx="457200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0D814F-EE5B-C084-7424-D39C0DE54FF7}"/>
              </a:ext>
            </a:extLst>
          </p:cNvPr>
          <p:cNvSpPr txBox="1"/>
          <p:nvPr userDrawn="1"/>
        </p:nvSpPr>
        <p:spPr>
          <a:xfrm>
            <a:off x="1603354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498D60-2F6C-6ADE-BB9A-D957660E073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8414641-DA5A-BDF2-889C-1430A63E35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CAA72E6-FAE3-6740-34C0-7A08091254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0EE70422-5E10-8634-79CC-15428116CD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F9B9866C-878A-3BAE-D601-6317EEEB78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20DD7C9B-A88C-7ECB-27AE-CB4579CDB9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84B2859-A58F-9171-5328-94CFD162F5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DC1829C2-6CD9-FE35-3F45-EEC10E2F16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750334" y="1549491"/>
            <a:ext cx="6263640" cy="240520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60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750334" y="4328649"/>
            <a:ext cx="6263640" cy="32701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500" spc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CC465-FDF1-C0A2-5A83-FB03B2F0F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906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3624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255" rtl="0" eaLnBrk="1" latinLnBrk="0" hangingPunct="1">
              <a:lnSpc>
                <a:spcPts val="3198"/>
              </a:lnSpc>
              <a:spcBef>
                <a:spcPct val="0"/>
              </a:spcBef>
              <a:buNone/>
              <a:tabLst>
                <a:tab pos="1218255" algn="l"/>
              </a:tabLst>
              <a:defRPr lang="en-US" sz="3198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308880"/>
            <a:ext cx="11073384" cy="4906726"/>
          </a:xfrm>
          <a:prstGeom prst="rect">
            <a:avLst/>
          </a:prstGeom>
        </p:spPr>
        <p:txBody>
          <a:bodyPr lIns="0" tIns="0" rIns="0" bIns="0"/>
          <a:lstStyle>
            <a:lvl1pPr marL="171348" indent="-17134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9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127" indent="-228422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436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6345" indent="-156512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4564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69185F-01CD-452F-9CE1-37870AEFF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682462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255" rtl="0" eaLnBrk="1" latinLnBrk="0" hangingPunct="1">
              <a:lnSpc>
                <a:spcPts val="3198"/>
              </a:lnSpc>
              <a:spcBef>
                <a:spcPct val="0"/>
              </a:spcBef>
              <a:buNone/>
              <a:tabLst>
                <a:tab pos="1218255" algn="l"/>
              </a:tabLst>
              <a:defRPr lang="en-US" sz="3198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307593"/>
            <a:ext cx="11073384" cy="4919588"/>
          </a:xfrm>
          <a:prstGeom prst="rect">
            <a:avLst/>
          </a:prstGeom>
        </p:spPr>
        <p:txBody>
          <a:bodyPr lIns="0" tIns="0" rIns="0" bIns="0"/>
          <a:lstStyle>
            <a:lvl1pPr marL="171348" indent="-17134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9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127" indent="-228422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436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6345" indent="-156512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4564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69185F-01CD-452F-9CE1-37870AEFF3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4340" y="6421482"/>
            <a:ext cx="734356" cy="245008"/>
            <a:chOff x="547688" y="952500"/>
            <a:chExt cx="12190413" cy="4067175"/>
          </a:xfrm>
        </p:grpSpPr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392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75767"/>
            <a:ext cx="11073384" cy="4651413"/>
          </a:xfrm>
          <a:prstGeom prst="rect">
            <a:avLst/>
          </a:prstGeom>
        </p:spPr>
        <p:txBody>
          <a:bodyPr lIns="0" tIns="0" rIns="0" bIns="0"/>
          <a:lstStyle>
            <a:lvl1pPr marL="171348" indent="-17134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9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127" indent="-228422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436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6345" indent="-156512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4564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899112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2198"/>
              </a:lnSpc>
              <a:spcBef>
                <a:spcPts val="0"/>
              </a:spcBef>
              <a:buNone/>
              <a:defRPr sz="2198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40"/>
            <a:ext cx="11073384" cy="369451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255" rtl="0" eaLnBrk="1" latinLnBrk="0" hangingPunct="1">
              <a:lnSpc>
                <a:spcPts val="3198"/>
              </a:lnSpc>
              <a:spcBef>
                <a:spcPct val="0"/>
              </a:spcBef>
              <a:buNone/>
              <a:tabLst>
                <a:tab pos="1218255" algn="l"/>
              </a:tabLst>
              <a:defRPr lang="en-US" sz="3198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69185F-01CD-452F-9CE1-37870AEFF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733535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Subtitle Content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72770"/>
            <a:ext cx="11073384" cy="4654413"/>
          </a:xfrm>
          <a:prstGeom prst="rect">
            <a:avLst/>
          </a:prstGeom>
        </p:spPr>
        <p:txBody>
          <a:bodyPr lIns="0" tIns="0" rIns="0" bIns="0"/>
          <a:lstStyle>
            <a:lvl1pPr marL="171348" indent="-17134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9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127" indent="-228422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436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6345" indent="-156512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4564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557784" y="896112"/>
            <a:ext cx="11073384" cy="29260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198"/>
              </a:lnSpc>
              <a:spcBef>
                <a:spcPts val="0"/>
              </a:spcBef>
              <a:buNone/>
              <a:defRPr sz="1998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392616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255" rtl="0" eaLnBrk="1" latinLnBrk="0" hangingPunct="1">
              <a:lnSpc>
                <a:spcPts val="3198"/>
              </a:lnSpc>
              <a:spcBef>
                <a:spcPct val="0"/>
              </a:spcBef>
              <a:buNone/>
              <a:tabLst>
                <a:tab pos="1218255" algn="l"/>
              </a:tabLst>
              <a:defRPr lang="en-US" sz="3198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69185F-01CD-452F-9CE1-37870AEFF3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4340" y="6421482"/>
            <a:ext cx="734356" cy="245008"/>
            <a:chOff x="547688" y="952500"/>
            <a:chExt cx="12190413" cy="4067175"/>
          </a:xfrm>
        </p:grpSpPr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9708231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255" rtl="0" eaLnBrk="1" latinLnBrk="0" hangingPunct="1">
              <a:lnSpc>
                <a:spcPts val="3198"/>
              </a:lnSpc>
              <a:spcBef>
                <a:spcPct val="0"/>
              </a:spcBef>
              <a:buNone/>
              <a:tabLst>
                <a:tab pos="1218255" algn="l"/>
              </a:tabLst>
              <a:defRPr lang="en-US" sz="3198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2" y="1307596"/>
            <a:ext cx="5378958" cy="4919589"/>
          </a:xfrm>
          <a:prstGeom prst="rect">
            <a:avLst/>
          </a:prstGeom>
        </p:spPr>
        <p:txBody>
          <a:bodyPr lIns="0" tIns="0" rIns="0" bIns="0"/>
          <a:lstStyle>
            <a:lvl1pPr marL="171348" indent="-17134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9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127" indent="-228422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436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6345" indent="-156512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4564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307596"/>
            <a:ext cx="5378958" cy="4919589"/>
          </a:xfrm>
          <a:prstGeom prst="rect">
            <a:avLst/>
          </a:prstGeom>
        </p:spPr>
        <p:txBody>
          <a:bodyPr lIns="0" tIns="0" rIns="0" bIns="0"/>
          <a:lstStyle>
            <a:lvl1pPr marL="171348" indent="-17134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9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127" indent="-228422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436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6345" indent="-156512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4564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69185F-01CD-452F-9CE1-37870AEFF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89776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255" rtl="0" eaLnBrk="1" latinLnBrk="0" hangingPunct="1">
              <a:lnSpc>
                <a:spcPts val="3198"/>
              </a:lnSpc>
              <a:spcBef>
                <a:spcPct val="0"/>
              </a:spcBef>
              <a:buNone/>
              <a:tabLst>
                <a:tab pos="1218255" algn="l"/>
              </a:tabLst>
              <a:defRPr lang="en-US" sz="3198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2" y="1307596"/>
            <a:ext cx="5378958" cy="4919589"/>
          </a:xfrm>
          <a:prstGeom prst="rect">
            <a:avLst/>
          </a:prstGeom>
        </p:spPr>
        <p:txBody>
          <a:bodyPr lIns="0" tIns="0" rIns="0" bIns="0"/>
          <a:lstStyle>
            <a:lvl1pPr marL="171348" indent="-17134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9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127" indent="-228422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436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6345" indent="-156512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4564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307596"/>
            <a:ext cx="5378958" cy="4919589"/>
          </a:xfrm>
          <a:prstGeom prst="rect">
            <a:avLst/>
          </a:prstGeom>
        </p:spPr>
        <p:txBody>
          <a:bodyPr lIns="0" tIns="0" rIns="0" bIns="0"/>
          <a:lstStyle>
            <a:lvl1pPr marL="171348" indent="-17134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9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127" indent="-228422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436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6345" indent="-156512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4564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69185F-01CD-452F-9CE1-37870AEFF3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4340" y="6421482"/>
            <a:ext cx="734356" cy="245008"/>
            <a:chOff x="547688" y="952500"/>
            <a:chExt cx="12190413" cy="4067175"/>
          </a:xfrm>
        </p:grpSpPr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9633581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255" rtl="0" eaLnBrk="1" latinLnBrk="0" hangingPunct="1">
              <a:lnSpc>
                <a:spcPts val="3198"/>
              </a:lnSpc>
              <a:spcBef>
                <a:spcPct val="0"/>
              </a:spcBef>
              <a:buNone/>
              <a:tabLst>
                <a:tab pos="1218255" algn="l"/>
              </a:tabLst>
              <a:defRPr lang="en-US" sz="3198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2" y="1307593"/>
            <a:ext cx="3474720" cy="4919588"/>
          </a:xfrm>
          <a:prstGeom prst="rect">
            <a:avLst/>
          </a:prstGeom>
        </p:spPr>
        <p:txBody>
          <a:bodyPr lIns="0" tIns="0" rIns="0" bIns="0"/>
          <a:lstStyle>
            <a:lvl1pPr marL="171348" indent="-17134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9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127" indent="-228422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436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6345" indent="-156512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4564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69185F-01CD-452F-9CE1-37870AEFF3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 bwMode="gray">
          <a:xfrm>
            <a:off x="4347974" y="1307593"/>
            <a:ext cx="3474720" cy="4919588"/>
          </a:xfrm>
          <a:prstGeom prst="rect">
            <a:avLst/>
          </a:prstGeom>
        </p:spPr>
        <p:txBody>
          <a:bodyPr lIns="0" tIns="0" rIns="0" bIns="0"/>
          <a:lstStyle>
            <a:lvl1pPr marL="171348" indent="-17134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9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127" indent="-228422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436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6345" indent="-156512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4564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 bwMode="gray">
          <a:xfrm>
            <a:off x="8147304" y="1307593"/>
            <a:ext cx="3474720" cy="4919588"/>
          </a:xfrm>
          <a:prstGeom prst="rect">
            <a:avLst/>
          </a:prstGeom>
        </p:spPr>
        <p:txBody>
          <a:bodyPr lIns="0" tIns="0" rIns="0" bIns="0"/>
          <a:lstStyle>
            <a:lvl1pPr marL="171348" indent="-17134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9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127" indent="-228422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436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6345" indent="-156512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4564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23598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Column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255" rtl="0" eaLnBrk="1" latinLnBrk="0" hangingPunct="1">
              <a:lnSpc>
                <a:spcPts val="3198"/>
              </a:lnSpc>
              <a:spcBef>
                <a:spcPct val="0"/>
              </a:spcBef>
              <a:buNone/>
              <a:tabLst>
                <a:tab pos="1218255" algn="l"/>
              </a:tabLst>
              <a:defRPr lang="en-US" sz="3198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2" y="1307593"/>
            <a:ext cx="3474720" cy="4919588"/>
          </a:xfrm>
          <a:prstGeom prst="rect">
            <a:avLst/>
          </a:prstGeom>
        </p:spPr>
        <p:txBody>
          <a:bodyPr lIns="0" tIns="0" rIns="0" bIns="0"/>
          <a:lstStyle>
            <a:lvl1pPr marL="171348" indent="-17134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9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127" indent="-228422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436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6345" indent="-156512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4564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69185F-01CD-452F-9CE1-37870AEFF3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 bwMode="gray">
          <a:xfrm>
            <a:off x="4347974" y="1307593"/>
            <a:ext cx="3474720" cy="4919588"/>
          </a:xfrm>
          <a:prstGeom prst="rect">
            <a:avLst/>
          </a:prstGeom>
        </p:spPr>
        <p:txBody>
          <a:bodyPr lIns="0" tIns="0" rIns="0" bIns="0"/>
          <a:lstStyle>
            <a:lvl1pPr marL="171348" indent="-17134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9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127" indent="-228422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436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6345" indent="-156512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4564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 bwMode="gray">
          <a:xfrm>
            <a:off x="8147304" y="1307593"/>
            <a:ext cx="3474720" cy="4919588"/>
          </a:xfrm>
          <a:prstGeom prst="rect">
            <a:avLst/>
          </a:prstGeom>
        </p:spPr>
        <p:txBody>
          <a:bodyPr lIns="0" tIns="0" rIns="0" bIns="0"/>
          <a:lstStyle>
            <a:lvl1pPr marL="171348" indent="-17134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9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127" indent="-228422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436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6345" indent="-156512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4564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54340" y="6421482"/>
            <a:ext cx="734356" cy="245008"/>
            <a:chOff x="547688" y="952500"/>
            <a:chExt cx="12190413" cy="4067175"/>
          </a:xfrm>
        </p:grpSpPr>
        <p:sp>
          <p:nvSpPr>
            <p:cNvPr id="13" name="Rectangle 12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20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21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751807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6036718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255" rtl="0" eaLnBrk="1" latinLnBrk="0" hangingPunct="1">
              <a:lnSpc>
                <a:spcPts val="3198"/>
              </a:lnSpc>
              <a:spcBef>
                <a:spcPct val="0"/>
              </a:spcBef>
              <a:buNone/>
              <a:tabLst>
                <a:tab pos="1218255" algn="l"/>
              </a:tabLst>
              <a:defRPr lang="en-US" sz="3198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307596"/>
            <a:ext cx="6036718" cy="4919589"/>
          </a:xfrm>
          <a:prstGeom prst="rect">
            <a:avLst/>
          </a:prstGeom>
        </p:spPr>
        <p:txBody>
          <a:bodyPr lIns="0" tIns="0" rIns="0" bIns="0"/>
          <a:lstStyle>
            <a:lvl1pPr marL="171348" indent="-17134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9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127" indent="-228422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436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6345" indent="-156512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4564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7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398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69185F-01CD-452F-9CE1-37870AEFF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676544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/Imag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6036718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255" rtl="0" eaLnBrk="1" latinLnBrk="0" hangingPunct="1">
              <a:lnSpc>
                <a:spcPts val="3198"/>
              </a:lnSpc>
              <a:spcBef>
                <a:spcPct val="0"/>
              </a:spcBef>
              <a:buNone/>
              <a:tabLst>
                <a:tab pos="1218255" algn="l"/>
              </a:tabLst>
              <a:defRPr lang="en-US" sz="3198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307596"/>
            <a:ext cx="6036718" cy="4919589"/>
          </a:xfrm>
          <a:prstGeom prst="rect">
            <a:avLst/>
          </a:prstGeom>
        </p:spPr>
        <p:txBody>
          <a:bodyPr lIns="0" tIns="0" rIns="0" bIns="0"/>
          <a:lstStyle>
            <a:lvl1pPr marL="171348" indent="-17134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9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127" indent="-228422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436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6345" indent="-156512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4564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7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398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69185F-01CD-452F-9CE1-37870AEFF3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4340" y="6421482"/>
            <a:ext cx="734356" cy="245008"/>
            <a:chOff x="547688" y="952500"/>
            <a:chExt cx="12190413" cy="4067175"/>
          </a:xfrm>
        </p:grpSpPr>
        <p:sp>
          <p:nvSpPr>
            <p:cNvPr id="21" name="Rectangle 20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26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389251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68001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A0C0A2-1C95-CF60-15E7-57B445A899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9585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" y="0"/>
            <a:ext cx="4061791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061791" y="0"/>
            <a:ext cx="81270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398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48640" y="849538"/>
            <a:ext cx="3513151" cy="1926795"/>
          </a:xfrm>
          <a:prstGeom prst="rect">
            <a:avLst/>
          </a:prstGeom>
          <a:noFill/>
        </p:spPr>
        <p:txBody>
          <a:bodyPr lIns="0" tIns="0" rIns="0" bIns="0" anchor="t">
            <a:noAutofit/>
          </a:bodyPr>
          <a:lstStyle>
            <a:lvl1pPr marL="0" indent="0">
              <a:lnSpc>
                <a:spcPts val="4198"/>
              </a:lnSpc>
              <a:spcBef>
                <a:spcPts val="0"/>
              </a:spcBef>
              <a:buFont typeface="Arial" panose="020B0604020202020204" pitchFamily="34" charset="0"/>
              <a:buNone/>
              <a:defRPr sz="4598" b="1" strike="noStrike" spc="-150" baseline="0">
                <a:solidFill>
                  <a:schemeClr val="tx1"/>
                </a:solidFill>
              </a:defRPr>
            </a:lvl1pPr>
            <a:lvl2pPr marL="341109" indent="0">
              <a:buNone/>
              <a:defRPr/>
            </a:lvl2pPr>
            <a:lvl3pPr marL="679042" indent="0">
              <a:buNone/>
              <a:defRPr/>
            </a:lvl3pPr>
            <a:lvl4pPr marL="966207" indent="0">
              <a:buNone/>
              <a:defRPr/>
            </a:lvl4pPr>
            <a:lvl5pPr marL="1145487" indent="0">
              <a:buNone/>
              <a:defRPr/>
            </a:lvl5pPr>
          </a:lstStyle>
          <a:p>
            <a:pPr lvl="0"/>
            <a:r>
              <a:rPr lang="en-US" dirty="0"/>
              <a:t>Photo plus</a:t>
            </a:r>
            <a:br>
              <a:rPr lang="en-US" dirty="0"/>
            </a:br>
            <a:r>
              <a:rPr lang="en-US" dirty="0"/>
              <a:t>statement</a:t>
            </a:r>
            <a:br>
              <a:rPr lang="en-US" dirty="0"/>
            </a:br>
            <a:r>
              <a:rPr lang="en-US" dirty="0"/>
              <a:t>layout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48643" y="2943641"/>
            <a:ext cx="3513150" cy="16416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398"/>
              </a:lnSpc>
              <a:spcBef>
                <a:spcPts val="0"/>
              </a:spcBef>
              <a:buNone/>
              <a:defRPr sz="2398" baseline="0">
                <a:solidFill>
                  <a:schemeClr val="tx1"/>
                </a:solidFill>
              </a:defRPr>
            </a:lvl1pPr>
            <a:lvl2pPr marL="609128" indent="0">
              <a:buNone/>
              <a:defRPr/>
            </a:lvl2pPr>
            <a:lvl3pPr marL="1218254" indent="0">
              <a:buNone/>
              <a:defRPr/>
            </a:lvl3pPr>
            <a:lvl4pPr marL="1827383" indent="0">
              <a:buNone/>
              <a:defRPr/>
            </a:lvl4pPr>
            <a:lvl5pPr marL="2436511" indent="0">
              <a:buNone/>
              <a:defRPr/>
            </a:lvl5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69185F-01CD-452F-9CE1-37870AEFF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893524"/>
      </p:ext>
    </p:extLst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+ Statement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" y="0"/>
            <a:ext cx="4061791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061791" y="0"/>
            <a:ext cx="81270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398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48640" y="849538"/>
            <a:ext cx="3513151" cy="1926795"/>
          </a:xfrm>
          <a:prstGeom prst="rect">
            <a:avLst/>
          </a:prstGeom>
          <a:noFill/>
        </p:spPr>
        <p:txBody>
          <a:bodyPr lIns="0" tIns="0" rIns="0" bIns="0" anchor="t">
            <a:noAutofit/>
          </a:bodyPr>
          <a:lstStyle>
            <a:lvl1pPr marL="0" indent="0">
              <a:lnSpc>
                <a:spcPts val="4198"/>
              </a:lnSpc>
              <a:spcBef>
                <a:spcPts val="0"/>
              </a:spcBef>
              <a:buFont typeface="Arial" panose="020B0604020202020204" pitchFamily="34" charset="0"/>
              <a:buNone/>
              <a:defRPr sz="4598" b="1" strike="noStrike" spc="-150" baseline="0">
                <a:solidFill>
                  <a:schemeClr val="bg1"/>
                </a:solidFill>
              </a:defRPr>
            </a:lvl1pPr>
            <a:lvl2pPr marL="341109" indent="0">
              <a:buNone/>
              <a:defRPr/>
            </a:lvl2pPr>
            <a:lvl3pPr marL="679042" indent="0">
              <a:buNone/>
              <a:defRPr/>
            </a:lvl3pPr>
            <a:lvl4pPr marL="966207" indent="0">
              <a:buNone/>
              <a:defRPr/>
            </a:lvl4pPr>
            <a:lvl5pPr marL="1145487" indent="0">
              <a:buNone/>
              <a:defRPr/>
            </a:lvl5pPr>
          </a:lstStyle>
          <a:p>
            <a:pPr lvl="0"/>
            <a:r>
              <a:rPr lang="en-US" dirty="0"/>
              <a:t>Photo plus</a:t>
            </a:r>
            <a:br>
              <a:rPr lang="en-US" dirty="0"/>
            </a:br>
            <a:r>
              <a:rPr lang="en-US" dirty="0"/>
              <a:t>statement</a:t>
            </a:r>
            <a:br>
              <a:rPr lang="en-US" dirty="0"/>
            </a:br>
            <a:r>
              <a:rPr lang="en-US" dirty="0"/>
              <a:t>layout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48643" y="2943641"/>
            <a:ext cx="3513150" cy="16416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398"/>
              </a:lnSpc>
              <a:spcBef>
                <a:spcPts val="0"/>
              </a:spcBef>
              <a:buNone/>
              <a:defRPr sz="2398" baseline="0">
                <a:solidFill>
                  <a:schemeClr val="bg1"/>
                </a:solidFill>
              </a:defRPr>
            </a:lvl1pPr>
            <a:lvl2pPr marL="609128" indent="0">
              <a:buNone/>
              <a:defRPr/>
            </a:lvl2pPr>
            <a:lvl3pPr marL="1218254" indent="0">
              <a:buNone/>
              <a:defRPr/>
            </a:lvl3pPr>
            <a:lvl4pPr marL="1827383" indent="0">
              <a:buNone/>
              <a:defRPr/>
            </a:lvl4pPr>
            <a:lvl5pPr marL="2436511" indent="0">
              <a:buNone/>
              <a:defRPr/>
            </a:lvl5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69185F-01CD-452F-9CE1-37870AEFF3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54340" y="6421482"/>
            <a:ext cx="734356" cy="245008"/>
            <a:chOff x="547688" y="952500"/>
            <a:chExt cx="12190413" cy="4067175"/>
          </a:xfrm>
        </p:grpSpPr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7196960"/>
      </p:ext>
    </p:extLst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548640" y="1276353"/>
            <a:ext cx="10165080" cy="3242641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4398" b="1" spc="-150">
                <a:solidFill>
                  <a:schemeClr val="tx1"/>
                </a:solidFill>
              </a:defRPr>
            </a:lvl1pPr>
            <a:lvl2pPr marL="341109" indent="0" algn="ctr">
              <a:buNone/>
              <a:defRPr>
                <a:solidFill>
                  <a:schemeClr val="bg1"/>
                </a:solidFill>
              </a:defRPr>
            </a:lvl2pPr>
            <a:lvl3pPr marL="679042" indent="0" algn="ctr">
              <a:buNone/>
              <a:defRPr>
                <a:solidFill>
                  <a:schemeClr val="bg1"/>
                </a:solidFill>
              </a:defRPr>
            </a:lvl3pPr>
            <a:lvl4pPr marL="966207" indent="0" algn="ctr">
              <a:buNone/>
              <a:defRPr>
                <a:solidFill>
                  <a:schemeClr val="bg1"/>
                </a:solidFill>
              </a:defRPr>
            </a:lvl4pPr>
            <a:lvl5pPr marL="1145487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554339" y="4623890"/>
            <a:ext cx="10159383" cy="87630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398" b="1" spc="-150" baseline="0">
                <a:solidFill>
                  <a:schemeClr val="tx1"/>
                </a:solidFill>
              </a:defRPr>
            </a:lvl1pPr>
            <a:lvl2pPr marL="341109" indent="0">
              <a:buNone/>
              <a:defRPr/>
            </a:lvl2pPr>
            <a:lvl3pPr marL="679042" indent="0">
              <a:buNone/>
              <a:defRPr/>
            </a:lvl3pPr>
            <a:lvl4pPr marL="966207" indent="0">
              <a:buNone/>
              <a:defRPr/>
            </a:lvl4pPr>
            <a:lvl5pPr marL="1145487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48640" y="398467"/>
            <a:ext cx="990600" cy="735013"/>
            <a:chOff x="657226" y="398463"/>
            <a:chExt cx="990600" cy="735013"/>
          </a:xfrm>
          <a:gradFill>
            <a:gsLst>
              <a:gs pos="0">
                <a:srgbClr val="F2A11F"/>
              </a:gs>
              <a:gs pos="37000">
                <a:srgbClr val="EC5124"/>
              </a:gs>
              <a:gs pos="79000">
                <a:srgbClr val="D32A27"/>
              </a:gs>
              <a:gs pos="100000">
                <a:srgbClr val="7A425E"/>
              </a:gs>
            </a:gsLst>
            <a:lin ang="2400000" scaled="0"/>
          </a:gradFill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657226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195388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69185F-01CD-452F-9CE1-37870AEFF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297436"/>
      </p:ext>
    </p:extLst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Layout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548640" y="1276353"/>
            <a:ext cx="10165080" cy="3242641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4398" b="1" spc="-150">
                <a:solidFill>
                  <a:schemeClr val="bg1"/>
                </a:solidFill>
              </a:defRPr>
            </a:lvl1pPr>
            <a:lvl2pPr marL="341109" indent="0" algn="ctr">
              <a:buNone/>
              <a:defRPr>
                <a:solidFill>
                  <a:schemeClr val="bg1"/>
                </a:solidFill>
              </a:defRPr>
            </a:lvl2pPr>
            <a:lvl3pPr marL="679042" indent="0" algn="ctr">
              <a:buNone/>
              <a:defRPr>
                <a:solidFill>
                  <a:schemeClr val="bg1"/>
                </a:solidFill>
              </a:defRPr>
            </a:lvl3pPr>
            <a:lvl4pPr marL="966207" indent="0" algn="ctr">
              <a:buNone/>
              <a:defRPr>
                <a:solidFill>
                  <a:schemeClr val="bg1"/>
                </a:solidFill>
              </a:defRPr>
            </a:lvl4pPr>
            <a:lvl5pPr marL="1145487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554339" y="4623890"/>
            <a:ext cx="10159383" cy="87630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398" b="1" spc="-150" baseline="0">
                <a:solidFill>
                  <a:schemeClr val="bg1"/>
                </a:solidFill>
              </a:defRPr>
            </a:lvl1pPr>
            <a:lvl2pPr marL="341109" indent="0">
              <a:buNone/>
              <a:defRPr/>
            </a:lvl2pPr>
            <a:lvl3pPr marL="679042" indent="0">
              <a:buNone/>
              <a:defRPr/>
            </a:lvl3pPr>
            <a:lvl4pPr marL="966207" indent="0">
              <a:buNone/>
              <a:defRPr/>
            </a:lvl4pPr>
            <a:lvl5pPr marL="1145487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69185F-01CD-452F-9CE1-37870AEFF3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54340" y="6421482"/>
            <a:ext cx="734356" cy="245008"/>
            <a:chOff x="547688" y="952500"/>
            <a:chExt cx="12190413" cy="4067175"/>
          </a:xfrm>
        </p:grpSpPr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20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21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9371872-34E0-4E87-A880-855C986DEFEB}"/>
              </a:ext>
            </a:extLst>
          </p:cNvPr>
          <p:cNvGrpSpPr/>
          <p:nvPr/>
        </p:nvGrpSpPr>
        <p:grpSpPr>
          <a:xfrm>
            <a:off x="548640" y="398467"/>
            <a:ext cx="990600" cy="735013"/>
            <a:chOff x="657226" y="398463"/>
            <a:chExt cx="990600" cy="735013"/>
          </a:xfrm>
          <a:gradFill>
            <a:gsLst>
              <a:gs pos="0">
                <a:srgbClr val="F2A11F"/>
              </a:gs>
              <a:gs pos="37000">
                <a:srgbClr val="EC5124"/>
              </a:gs>
              <a:gs pos="79000">
                <a:srgbClr val="D32A27"/>
              </a:gs>
              <a:gs pos="100000">
                <a:srgbClr val="7A425E"/>
              </a:gs>
            </a:gsLst>
            <a:lin ang="2400000" scaled="0"/>
          </a:gradFill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A59E31A-C52B-4474-A5A0-530DF770A4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226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123B3F17-34EE-4FBA-8852-7ED07762D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388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/>
            </a:p>
          </p:txBody>
        </p:sp>
      </p:grpSp>
    </p:spTree>
    <p:extLst>
      <p:ext uri="{BB962C8B-B14F-4D97-AF65-F5344CB8AC3E}">
        <p14:creationId xmlns:p14="http://schemas.microsoft.com/office/powerpoint/2010/main" val="846219836"/>
      </p:ext>
    </p:extLst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" y="0"/>
            <a:ext cx="6566888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398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8"/>
          </p:nvPr>
        </p:nvSpPr>
        <p:spPr bwMode="gray">
          <a:xfrm>
            <a:off x="6835286" y="1307596"/>
            <a:ext cx="4707555" cy="4919589"/>
          </a:xfrm>
          <a:prstGeom prst="rect">
            <a:avLst/>
          </a:prstGeom>
        </p:spPr>
        <p:txBody>
          <a:bodyPr lIns="0" tIns="0" rIns="0" bIns="0"/>
          <a:lstStyle>
            <a:lvl1pPr marL="171348" indent="-17134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9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127" indent="-228422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436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6345" indent="-156512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4564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6835285" y="402336"/>
            <a:ext cx="4707555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255" rtl="0" eaLnBrk="1" latinLnBrk="0" hangingPunct="1">
              <a:lnSpc>
                <a:spcPts val="3198"/>
              </a:lnSpc>
              <a:spcBef>
                <a:spcPct val="0"/>
              </a:spcBef>
              <a:buNone/>
              <a:tabLst>
                <a:tab pos="1218255" algn="l"/>
              </a:tabLst>
              <a:defRPr lang="en-US" sz="3198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69185F-01CD-452F-9CE1-37870AEFF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63949"/>
      </p:ext>
    </p:extLst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/ Product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" y="0"/>
            <a:ext cx="6566888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398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8"/>
          </p:nvPr>
        </p:nvSpPr>
        <p:spPr bwMode="gray">
          <a:xfrm>
            <a:off x="6835286" y="1307592"/>
            <a:ext cx="4707555" cy="5023760"/>
          </a:xfrm>
          <a:prstGeom prst="rect">
            <a:avLst/>
          </a:prstGeom>
        </p:spPr>
        <p:txBody>
          <a:bodyPr lIns="0" tIns="0" rIns="0" bIns="0"/>
          <a:lstStyle>
            <a:lvl1pPr marL="171348" indent="-17134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9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127" indent="-228422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436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6345" indent="-156512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4564" indent="-15016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79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6835285" y="402336"/>
            <a:ext cx="4707555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255" rtl="0" eaLnBrk="1" latinLnBrk="0" hangingPunct="1">
              <a:lnSpc>
                <a:spcPts val="3198"/>
              </a:lnSpc>
              <a:spcBef>
                <a:spcPct val="0"/>
              </a:spcBef>
              <a:buNone/>
              <a:tabLst>
                <a:tab pos="1218255" algn="l"/>
              </a:tabLst>
              <a:defRPr lang="en-US" sz="3198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69185F-01CD-452F-9CE1-37870AEFF3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54340" y="6421482"/>
            <a:ext cx="734356" cy="245008"/>
            <a:chOff x="547688" y="952500"/>
            <a:chExt cx="12190413" cy="4067175"/>
          </a:xfrm>
        </p:grpSpPr>
        <p:sp>
          <p:nvSpPr>
            <p:cNvPr id="13" name="Rectangle 12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056462"/>
      </p:ext>
    </p:extLst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255" rtl="0" eaLnBrk="1" latinLnBrk="0" hangingPunct="1">
              <a:lnSpc>
                <a:spcPts val="3198"/>
              </a:lnSpc>
              <a:spcBef>
                <a:spcPct val="0"/>
              </a:spcBef>
              <a:buNone/>
              <a:tabLst>
                <a:tab pos="1218255" algn="l"/>
              </a:tabLst>
              <a:defRPr lang="en-US" sz="3198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41" y="1307593"/>
            <a:ext cx="11073385" cy="4919588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398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69185F-01CD-452F-9CE1-37870AEFF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013184"/>
      </p:ext>
    </p:extLst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255" rtl="0" eaLnBrk="1" latinLnBrk="0" hangingPunct="1">
              <a:lnSpc>
                <a:spcPts val="3198"/>
              </a:lnSpc>
              <a:spcBef>
                <a:spcPct val="0"/>
              </a:spcBef>
              <a:buNone/>
              <a:tabLst>
                <a:tab pos="1218255" algn="l"/>
              </a:tabLst>
              <a:defRPr lang="en-US" sz="3198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41" y="1307593"/>
            <a:ext cx="11073385" cy="4919588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3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69185F-01CD-452F-9CE1-37870AEFF3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4340" y="6421482"/>
            <a:ext cx="734356" cy="245008"/>
            <a:chOff x="547688" y="952500"/>
            <a:chExt cx="12190413" cy="4067175"/>
          </a:xfrm>
        </p:grpSpPr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035850"/>
      </p:ext>
    </p:extLst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69185F-01CD-452F-9CE1-37870AEFF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271042"/>
      </p:ext>
    </p:extLst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69185F-01CD-452F-9CE1-37870AEFF3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4340" y="6421482"/>
            <a:ext cx="734356" cy="245008"/>
            <a:chOff x="547688" y="952500"/>
            <a:chExt cx="12190413" cy="4067175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21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  <p:sp>
          <p:nvSpPr>
            <p:cNvPr id="22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098007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18" Type="http://schemas.openxmlformats.org/officeDocument/2006/relationships/slideLayout" Target="../slideLayouts/slideLayout89.xml"/><Relationship Id="rId26" Type="http://schemas.openxmlformats.org/officeDocument/2006/relationships/slideLayout" Target="../slideLayouts/slideLayout97.xml"/><Relationship Id="rId3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92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8.xml"/><Relationship Id="rId25" Type="http://schemas.openxmlformats.org/officeDocument/2006/relationships/slideLayout" Target="../slideLayouts/slideLayout96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20" Type="http://schemas.openxmlformats.org/officeDocument/2006/relationships/slideLayout" Target="../slideLayouts/slideLayout91.xml"/><Relationship Id="rId29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24" Type="http://schemas.openxmlformats.org/officeDocument/2006/relationships/slideLayout" Target="../slideLayouts/slideLayout95.xml"/><Relationship Id="rId32" Type="http://schemas.openxmlformats.org/officeDocument/2006/relationships/theme" Target="../theme/theme3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23" Type="http://schemas.openxmlformats.org/officeDocument/2006/relationships/slideLayout" Target="../slideLayouts/slideLayout94.xml"/><Relationship Id="rId28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81.xml"/><Relationship Id="rId19" Type="http://schemas.openxmlformats.org/officeDocument/2006/relationships/slideLayout" Target="../slideLayouts/slideLayout90.xml"/><Relationship Id="rId31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Relationship Id="rId22" Type="http://schemas.openxmlformats.org/officeDocument/2006/relationships/slideLayout" Target="../slideLayouts/slideLayout93.xml"/><Relationship Id="rId27" Type="http://schemas.openxmlformats.org/officeDocument/2006/relationships/slideLayout" Target="../slideLayouts/slideLayout98.xml"/><Relationship Id="rId30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9529" y="6400800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8E58A1D-41DA-DC58-93FB-1ED0F2D56A4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BC243CA-E9F6-42B7-4EBD-174C6A6167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AF0893DC-4B4F-34BC-2BE3-54AE043B95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2E9ED647-0AE4-33D4-5156-46F4EDDDEC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05BD8F00-F164-080D-BE9D-F8D1C4DFAE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5270BA00-DD8B-D870-AA01-525F7B1325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8214A0A3-3CC6-58A0-8F76-87CEE5EF1B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D4ACFFF1-B65B-C5F8-C71D-FED0359A30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302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50" r:id="rId2"/>
    <p:sldLayoutId id="2147483723" r:id="rId3"/>
    <p:sldLayoutId id="2147483751" r:id="rId4"/>
    <p:sldLayoutId id="2147483670" r:id="rId5"/>
    <p:sldLayoutId id="2147483752" r:id="rId6"/>
    <p:sldLayoutId id="2147483740" r:id="rId7"/>
    <p:sldLayoutId id="2147483753" r:id="rId8"/>
    <p:sldLayoutId id="2147483654" r:id="rId9"/>
    <p:sldLayoutId id="2147483725" r:id="rId10"/>
    <p:sldLayoutId id="2147483738" r:id="rId11"/>
    <p:sldLayoutId id="2147483739" r:id="rId12"/>
    <p:sldLayoutId id="2147483661" r:id="rId13"/>
    <p:sldLayoutId id="2147483757" r:id="rId14"/>
    <p:sldLayoutId id="2147483758" r:id="rId15"/>
    <p:sldLayoutId id="2147483759" r:id="rId16"/>
    <p:sldLayoutId id="2147483761" r:id="rId17"/>
    <p:sldLayoutId id="2147483726" r:id="rId18"/>
    <p:sldLayoutId id="2147483673" r:id="rId19"/>
    <p:sldLayoutId id="2147483727" r:id="rId20"/>
    <p:sldLayoutId id="2147483662" r:id="rId21"/>
    <p:sldLayoutId id="2147483728" r:id="rId22"/>
    <p:sldLayoutId id="2147483736" r:id="rId23"/>
    <p:sldLayoutId id="2147483737" r:id="rId24"/>
    <p:sldLayoutId id="2147483691" r:id="rId25"/>
    <p:sldLayoutId id="2147483729" r:id="rId26"/>
    <p:sldLayoutId id="2147483755" r:id="rId27"/>
    <p:sldLayoutId id="2147483749" r:id="rId28"/>
    <p:sldLayoutId id="2147483756" r:id="rId29"/>
    <p:sldLayoutId id="2147483711" r:id="rId30"/>
    <p:sldLayoutId id="2147483731" r:id="rId31"/>
    <p:sldLayoutId id="2147483746" r:id="rId32"/>
    <p:sldLayoutId id="2147483722" r:id="rId33"/>
    <p:sldLayoutId id="2147483732" r:id="rId34"/>
    <p:sldLayoutId id="2147483657" r:id="rId35"/>
    <p:sldLayoutId id="2147483733" r:id="rId36"/>
    <p:sldLayoutId id="2147483659" r:id="rId37"/>
    <p:sldLayoutId id="2147483734" r:id="rId38"/>
    <p:sldLayoutId id="2147483748" r:id="rId39"/>
    <p:sldLayoutId id="2147483747" r:id="rId40"/>
    <p:sldLayoutId id="2147483762" r:id="rId4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ClrTx/>
        <a:buFont typeface="Arial" panose="020B0604020202020204" pitchFamily="34" charset="0"/>
        <a:buChar char="-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ClrTx/>
        <a:buFont typeface="Arial" panose="020B0604020202020204" pitchFamily="34" charset="0"/>
        <a:buChar char="-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ClrTx/>
        <a:buFont typeface="Arial" panose="020B0604020202020204" pitchFamily="34" charset="0"/>
        <a:buChar char="-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0" userDrawn="1">
          <p15:clr>
            <a:srgbClr val="F26B43"/>
          </p15:clr>
        </p15:guide>
        <p15:guide id="2" pos="6719" userDrawn="1">
          <p15:clr>
            <a:srgbClr val="F26B43"/>
          </p15:clr>
        </p15:guide>
        <p15:guide id="3" orient="horz" pos="2880" userDrawn="1">
          <p15:clr>
            <a:srgbClr val="F26B43"/>
          </p15:clr>
        </p15:guide>
        <p15:guide id="4" pos="3839" userDrawn="1">
          <p15:clr>
            <a:srgbClr val="F26B43"/>
          </p15:clr>
        </p15:guide>
        <p15:guide id="5" pos="5279" userDrawn="1">
          <p15:clr>
            <a:srgbClr val="F26B43"/>
          </p15:clr>
        </p15:guide>
        <p15:guide id="6" pos="2399" userDrawn="1">
          <p15:clr>
            <a:srgbClr val="F26B43"/>
          </p15:clr>
        </p15:guide>
        <p15:guide id="7" pos="959" userDrawn="1">
          <p15:clr>
            <a:srgbClr val="F26B43"/>
          </p15:clr>
        </p15:guide>
        <p15:guide id="8" pos="7199" userDrawn="1">
          <p15:clr>
            <a:srgbClr val="FDE53C"/>
          </p15:clr>
        </p15:guide>
        <p15:guide id="9" pos="6239" userDrawn="1">
          <p15:clr>
            <a:srgbClr val="FDE53C"/>
          </p15:clr>
        </p15:guide>
        <p15:guide id="10" pos="5759" userDrawn="1">
          <p15:clr>
            <a:srgbClr val="FDE53C"/>
          </p15:clr>
        </p15:guide>
        <p15:guide id="11" pos="4319" userDrawn="1">
          <p15:clr>
            <a:srgbClr val="FDE53C"/>
          </p15:clr>
        </p15:guide>
        <p15:guide id="12" pos="4799" userDrawn="1">
          <p15:clr>
            <a:srgbClr val="FDE53C"/>
          </p15:clr>
        </p15:guide>
        <p15:guide id="13" pos="3335" userDrawn="1">
          <p15:clr>
            <a:srgbClr val="FDE53C"/>
          </p15:clr>
        </p15:guide>
        <p15:guide id="14" pos="2879" userDrawn="1">
          <p15:clr>
            <a:srgbClr val="FDE53C"/>
          </p15:clr>
        </p15:guide>
        <p15:guide id="15" pos="1919" userDrawn="1">
          <p15:clr>
            <a:srgbClr val="FDE53C"/>
          </p15:clr>
        </p15:guide>
        <p15:guide id="16" pos="1439" userDrawn="1">
          <p15:clr>
            <a:srgbClr val="FDE53C"/>
          </p15:clr>
        </p15:guide>
        <p15:guide id="17" pos="479" userDrawn="1">
          <p15:clr>
            <a:srgbClr val="FDE53C"/>
          </p15:clr>
        </p15:guide>
        <p15:guide id="18" orient="horz" pos="960" userDrawn="1">
          <p15:clr>
            <a:srgbClr val="FDE53C"/>
          </p15:clr>
        </p15:guide>
        <p15:guide id="19" orient="horz" pos="480" userDrawn="1">
          <p15:clr>
            <a:srgbClr val="FDE53C"/>
          </p15:clr>
        </p15:guide>
        <p15:guide id="20" orient="horz" pos="1920" userDrawn="1">
          <p15:clr>
            <a:srgbClr val="FDE53C"/>
          </p15:clr>
        </p15:guide>
        <p15:guide id="21" orient="horz" pos="2400" userDrawn="1">
          <p15:clr>
            <a:srgbClr val="FDE53C"/>
          </p15:clr>
        </p15:guide>
        <p15:guide id="22" orient="horz" pos="3360" userDrawn="1">
          <p15:clr>
            <a:srgbClr val="FDE53C"/>
          </p15:clr>
        </p15:guide>
        <p15:guide id="23" orient="horz" pos="3840" userDrawn="1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66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  <p:sldLayoutId id="2147483788" r:id="rId19"/>
    <p:sldLayoutId id="2147483789" r:id="rId20"/>
    <p:sldLayoutId id="2147483790" r:id="rId21"/>
    <p:sldLayoutId id="2147483791" r:id="rId22"/>
    <p:sldLayoutId id="2147483792" r:id="rId23"/>
    <p:sldLayoutId id="2147483793" r:id="rId24"/>
    <p:sldLayoutId id="2147483794" r:id="rId25"/>
    <p:sldLayoutId id="2147483795" r:id="rId26"/>
    <p:sldLayoutId id="2147483796" r:id="rId27"/>
    <p:sldLayoutId id="2147483797" r:id="rId28"/>
    <p:sldLayoutId id="2147483798" r:id="rId29"/>
    <p:sldLayoutId id="2147483799" r:id="rId30"/>
  </p:sldLayoutIdLst>
  <p:hf hdr="0" dt="0"/>
  <p:txStyles>
    <p:titleStyle>
      <a:lvl1pPr algn="ctr" defTabSz="1218987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69185F-01CD-452F-9CE1-37870AEFF3A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组合 2">
            <a:extLst>
              <a:ext uri="{FF2B5EF4-FFF2-40B4-BE49-F238E27FC236}">
                <a16:creationId xmlns:a16="http://schemas.microsoft.com/office/drawing/2014/main" id="{CF7C438E-BDC2-4509-A292-5AA507A4835F}"/>
              </a:ext>
            </a:extLst>
          </p:cNvPr>
          <p:cNvGrpSpPr/>
          <p:nvPr userDrawn="1"/>
        </p:nvGrpSpPr>
        <p:grpSpPr>
          <a:xfrm>
            <a:off x="328762" y="6489748"/>
            <a:ext cx="2942045" cy="153900"/>
            <a:chOff x="-2" y="-3"/>
            <a:chExt cx="2942810" cy="153899"/>
          </a:xfrm>
        </p:grpSpPr>
        <p:sp>
          <p:nvSpPr>
            <p:cNvPr id="15" name="TextBox 1">
              <a:extLst>
                <a:ext uri="{FF2B5EF4-FFF2-40B4-BE49-F238E27FC236}">
                  <a16:creationId xmlns:a16="http://schemas.microsoft.com/office/drawing/2014/main" id="{A0EFD035-C6A0-43B0-B1DB-4FBA53C88084}"/>
                </a:ext>
              </a:extLst>
            </p:cNvPr>
            <p:cNvSpPr txBox="1"/>
            <p:nvPr/>
          </p:nvSpPr>
          <p:spPr>
            <a:xfrm>
              <a:off x="522408" y="7085"/>
              <a:ext cx="2420400" cy="138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9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900"/>
                <a:t>202</a:t>
              </a:r>
              <a:r>
                <a:rPr lang="en-US" sz="900"/>
                <a:t>3</a:t>
              </a:r>
              <a:r>
                <a:rPr sz="900"/>
                <a:t> Lenovo Internal. All rights reserved.</a:t>
              </a:r>
            </a:p>
          </p:txBody>
        </p:sp>
        <p:grpSp>
          <p:nvGrpSpPr>
            <p:cNvPr id="16" name="Group 4">
              <a:extLst>
                <a:ext uri="{FF2B5EF4-FFF2-40B4-BE49-F238E27FC236}">
                  <a16:creationId xmlns:a16="http://schemas.microsoft.com/office/drawing/2014/main" id="{06545671-EAB7-4FDC-BB31-6D7BD8CFD626}"/>
                </a:ext>
              </a:extLst>
            </p:cNvPr>
            <p:cNvGrpSpPr/>
            <p:nvPr/>
          </p:nvGrpSpPr>
          <p:grpSpPr>
            <a:xfrm>
              <a:off x="-2" y="-3"/>
              <a:ext cx="461371" cy="153899"/>
              <a:chOff x="-1" y="-1"/>
              <a:chExt cx="461369" cy="153898"/>
            </a:xfrm>
          </p:grpSpPr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7D847C87-C62F-42C9-A264-A17E716933DC}"/>
                  </a:ext>
                </a:extLst>
              </p:cNvPr>
              <p:cNvSpPr/>
              <p:nvPr/>
            </p:nvSpPr>
            <p:spPr>
              <a:xfrm>
                <a:off x="-2" y="-2"/>
                <a:ext cx="461371" cy="153900"/>
              </a:xfrm>
              <a:prstGeom prst="rect">
                <a:avLst/>
              </a:prstGeom>
              <a:solidFill>
                <a:srgbClr val="E1140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 sz="2398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98A8587A-52B5-4541-8B75-CC650B0FF123}"/>
                  </a:ext>
                </a:extLst>
              </p:cNvPr>
              <p:cNvSpPr/>
              <p:nvPr/>
            </p:nvSpPr>
            <p:spPr>
              <a:xfrm>
                <a:off x="165583" y="51718"/>
                <a:ext cx="59486" cy="601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881" y="0"/>
                    </a:moveTo>
                    <a:cubicBezTo>
                      <a:pt x="10420" y="0"/>
                      <a:pt x="7619" y="1140"/>
                      <a:pt x="5891" y="3419"/>
                    </a:cubicBezTo>
                    <a:cubicBezTo>
                      <a:pt x="5891" y="3419"/>
                      <a:pt x="5891" y="3419"/>
                      <a:pt x="5891" y="3419"/>
                    </a:cubicBezTo>
                    <a:cubicBezTo>
                      <a:pt x="5891" y="3419"/>
                      <a:pt x="5891" y="3419"/>
                      <a:pt x="5891" y="3419"/>
                    </a:cubicBezTo>
                    <a:cubicBezTo>
                      <a:pt x="5891" y="363"/>
                      <a:pt x="5891" y="363"/>
                      <a:pt x="5891" y="363"/>
                    </a:cubicBezTo>
                    <a:cubicBezTo>
                      <a:pt x="0" y="363"/>
                      <a:pt x="0" y="363"/>
                      <a:pt x="0" y="363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5891" y="21600"/>
                      <a:pt x="5891" y="21600"/>
                      <a:pt x="5891" y="21600"/>
                    </a:cubicBezTo>
                    <a:cubicBezTo>
                      <a:pt x="5891" y="9505"/>
                      <a:pt x="5891" y="9505"/>
                      <a:pt x="5891" y="9505"/>
                    </a:cubicBezTo>
                    <a:cubicBezTo>
                      <a:pt x="5891" y="7329"/>
                      <a:pt x="7593" y="5024"/>
                      <a:pt x="10761" y="5024"/>
                    </a:cubicBezTo>
                    <a:cubicBezTo>
                      <a:pt x="13196" y="5024"/>
                      <a:pt x="15709" y="6708"/>
                      <a:pt x="15709" y="9505"/>
                    </a:cubicBezTo>
                    <a:cubicBezTo>
                      <a:pt x="15709" y="21600"/>
                      <a:pt x="15709" y="21600"/>
                      <a:pt x="15709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443"/>
                      <a:pt x="21600" y="8443"/>
                      <a:pt x="21600" y="8443"/>
                    </a:cubicBezTo>
                    <a:cubicBezTo>
                      <a:pt x="21600" y="3548"/>
                      <a:pt x="18065" y="0"/>
                      <a:pt x="12881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 sz="2398"/>
              </a:p>
            </p:txBody>
          </p:sp>
          <p:sp>
            <p:nvSpPr>
              <p:cNvPr id="19" name="Freeform 8">
                <a:extLst>
                  <a:ext uri="{FF2B5EF4-FFF2-40B4-BE49-F238E27FC236}">
                    <a16:creationId xmlns:a16="http://schemas.microsoft.com/office/drawing/2014/main" id="{035B1882-5FBB-44B8-B3BF-7F4DE64731AE}"/>
                  </a:ext>
                </a:extLst>
              </p:cNvPr>
              <p:cNvSpPr/>
              <p:nvPr/>
            </p:nvSpPr>
            <p:spPr>
              <a:xfrm>
                <a:off x="292536" y="52739"/>
                <a:ext cx="66456" cy="591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565" y="0"/>
                    </a:moveTo>
                    <a:lnTo>
                      <a:pt x="10800" y="14714"/>
                    </a:lnTo>
                    <a:lnTo>
                      <a:pt x="6015" y="0"/>
                    </a:lnTo>
                    <a:lnTo>
                      <a:pt x="0" y="0"/>
                    </a:lnTo>
                    <a:lnTo>
                      <a:pt x="7910" y="21600"/>
                    </a:lnTo>
                    <a:lnTo>
                      <a:pt x="13690" y="21600"/>
                    </a:lnTo>
                    <a:lnTo>
                      <a:pt x="21600" y="0"/>
                    </a:lnTo>
                    <a:lnTo>
                      <a:pt x="155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 sz="2398"/>
              </a:p>
            </p:txBody>
          </p:sp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A73BE7DE-17E6-4CF8-841F-BEE46CF6FB6D}"/>
                  </a:ext>
                </a:extLst>
              </p:cNvPr>
              <p:cNvSpPr/>
              <p:nvPr/>
            </p:nvSpPr>
            <p:spPr>
              <a:xfrm>
                <a:off x="98052" y="51718"/>
                <a:ext cx="61708" cy="61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588" y="14825"/>
                    </a:moveTo>
                    <a:cubicBezTo>
                      <a:pt x="15191" y="16608"/>
                      <a:pt x="13828" y="17041"/>
                      <a:pt x="11658" y="17041"/>
                    </a:cubicBezTo>
                    <a:cubicBezTo>
                      <a:pt x="9690" y="17041"/>
                      <a:pt x="8150" y="16429"/>
                      <a:pt x="7065" y="15334"/>
                    </a:cubicBezTo>
                    <a:cubicBezTo>
                      <a:pt x="21600" y="9246"/>
                      <a:pt x="21600" y="9246"/>
                      <a:pt x="21600" y="9246"/>
                    </a:cubicBezTo>
                    <a:cubicBezTo>
                      <a:pt x="21272" y="7005"/>
                      <a:pt x="20439" y="4967"/>
                      <a:pt x="19127" y="3439"/>
                    </a:cubicBezTo>
                    <a:cubicBezTo>
                      <a:pt x="17209" y="1197"/>
                      <a:pt x="14383" y="0"/>
                      <a:pt x="10951" y="0"/>
                    </a:cubicBezTo>
                    <a:cubicBezTo>
                      <a:pt x="4693" y="0"/>
                      <a:pt x="0" y="4661"/>
                      <a:pt x="0" y="10800"/>
                    </a:cubicBezTo>
                    <a:cubicBezTo>
                      <a:pt x="0" y="17117"/>
                      <a:pt x="4719" y="21600"/>
                      <a:pt x="11582" y="21600"/>
                    </a:cubicBezTo>
                    <a:cubicBezTo>
                      <a:pt x="15418" y="21600"/>
                      <a:pt x="19354" y="19766"/>
                      <a:pt x="21196" y="17601"/>
                    </a:cubicBezTo>
                    <a:lnTo>
                      <a:pt x="17588" y="14825"/>
                    </a:lnTo>
                    <a:close/>
                    <a:moveTo>
                      <a:pt x="6687" y="6648"/>
                    </a:moveTo>
                    <a:cubicBezTo>
                      <a:pt x="7646" y="5349"/>
                      <a:pt x="9185" y="4559"/>
                      <a:pt x="11052" y="4559"/>
                    </a:cubicBezTo>
                    <a:cubicBezTo>
                      <a:pt x="13096" y="4559"/>
                      <a:pt x="14661" y="5757"/>
                      <a:pt x="15443" y="7489"/>
                    </a:cubicBezTo>
                    <a:cubicBezTo>
                      <a:pt x="5526" y="11641"/>
                      <a:pt x="5526" y="11641"/>
                      <a:pt x="5526" y="11641"/>
                    </a:cubicBezTo>
                    <a:cubicBezTo>
                      <a:pt x="5249" y="9526"/>
                      <a:pt x="5804" y="7845"/>
                      <a:pt x="6687" y="664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 sz="2398"/>
              </a:p>
            </p:txBody>
          </p:sp>
          <p:sp>
            <p:nvSpPr>
              <p:cNvPr id="21" name="Freeform 10">
                <a:extLst>
                  <a:ext uri="{FF2B5EF4-FFF2-40B4-BE49-F238E27FC236}">
                    <a16:creationId xmlns:a16="http://schemas.microsoft.com/office/drawing/2014/main" id="{D9231C08-52B9-476B-B2D0-AB124D0AA17D}"/>
                  </a:ext>
                </a:extLst>
              </p:cNvPr>
              <p:cNvSpPr/>
              <p:nvPr/>
            </p:nvSpPr>
            <p:spPr>
              <a:xfrm>
                <a:off x="43078" y="35078"/>
                <a:ext cx="53356" cy="768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7395"/>
                    </a:moveTo>
                    <a:lnTo>
                      <a:pt x="6665" y="17395"/>
                    </a:lnTo>
                    <a:lnTo>
                      <a:pt x="6665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739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 sz="2398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C6597049-6F2D-4452-B714-5853C10C9319}"/>
                  </a:ext>
                </a:extLst>
              </p:cNvPr>
              <p:cNvSpPr/>
              <p:nvPr/>
            </p:nvSpPr>
            <p:spPr>
              <a:xfrm>
                <a:off x="356465" y="51718"/>
                <a:ext cx="63510" cy="61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21600"/>
                    </a:moveTo>
                    <a:cubicBezTo>
                      <a:pt x="4732" y="21600"/>
                      <a:pt x="0" y="16913"/>
                      <a:pt x="0" y="10800"/>
                    </a:cubicBezTo>
                    <a:cubicBezTo>
                      <a:pt x="0" y="4738"/>
                      <a:pt x="4756" y="0"/>
                      <a:pt x="10837" y="0"/>
                    </a:cubicBezTo>
                    <a:cubicBezTo>
                      <a:pt x="16868" y="0"/>
                      <a:pt x="21600" y="4687"/>
                      <a:pt x="21600" y="10800"/>
                    </a:cubicBezTo>
                    <a:cubicBezTo>
                      <a:pt x="21600" y="16862"/>
                      <a:pt x="16844" y="21600"/>
                      <a:pt x="10763" y="21600"/>
                    </a:cubicBezTo>
                    <a:moveTo>
                      <a:pt x="10763" y="4916"/>
                    </a:moveTo>
                    <a:cubicBezTo>
                      <a:pt x="7674" y="4916"/>
                      <a:pt x="5443" y="7336"/>
                      <a:pt x="5443" y="10800"/>
                    </a:cubicBezTo>
                    <a:cubicBezTo>
                      <a:pt x="5443" y="14086"/>
                      <a:pt x="7821" y="16684"/>
                      <a:pt x="10837" y="16684"/>
                    </a:cubicBezTo>
                    <a:cubicBezTo>
                      <a:pt x="13926" y="16684"/>
                      <a:pt x="16157" y="14188"/>
                      <a:pt x="16157" y="10800"/>
                    </a:cubicBezTo>
                    <a:cubicBezTo>
                      <a:pt x="16157" y="7514"/>
                      <a:pt x="13779" y="4916"/>
                      <a:pt x="10763" y="4916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 sz="2398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B3B6860C-AFA2-42E2-8657-045FF22F4C56}"/>
                  </a:ext>
                </a:extLst>
              </p:cNvPr>
              <p:cNvSpPr/>
              <p:nvPr/>
            </p:nvSpPr>
            <p:spPr>
              <a:xfrm>
                <a:off x="231494" y="51718"/>
                <a:ext cx="63570" cy="61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51" y="21600"/>
                    </a:moveTo>
                    <a:cubicBezTo>
                      <a:pt x="4727" y="21600"/>
                      <a:pt x="0" y="16913"/>
                      <a:pt x="0" y="10800"/>
                    </a:cubicBezTo>
                    <a:cubicBezTo>
                      <a:pt x="0" y="4738"/>
                      <a:pt x="4776" y="0"/>
                      <a:pt x="10824" y="0"/>
                    </a:cubicBezTo>
                    <a:cubicBezTo>
                      <a:pt x="16873" y="0"/>
                      <a:pt x="21600" y="4687"/>
                      <a:pt x="21600" y="10800"/>
                    </a:cubicBezTo>
                    <a:cubicBezTo>
                      <a:pt x="21600" y="16862"/>
                      <a:pt x="16824" y="21600"/>
                      <a:pt x="10751" y="21600"/>
                    </a:cubicBezTo>
                    <a:moveTo>
                      <a:pt x="10751" y="4916"/>
                    </a:moveTo>
                    <a:cubicBezTo>
                      <a:pt x="7690" y="4916"/>
                      <a:pt x="5437" y="7336"/>
                      <a:pt x="5437" y="10800"/>
                    </a:cubicBezTo>
                    <a:cubicBezTo>
                      <a:pt x="5437" y="14086"/>
                      <a:pt x="7812" y="16684"/>
                      <a:pt x="10824" y="16684"/>
                    </a:cubicBezTo>
                    <a:cubicBezTo>
                      <a:pt x="13910" y="16684"/>
                      <a:pt x="16163" y="14188"/>
                      <a:pt x="16163" y="10800"/>
                    </a:cubicBezTo>
                    <a:cubicBezTo>
                      <a:pt x="16163" y="7514"/>
                      <a:pt x="13788" y="4916"/>
                      <a:pt x="10751" y="4916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 sz="2398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209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  <p:sldLayoutId id="2147483844" r:id="rId18"/>
    <p:sldLayoutId id="2147483845" r:id="rId19"/>
    <p:sldLayoutId id="2147483846" r:id="rId20"/>
    <p:sldLayoutId id="2147483847" r:id="rId21"/>
    <p:sldLayoutId id="2147483848" r:id="rId22"/>
    <p:sldLayoutId id="2147483849" r:id="rId23"/>
    <p:sldLayoutId id="2147483850" r:id="rId24"/>
    <p:sldLayoutId id="2147483851" r:id="rId25"/>
    <p:sldLayoutId id="2147483852" r:id="rId26"/>
    <p:sldLayoutId id="2147483853" r:id="rId27"/>
    <p:sldLayoutId id="2147483854" r:id="rId28"/>
    <p:sldLayoutId id="2147483855" r:id="rId29"/>
    <p:sldLayoutId id="2147483856" r:id="rId30"/>
    <p:sldLayoutId id="2147483857" r:id="rId31"/>
  </p:sldLayoutIdLst>
  <p:transition spd="med"/>
  <p:txStyles>
    <p:titleStyle>
      <a:lvl1pPr algn="ctr" defTabSz="1218255" rtl="0" eaLnBrk="1" latinLnBrk="0" hangingPunct="1">
        <a:spcBef>
          <a:spcPct val="0"/>
        </a:spcBef>
        <a:buNone/>
        <a:defRPr sz="4298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6846" indent="-456846" algn="l" defTabSz="1218255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298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89833" indent="-380705" algn="l" defTabSz="1218255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698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2819" indent="-304565" algn="l" defTabSz="1218255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198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1947" indent="-304565" algn="l" defTabSz="1218255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698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1074" indent="-304565" algn="l" defTabSz="1218255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698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0202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330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458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585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27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5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38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511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639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766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89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022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2.sv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3ECAC7-79C1-492F-8CA1-F267A9A9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大模型方向规划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68E61C3-F2E9-4B37-8B6C-91A6CA85B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Hongwei Li| 2023 Jul</a:t>
            </a:r>
          </a:p>
        </p:txBody>
      </p:sp>
    </p:spTree>
    <p:extLst>
      <p:ext uri="{BB962C8B-B14F-4D97-AF65-F5344CB8AC3E}">
        <p14:creationId xmlns:p14="http://schemas.microsoft.com/office/powerpoint/2010/main" val="3234437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E886-3348-F2DC-2902-84A027A7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挑战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7298-C358-269B-6272-C6B88CC25C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基座模型对通用交互的理解能力是基础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chatGPT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仍然遥遥领先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私有部署可以选择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Llama,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chatGLM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等，交互体验会降级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对接两种系统：私有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对带入知识的长度限制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多条本地内容可能与问题相关，都需要带入到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ICL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对策 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超长时对知识进行本地摘要；或者只带入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 list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本地知识的结构化理解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很多本地知识是杂乱无章的，不同公司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流程可能差别较大，知识图谱建立很难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对策 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选择性逐步建立行业流程模板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DB4A7-C5EA-D0DD-7ABE-B2C32B472F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2F896-40B5-4ADD-8801-0D06FADFA095}" type="slidenum">
              <a:rPr 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91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6716BE5F-AFCC-4B8E-9376-B430E299A453}"/>
              </a:ext>
            </a:extLst>
          </p:cNvPr>
          <p:cNvSpPr txBox="1">
            <a:spLocks/>
          </p:cNvSpPr>
          <p:nvPr/>
        </p:nvSpPr>
        <p:spPr>
          <a:xfrm>
            <a:off x="11258145" y="6861790"/>
            <a:ext cx="930680" cy="232185"/>
          </a:xfrm>
          <a:prstGeom prst="rect">
            <a:avLst/>
          </a:prstGeom>
        </p:spPr>
        <p:txBody>
          <a:bodyPr/>
          <a:lstStyle>
            <a:lvl1pPr algn="ctr" defTabSz="1218987" rtl="0" eaLnBrk="1" latinLnBrk="0" hangingPunct="1">
              <a:spcBef>
                <a:spcPct val="0"/>
              </a:spcBef>
              <a:buNone/>
              <a:defRPr sz="4300" kern="1200" cap="all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sz="800">
                <a:solidFill>
                  <a:srgbClr val="E6E6E6"/>
                </a:solidFill>
              </a:rPr>
              <a:t>thanks</a:t>
            </a:r>
            <a:endParaRPr lang="en-US" sz="800" dirty="0">
              <a:solidFill>
                <a:srgbClr val="E6E6E6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0FE24-9C8A-4657-BADB-19F9B03927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32140" y="6861790"/>
            <a:ext cx="656685" cy="23218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z="800" dirty="0">
                <a:solidFill>
                  <a:srgbClr val="E6E6E6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27351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E886-3348-F2DC-2902-84A027A7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挑战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7298-C358-269B-6272-C6B88CC25C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向量数据库的成本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线上版本收费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开源三方的质量如何？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的空间占用怎么解决？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嵌入尺寸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token*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向量维度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？计算有问题吗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处理时间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导入一个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10M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xls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Langchain-glm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花费了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多分钟。有哪些快速方法？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DB4A7-C5EA-D0DD-7ABE-B2C32B472F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2F896-40B5-4ADD-8801-0D06FADFA095}" type="slidenum">
              <a:rPr 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850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A01D-A48E-9518-7687-61B60B64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r>
              <a:rPr lang="zh-CN" altLang="en-US" dirty="0"/>
              <a:t>总体研发预算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38C7C-2982-B76E-B114-E7800910F2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B812E6-AEC7-EC81-83A7-538E5E603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351804"/>
              </p:ext>
            </p:extLst>
          </p:nvPr>
        </p:nvGraphicFramePr>
        <p:xfrm>
          <a:off x="978897" y="1004699"/>
          <a:ext cx="9735247" cy="5396101"/>
        </p:xfrm>
        <a:graphic>
          <a:graphicData uri="http://schemas.openxmlformats.org/drawingml/2006/table">
            <a:tbl>
              <a:tblPr firstRow="1" firstCol="1" bandRow="1"/>
              <a:tblGrid>
                <a:gridCol w="3099894">
                  <a:extLst>
                    <a:ext uri="{9D8B030D-6E8A-4147-A177-3AD203B41FA5}">
                      <a16:colId xmlns:a16="http://schemas.microsoft.com/office/drawing/2014/main" val="481908072"/>
                    </a:ext>
                  </a:extLst>
                </a:gridCol>
                <a:gridCol w="559703">
                  <a:extLst>
                    <a:ext uri="{9D8B030D-6E8A-4147-A177-3AD203B41FA5}">
                      <a16:colId xmlns:a16="http://schemas.microsoft.com/office/drawing/2014/main" val="2770430370"/>
                    </a:ext>
                  </a:extLst>
                </a:gridCol>
                <a:gridCol w="875433">
                  <a:extLst>
                    <a:ext uri="{9D8B030D-6E8A-4147-A177-3AD203B41FA5}">
                      <a16:colId xmlns:a16="http://schemas.microsoft.com/office/drawing/2014/main" val="3837295704"/>
                    </a:ext>
                  </a:extLst>
                </a:gridCol>
                <a:gridCol w="1349029">
                  <a:extLst>
                    <a:ext uri="{9D8B030D-6E8A-4147-A177-3AD203B41FA5}">
                      <a16:colId xmlns:a16="http://schemas.microsoft.com/office/drawing/2014/main" val="383421420"/>
                    </a:ext>
                  </a:extLst>
                </a:gridCol>
                <a:gridCol w="3851188">
                  <a:extLst>
                    <a:ext uri="{9D8B030D-6E8A-4147-A177-3AD203B41FA5}">
                      <a16:colId xmlns:a16="http://schemas.microsoft.com/office/drawing/2014/main" val="103139025"/>
                    </a:ext>
                  </a:extLst>
                </a:gridCol>
              </a:tblGrid>
              <a:tr h="598810">
                <a:tc>
                  <a:txBody>
                    <a:bodyPr/>
                    <a:lstStyle/>
                    <a:p>
                      <a:r>
                        <a:rPr lang="zh-CN" sz="1600" b="1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Unit</a:t>
                      </a:r>
                      <a:endParaRPr lang="zh-CN" sz="1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Price($)</a:t>
                      </a:r>
                      <a:endParaRPr lang="zh-CN" sz="1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Subtotal(K$)</a:t>
                      </a:r>
                      <a:endParaRPr lang="zh-CN" sz="1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Comments</a:t>
                      </a:r>
                      <a:endParaRPr lang="zh-CN" sz="1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432507"/>
                  </a:ext>
                </a:extLst>
              </a:tr>
              <a:tr h="249570">
                <a:tc>
                  <a:txBody>
                    <a:bodyPr/>
                    <a:lstStyle/>
                    <a:p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研发机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算法研发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2500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17.5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LLM 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58572"/>
                  </a:ext>
                </a:extLst>
              </a:tr>
              <a:tr h="249570">
                <a:tc>
                  <a:txBody>
                    <a:bodyPr/>
                    <a:lstStyle/>
                    <a:p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研发机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本地大模型应用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2500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LLM-based Application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028870"/>
                  </a:ext>
                </a:extLst>
              </a:tr>
              <a:tr h="249570">
                <a:tc>
                  <a:txBody>
                    <a:bodyPr/>
                    <a:lstStyle/>
                    <a:p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研发机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独显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1500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7.5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LSM Application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234042"/>
                  </a:ext>
                </a:extLst>
              </a:tr>
              <a:tr h="249570">
                <a:tc>
                  <a:txBody>
                    <a:bodyPr/>
                    <a:lstStyle/>
                    <a:p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748996"/>
                  </a:ext>
                </a:extLst>
              </a:tr>
              <a:tr h="24957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SW IDE(Jetbrain, etc)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800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3.2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Cloud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150377"/>
                  </a:ext>
                </a:extLst>
              </a:tr>
              <a:tr h="24957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SW IDE(VS, etc)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2500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12.5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Windows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111527"/>
                  </a:ext>
                </a:extLst>
              </a:tr>
              <a:tr h="24957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SW IDE(VS, etc)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2500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Windows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156710"/>
                  </a:ext>
                </a:extLst>
              </a:tr>
              <a:tr h="249570">
                <a:tc>
                  <a:txBody>
                    <a:bodyPr/>
                    <a:lstStyle/>
                    <a:p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352668"/>
                  </a:ext>
                </a:extLst>
              </a:tr>
              <a:tr h="249570">
                <a:tc>
                  <a:txBody>
                    <a:bodyPr/>
                    <a:lstStyle/>
                    <a:p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研发材料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摄像头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竞品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250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3.25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LSM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134846"/>
                  </a:ext>
                </a:extLst>
              </a:tr>
              <a:tr h="249570">
                <a:tc>
                  <a:txBody>
                    <a:bodyPr/>
                    <a:lstStyle/>
                    <a:p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研发材料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摄像头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竞品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250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LSM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725295"/>
                  </a:ext>
                </a:extLst>
              </a:tr>
              <a:tr h="249570">
                <a:tc>
                  <a:txBody>
                    <a:bodyPr/>
                    <a:lstStyle/>
                    <a:p>
                      <a:pPr algn="l"/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部署服务器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4000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385950"/>
                  </a:ext>
                </a:extLst>
              </a:tr>
              <a:tr h="790306">
                <a:tc>
                  <a:txBody>
                    <a:bodyPr/>
                    <a:lstStyle/>
                    <a:p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算法训练研发机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21500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21.5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联想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ThinkStation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)P920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图形工作站主机</a:t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</a:br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深度学习模拟仿真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 2*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金牌</a:t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</a:b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6248R/512G/2T+2*16T/2*RTXA6000/1400W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006207"/>
                  </a:ext>
                </a:extLst>
              </a:tr>
              <a:tr h="249570">
                <a:tc>
                  <a:txBody>
                    <a:bodyPr/>
                    <a:lstStyle/>
                    <a:p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797559"/>
                  </a:ext>
                </a:extLst>
              </a:tr>
              <a:tr h="249570">
                <a:tc>
                  <a:txBody>
                    <a:bodyPr/>
                    <a:lstStyle/>
                    <a:p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云端服务器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20000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AWS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，极其粗略估计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651949"/>
                  </a:ext>
                </a:extLst>
              </a:tr>
              <a:tr h="263435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OpenAI/Azure/</a:t>
                      </a:r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星火等外部服务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10000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视用量而定，预留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491270"/>
                  </a:ext>
                </a:extLst>
              </a:tr>
              <a:tr h="249570">
                <a:tc>
                  <a:txBody>
                    <a:bodyPr/>
                    <a:lstStyle/>
                    <a:p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048889"/>
                  </a:ext>
                </a:extLst>
              </a:tr>
              <a:tr h="249570">
                <a:tc>
                  <a:txBody>
                    <a:bodyPr/>
                    <a:lstStyle/>
                    <a:p>
                      <a:r>
                        <a:rPr lang="zh-CN" sz="1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合计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(K$)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115.45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4553" marR="645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11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79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CFC5F2-9179-6165-5272-8B2CDEE6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63" y="121380"/>
            <a:ext cx="6263640" cy="1057746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A37FE-3EC3-CC56-80A2-97316A396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559" y="1617817"/>
            <a:ext cx="6613419" cy="160890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PingFangSC-Light"/>
              </a:rPr>
              <a:t>69% </a:t>
            </a:r>
            <a:r>
              <a:rPr lang="zh-CN" alt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PingFangSC-Light"/>
              </a:rPr>
              <a:t>的知识型工作者每天会花超过 </a:t>
            </a:r>
            <a:r>
              <a:rPr lang="en-US" altLang="zh-CN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PingFangSC-Light"/>
              </a:rPr>
              <a:t>60 </a:t>
            </a:r>
            <a:r>
              <a:rPr lang="zh-CN" alt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PingFangSC-Light"/>
              </a:rPr>
              <a:t>分钟在不同应用之间寻找文件和内容</a:t>
            </a:r>
            <a:endParaRPr lang="en-US" altLang="zh-CN" sz="2400" b="1" i="0" dirty="0">
              <a:solidFill>
                <a:schemeClr val="accent2">
                  <a:lumMod val="75000"/>
                </a:schemeClr>
              </a:solidFill>
              <a:effectLst/>
              <a:latin typeface="PingFangSC-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effectLst/>
              <a:latin typeface="PingFangSC-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latin typeface="PingFangSC-Light"/>
              </a:rPr>
              <a:t>我们生活在一个搜索人类所有知识，比搜索你个人或者公司的知识更加容易的世界里</a:t>
            </a:r>
            <a:endParaRPr lang="zh-CN" altLang="en-US" sz="24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2349CDE-523E-7A5C-9AE0-3CA6324923EF}"/>
              </a:ext>
            </a:extLst>
          </p:cNvPr>
          <p:cNvSpPr txBox="1">
            <a:spLocks/>
          </p:cNvSpPr>
          <p:nvPr/>
        </p:nvSpPr>
        <p:spPr bwMode="white">
          <a:xfrm>
            <a:off x="418559" y="3665410"/>
            <a:ext cx="6613419" cy="204985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buClrTx/>
              <a:buFont typeface="Arial" panose="020B0604020202020204" pitchFamily="34" charset="0"/>
              <a:buNone/>
              <a:defRPr sz="2500" kern="1200" spc="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1218987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1218987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1218987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1218987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600" b="1" dirty="0">
                <a:latin typeface="PingFangSC-Light"/>
              </a:rPr>
              <a:t>定位 </a:t>
            </a:r>
            <a:r>
              <a:rPr lang="zh-CN" altLang="en-US" sz="3600" dirty="0">
                <a:latin typeface="PingFangSC-Light"/>
              </a:rPr>
              <a:t> </a:t>
            </a:r>
            <a:br>
              <a:rPr lang="en-US" altLang="zh-CN" sz="2800" dirty="0">
                <a:latin typeface="PingFangSC-Light"/>
              </a:rPr>
            </a:br>
            <a:r>
              <a:rPr lang="zh-CN" altLang="en-US" sz="2800" dirty="0">
                <a:latin typeface="PingFangSC-Light"/>
              </a:rPr>
              <a:t>基于大模型的个人与</a:t>
            </a:r>
            <a:r>
              <a:rPr lang="en-US" altLang="zh-CN" sz="2800" dirty="0">
                <a:latin typeface="PingFangSC-Light"/>
              </a:rPr>
              <a:t>SMB</a:t>
            </a:r>
            <a:r>
              <a:rPr lang="zh-CN" altLang="en-US" sz="2800" dirty="0">
                <a:latin typeface="PingFangSC-Light"/>
              </a:rPr>
              <a:t>知识管理挖掘，支持自然交互，多模态输入输出</a:t>
            </a:r>
            <a:endParaRPr lang="en-US" altLang="zh-CN" sz="2800" dirty="0">
              <a:latin typeface="PingFangSC-Light"/>
            </a:endParaRPr>
          </a:p>
        </p:txBody>
      </p:sp>
    </p:spTree>
    <p:extLst>
      <p:ext uri="{BB962C8B-B14F-4D97-AF65-F5344CB8AC3E}">
        <p14:creationId xmlns:p14="http://schemas.microsoft.com/office/powerpoint/2010/main" val="70791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-1" y="893"/>
            <a:ext cx="0" cy="274249"/>
          </a:xfrm>
          <a:prstGeom prst="rect">
            <a:avLst/>
          </a:prstGeom>
          <a:noFill/>
        </p:spPr>
      </p:sp>
      <p:sp>
        <p:nvSpPr>
          <p:cNvPr id="4" name="Object 3"/>
          <p:cNvSpPr/>
          <p:nvPr/>
        </p:nvSpPr>
        <p:spPr>
          <a:xfrm>
            <a:off x="-1" y="432275"/>
            <a:ext cx="12185778" cy="27028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defTabSz="914126">
              <a:lnSpc>
                <a:spcPts val="2129"/>
              </a:lnSpc>
              <a:defRPr/>
            </a:pPr>
            <a:endParaRPr lang="en-US" sz="1799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123275" y="432201"/>
            <a:ext cx="12185778" cy="540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defTabSz="914126">
              <a:lnSpc>
                <a:spcPts val="4259"/>
              </a:lnSpc>
              <a:spcBef>
                <a:spcPts val="1077"/>
              </a:spcBef>
              <a:defRPr/>
            </a:pPr>
            <a:r>
              <a:rPr lang="zh-CN" altLang="en-US" sz="3749" b="1" dirty="0">
                <a:solidFill>
                  <a:srgbClr val="000000">
                    <a:alpha val="80000"/>
                  </a:srgbClr>
                </a:solidFill>
                <a:latin typeface="+mj-ea"/>
                <a:ea typeface="+mj-ea"/>
                <a:cs typeface="Raleway" pitchFamily="34" charset="-120"/>
              </a:rPr>
              <a:t>从自用到解决方案：大模型应用探索之路</a:t>
            </a:r>
            <a:endParaRPr lang="en-US" sz="1799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637" y="1670154"/>
            <a:ext cx="12185778" cy="3903257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870640" y="3169873"/>
            <a:ext cx="1675545" cy="2067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defTabSz="914126">
              <a:lnSpc>
                <a:spcPts val="1630"/>
              </a:lnSpc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技术探索</a:t>
            </a:r>
            <a:endParaRPr 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3241364" y="2712906"/>
            <a:ext cx="495047" cy="495047"/>
          </a:xfrm>
          <a:prstGeom prst="ellipse">
            <a:avLst/>
          </a:prstGeom>
          <a:solidFill>
            <a:srgbClr val="4361EE"/>
          </a:solidFill>
          <a:ln w="50800">
            <a:solidFill>
              <a:srgbClr val="FFFFFF"/>
            </a:solidFill>
            <a:prstDash val="solid"/>
            <a:miter lim="800000"/>
          </a:ln>
        </p:spPr>
      </p:sp>
      <p:sp>
        <p:nvSpPr>
          <p:cNvPr id="10" name="Object 9"/>
          <p:cNvSpPr/>
          <p:nvPr/>
        </p:nvSpPr>
        <p:spPr>
          <a:xfrm>
            <a:off x="3241364" y="2712906"/>
            <a:ext cx="495047" cy="495047"/>
          </a:xfrm>
          <a:prstGeom prst="ellipse">
            <a:avLst/>
          </a:prstGeom>
          <a:noFill/>
          <a:ln w="50800">
            <a:solidFill>
              <a:srgbClr val="FFFFFF"/>
            </a:solidFill>
            <a:prstDash val="solid"/>
            <a:miter lim="800000"/>
          </a:ln>
        </p:spPr>
      </p:sp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4160" y="2850205"/>
            <a:ext cx="209443" cy="228483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6402050" y="3066491"/>
            <a:ext cx="2300840" cy="25035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defTabSz="914126">
              <a:lnSpc>
                <a:spcPts val="1630"/>
              </a:lnSpc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搭建内部知识系统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(POC)</a:t>
            </a:r>
            <a:endParaRPr 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5907003" y="3541158"/>
            <a:ext cx="495047" cy="495047"/>
          </a:xfrm>
          <a:prstGeom prst="ellipse">
            <a:avLst/>
          </a:prstGeom>
          <a:solidFill>
            <a:srgbClr val="4895EF"/>
          </a:solidFill>
          <a:ln w="50800">
            <a:solidFill>
              <a:srgbClr val="FFFFFF"/>
            </a:solidFill>
            <a:prstDash val="solid"/>
            <a:miter lim="800000"/>
          </a:ln>
        </p:spPr>
      </p:sp>
      <p:sp>
        <p:nvSpPr>
          <p:cNvPr id="15" name="Object 14"/>
          <p:cNvSpPr/>
          <p:nvPr/>
        </p:nvSpPr>
        <p:spPr>
          <a:xfrm>
            <a:off x="5907003" y="3541158"/>
            <a:ext cx="495047" cy="495047"/>
          </a:xfrm>
          <a:prstGeom prst="ellipse">
            <a:avLst/>
          </a:prstGeom>
          <a:noFill/>
          <a:ln w="50800">
            <a:solidFill>
              <a:srgbClr val="FFFFFF"/>
            </a:solidFill>
            <a:prstDash val="solid"/>
            <a:miter lim="800000"/>
          </a:ln>
        </p:spPr>
      </p:sp>
      <p:pic>
        <p:nvPicPr>
          <p:cNvPr id="16" name="Object 15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82010" y="3684258"/>
            <a:ext cx="152322" cy="209443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9336223" y="3364664"/>
            <a:ext cx="2766434" cy="4135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defTabSz="914126">
              <a:lnSpc>
                <a:spcPts val="1630"/>
              </a:lnSpc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内部知识系统发展成解决方案</a:t>
            </a:r>
            <a:endParaRPr 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bject 18"/>
          <p:cNvSpPr/>
          <p:nvPr/>
        </p:nvSpPr>
        <p:spPr>
          <a:xfrm>
            <a:off x="8991118" y="2678471"/>
            <a:ext cx="495047" cy="495047"/>
          </a:xfrm>
          <a:prstGeom prst="ellipse">
            <a:avLst/>
          </a:prstGeom>
          <a:solidFill>
            <a:srgbClr val="3A0CA3"/>
          </a:solidFill>
          <a:ln w="50800">
            <a:solidFill>
              <a:srgbClr val="FFFFFF"/>
            </a:solidFill>
            <a:prstDash val="solid"/>
            <a:miter lim="800000"/>
          </a:ln>
        </p:spPr>
      </p:sp>
      <p:sp>
        <p:nvSpPr>
          <p:cNvPr id="20" name="Object 19"/>
          <p:cNvSpPr/>
          <p:nvPr/>
        </p:nvSpPr>
        <p:spPr>
          <a:xfrm>
            <a:off x="8582162" y="4159967"/>
            <a:ext cx="495047" cy="495047"/>
          </a:xfrm>
          <a:prstGeom prst="ellipse">
            <a:avLst/>
          </a:prstGeom>
          <a:noFill/>
          <a:ln w="50800">
            <a:solidFill>
              <a:srgbClr val="FFFFFF"/>
            </a:solidFill>
            <a:prstDash val="solid"/>
            <a:miter lim="800000"/>
          </a:ln>
        </p:spPr>
      </p:sp>
      <p:pic>
        <p:nvPicPr>
          <p:cNvPr id="21" name="Object 20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74828" y="2821571"/>
            <a:ext cx="133282" cy="20944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12A38C8-81EA-74EA-4EB8-FB61CED43216}"/>
              </a:ext>
            </a:extLst>
          </p:cNvPr>
          <p:cNvSpPr txBox="1">
            <a:spLocks/>
          </p:cNvSpPr>
          <p:nvPr/>
        </p:nvSpPr>
        <p:spPr>
          <a:xfrm>
            <a:off x="6479427" y="3420596"/>
            <a:ext cx="2300840" cy="760791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-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-"/>
              <a:defRPr sz="2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-"/>
              <a:defRPr sz="2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/>
            <a:r>
              <a:rPr lang="en-US" altLang="zh-CN" sz="1400" dirty="0">
                <a:solidFill>
                  <a:srgbClr val="002060"/>
                </a:solidFill>
              </a:rPr>
              <a:t>1) </a:t>
            </a:r>
            <a:r>
              <a:rPr lang="zh-CN" altLang="en-US" sz="1400" dirty="0">
                <a:solidFill>
                  <a:srgbClr val="002060"/>
                </a:solidFill>
              </a:rPr>
              <a:t>自然交互检索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177800" indent="-177800"/>
            <a:r>
              <a:rPr lang="zh-CN" altLang="en-US" sz="1400" dirty="0">
                <a:solidFill>
                  <a:srgbClr val="002060"/>
                </a:solidFill>
              </a:rPr>
              <a:t>    摘要</a:t>
            </a:r>
            <a:r>
              <a:rPr lang="en-US" altLang="zh-CN" sz="1400" dirty="0">
                <a:solidFill>
                  <a:srgbClr val="002060"/>
                </a:solidFill>
              </a:rPr>
              <a:t>/</a:t>
            </a:r>
            <a:r>
              <a:rPr lang="zh-CN" altLang="en-US" sz="1400" dirty="0">
                <a:solidFill>
                  <a:srgbClr val="002060"/>
                </a:solidFill>
              </a:rPr>
              <a:t>翻译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177800" indent="-177800"/>
            <a:r>
              <a:rPr lang="en-US" altLang="zh-CN" sz="1400" dirty="0">
                <a:solidFill>
                  <a:srgbClr val="002060"/>
                </a:solidFill>
              </a:rPr>
              <a:t>2) </a:t>
            </a:r>
            <a:r>
              <a:rPr lang="zh-CN" altLang="en-US" sz="1400" dirty="0">
                <a:solidFill>
                  <a:srgbClr val="002060"/>
                </a:solidFill>
              </a:rPr>
              <a:t>从复盘到</a:t>
            </a:r>
            <a:r>
              <a:rPr lang="en-US" altLang="zh-CN" sz="1400" dirty="0">
                <a:solidFill>
                  <a:srgbClr val="002060"/>
                </a:solidFill>
              </a:rPr>
              <a:t>PRD</a:t>
            </a:r>
            <a:r>
              <a:rPr lang="zh-CN" altLang="en-US" sz="1400" dirty="0">
                <a:solidFill>
                  <a:srgbClr val="002060"/>
                </a:solidFill>
              </a:rPr>
              <a:t>映射</a:t>
            </a:r>
            <a:br>
              <a:rPr lang="en-US" altLang="zh-CN" sz="1400" dirty="0">
                <a:solidFill>
                  <a:srgbClr val="002060"/>
                </a:solidFill>
              </a:rPr>
            </a:br>
            <a:r>
              <a:rPr lang="en-US" altLang="zh-CN" sz="1400" dirty="0">
                <a:solidFill>
                  <a:srgbClr val="002060"/>
                </a:solidFill>
              </a:rPr>
              <a:t>    Test case</a:t>
            </a:r>
            <a:r>
              <a:rPr lang="zh-CN" altLang="en-US" sz="1400" dirty="0">
                <a:solidFill>
                  <a:srgbClr val="002060"/>
                </a:solidFill>
              </a:rPr>
              <a:t>生成</a:t>
            </a:r>
            <a:r>
              <a:rPr lang="en-US" altLang="zh-CN" sz="1400" dirty="0">
                <a:solidFill>
                  <a:srgbClr val="002060"/>
                </a:solidFill>
              </a:rPr>
              <a:t> </a:t>
            </a:r>
            <a:endParaRPr lang="zh-CN" altLang="en-US" sz="1400" dirty="0">
              <a:solidFill>
                <a:srgbClr val="002060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1514A75-5356-02E6-EC08-B1F6E5001AD2}"/>
              </a:ext>
            </a:extLst>
          </p:cNvPr>
          <p:cNvSpPr txBox="1">
            <a:spLocks/>
          </p:cNvSpPr>
          <p:nvPr/>
        </p:nvSpPr>
        <p:spPr>
          <a:xfrm>
            <a:off x="870640" y="3430968"/>
            <a:ext cx="2300840" cy="760791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-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-"/>
              <a:defRPr sz="2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-"/>
              <a:defRPr sz="2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/>
            <a:r>
              <a:rPr lang="zh-CN" altLang="en-US" sz="1400" dirty="0">
                <a:solidFill>
                  <a:srgbClr val="002060"/>
                </a:solidFill>
              </a:rPr>
              <a:t>搭建开源模型</a:t>
            </a:r>
            <a:r>
              <a:rPr lang="en-US" altLang="zh-CN" sz="1400" dirty="0">
                <a:solidFill>
                  <a:srgbClr val="002060"/>
                </a:solidFill>
              </a:rPr>
              <a:t>+</a:t>
            </a:r>
            <a:r>
              <a:rPr lang="zh-CN" altLang="en-US" sz="1400" dirty="0">
                <a:solidFill>
                  <a:srgbClr val="002060"/>
                </a:solidFill>
              </a:rPr>
              <a:t>知识库，形成入门能力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177800" indent="-177800"/>
            <a:r>
              <a:rPr lang="zh-CN" altLang="en-US" sz="1400" dirty="0">
                <a:solidFill>
                  <a:srgbClr val="002060"/>
                </a:solidFill>
              </a:rPr>
              <a:t>跟进</a:t>
            </a:r>
            <a:r>
              <a:rPr lang="en-US" altLang="zh-CN" sz="1400" dirty="0">
                <a:solidFill>
                  <a:srgbClr val="002060"/>
                </a:solidFill>
              </a:rPr>
              <a:t>LR</a:t>
            </a:r>
            <a:r>
              <a:rPr lang="zh-CN" altLang="en-US" sz="1400" dirty="0">
                <a:solidFill>
                  <a:srgbClr val="002060"/>
                </a:solidFill>
              </a:rPr>
              <a:t>项目</a:t>
            </a:r>
            <a:r>
              <a:rPr lang="zh-CN" altLang="en-US" sz="1400">
                <a:solidFill>
                  <a:srgbClr val="002060"/>
                </a:solidFill>
              </a:rPr>
              <a:t>组，锻炼接手</a:t>
            </a:r>
            <a:r>
              <a:rPr lang="zh-CN" altLang="en-US" sz="1400" dirty="0">
                <a:solidFill>
                  <a:srgbClr val="002060"/>
                </a:solidFill>
              </a:rPr>
              <a:t>能力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46A5BFF-A2D8-C7D7-B0BA-45939ECCC176}"/>
              </a:ext>
            </a:extLst>
          </p:cNvPr>
          <p:cNvSpPr txBox="1">
            <a:spLocks/>
          </p:cNvSpPr>
          <p:nvPr/>
        </p:nvSpPr>
        <p:spPr>
          <a:xfrm>
            <a:off x="9527035" y="3725376"/>
            <a:ext cx="2815272" cy="1618509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-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-"/>
              <a:defRPr sz="2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-"/>
              <a:defRPr sz="2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/>
            <a:r>
              <a:rPr lang="zh-CN" altLang="en-US" sz="1400" dirty="0">
                <a:solidFill>
                  <a:srgbClr val="002060"/>
                </a:solidFill>
              </a:rPr>
              <a:t>面向中小企业的知识系统管理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177800" indent="-177800"/>
            <a:r>
              <a:rPr lang="zh-CN" altLang="en-US" sz="1400" dirty="0">
                <a:solidFill>
                  <a:srgbClr val="002060"/>
                </a:solidFill>
              </a:rPr>
              <a:t>软件</a:t>
            </a:r>
            <a:r>
              <a:rPr lang="en-US" altLang="zh-CN" sz="1400" dirty="0">
                <a:solidFill>
                  <a:srgbClr val="002060"/>
                </a:solidFill>
              </a:rPr>
              <a:t>+</a:t>
            </a:r>
            <a:r>
              <a:rPr lang="zh-CN" altLang="en-US" sz="1400" dirty="0">
                <a:solidFill>
                  <a:srgbClr val="002060"/>
                </a:solidFill>
              </a:rPr>
              <a:t>中高等性能硬件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177800" indent="-177800"/>
            <a:r>
              <a:rPr lang="zh-CN" altLang="en-US" sz="1400" dirty="0">
                <a:solidFill>
                  <a:srgbClr val="002060"/>
                </a:solidFill>
              </a:rPr>
              <a:t>私有部署 </a:t>
            </a:r>
            <a:r>
              <a:rPr lang="en-US" altLang="zh-CN" sz="1400" dirty="0">
                <a:solidFill>
                  <a:srgbClr val="002060"/>
                </a:solidFill>
              </a:rPr>
              <a:t>+ </a:t>
            </a:r>
            <a:r>
              <a:rPr lang="zh-CN" altLang="en-US" sz="1400" dirty="0">
                <a:solidFill>
                  <a:srgbClr val="002060"/>
                </a:solidFill>
              </a:rPr>
              <a:t>私有知识上传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177800" indent="-177800"/>
            <a:r>
              <a:rPr lang="zh-CN" altLang="en-US" sz="1400" dirty="0">
                <a:solidFill>
                  <a:srgbClr val="002060"/>
                </a:solidFill>
              </a:rPr>
              <a:t>逐步形成行业知识模板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177800" indent="-177800"/>
            <a:r>
              <a:rPr lang="zh-CN" altLang="en-US" sz="1400" dirty="0">
                <a:solidFill>
                  <a:srgbClr val="002060"/>
                </a:solidFill>
              </a:rPr>
              <a:t>扩展到知识指导下的文档自动生成等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177800" indent="-177800"/>
            <a:endParaRPr lang="en-US" altLang="zh-CN" sz="1400" dirty="0">
              <a:solidFill>
                <a:srgbClr val="002060"/>
              </a:solidFill>
            </a:endParaRPr>
          </a:p>
          <a:p>
            <a:pPr marL="177800" indent="-177800"/>
            <a:endParaRPr lang="zh-CN" altLang="en-US" sz="1400" dirty="0">
              <a:solidFill>
                <a:srgbClr val="002060"/>
              </a:solidFill>
            </a:endParaRPr>
          </a:p>
        </p:txBody>
      </p:sp>
      <p:pic>
        <p:nvPicPr>
          <p:cNvPr id="1026" name="Picture 2" descr="软件开发人员应具备的基本要素有哪些？-智能家居-jdbpcb.com">
            <a:extLst>
              <a:ext uri="{FF2B5EF4-FFF2-40B4-BE49-F238E27FC236}">
                <a16:creationId xmlns:a16="http://schemas.microsoft.com/office/drawing/2014/main" id="{8E161809-5D3A-22E1-3A7E-8E72D3357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49" y="1587419"/>
            <a:ext cx="2384626" cy="147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atGPT: The Most Advanced AI Chatbot By OpenAI">
            <a:extLst>
              <a:ext uri="{FF2B5EF4-FFF2-40B4-BE49-F238E27FC236}">
                <a16:creationId xmlns:a16="http://schemas.microsoft.com/office/drawing/2014/main" id="{1E17C1E2-2D65-D847-A756-A28A2422A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751" y="1120255"/>
            <a:ext cx="2094356" cy="173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8D40E0-C406-4AD9-1652-DFBEE7EC40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91547" y="1228130"/>
            <a:ext cx="1886248" cy="1424761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0E112AF8-87EC-CECF-FC64-C2989E4C99FE}"/>
              </a:ext>
            </a:extLst>
          </p:cNvPr>
          <p:cNvSpPr/>
          <p:nvPr/>
        </p:nvSpPr>
        <p:spPr>
          <a:xfrm>
            <a:off x="3241364" y="2712906"/>
            <a:ext cx="495047" cy="4950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050303-F15F-4B3B-836E-CAE3788812C6}"/>
              </a:ext>
            </a:extLst>
          </p:cNvPr>
          <p:cNvSpPr/>
          <p:nvPr/>
        </p:nvSpPr>
        <p:spPr>
          <a:xfrm>
            <a:off x="5891066" y="3543919"/>
            <a:ext cx="495047" cy="4950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18" name="矩形: 圆角 76">
            <a:extLst>
              <a:ext uri="{FF2B5EF4-FFF2-40B4-BE49-F238E27FC236}">
                <a16:creationId xmlns:a16="http://schemas.microsoft.com/office/drawing/2014/main" id="{BB8CC1AA-8E27-476B-81B8-14D7F724A996}"/>
              </a:ext>
            </a:extLst>
          </p:cNvPr>
          <p:cNvSpPr/>
          <p:nvPr/>
        </p:nvSpPr>
        <p:spPr>
          <a:xfrm>
            <a:off x="631179" y="5948923"/>
            <a:ext cx="11471478" cy="282490"/>
          </a:xfrm>
          <a:prstGeom prst="roundRect">
            <a:avLst>
              <a:gd name="adj" fmla="val 50000"/>
            </a:avLst>
          </a:prstGeom>
          <a:solidFill>
            <a:srgbClr val="FF6A00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8" b="0" i="0" u="none" strike="noStrike" kern="0" cap="none" spc="0" normalizeH="0" baseline="0" noProof="0">
              <a:ln>
                <a:noFill/>
              </a:ln>
              <a:solidFill>
                <a:srgbClr val="E1140A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7" name="文本框 10">
            <a:extLst>
              <a:ext uri="{FF2B5EF4-FFF2-40B4-BE49-F238E27FC236}">
                <a16:creationId xmlns:a16="http://schemas.microsoft.com/office/drawing/2014/main" id="{818C49AC-8FAD-46B9-8F96-8AA898E52587}"/>
              </a:ext>
            </a:extLst>
          </p:cNvPr>
          <p:cNvSpPr txBox="1"/>
          <p:nvPr/>
        </p:nvSpPr>
        <p:spPr>
          <a:xfrm>
            <a:off x="1697920" y="5923630"/>
            <a:ext cx="626159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Oct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3" name="文本框 10">
            <a:extLst>
              <a:ext uri="{FF2B5EF4-FFF2-40B4-BE49-F238E27FC236}">
                <a16:creationId xmlns:a16="http://schemas.microsoft.com/office/drawing/2014/main" id="{0570C33A-3A93-48C1-ACFC-558FE0976FB2}"/>
              </a:ext>
            </a:extLst>
          </p:cNvPr>
          <p:cNvSpPr txBox="1"/>
          <p:nvPr/>
        </p:nvSpPr>
        <p:spPr>
          <a:xfrm>
            <a:off x="7451436" y="5898632"/>
            <a:ext cx="626159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Jan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7" name="文本框 10">
            <a:extLst>
              <a:ext uri="{FF2B5EF4-FFF2-40B4-BE49-F238E27FC236}">
                <a16:creationId xmlns:a16="http://schemas.microsoft.com/office/drawing/2014/main" id="{D1B29097-79E3-4698-1F9B-77B70235D46A}"/>
              </a:ext>
            </a:extLst>
          </p:cNvPr>
          <p:cNvSpPr txBox="1"/>
          <p:nvPr/>
        </p:nvSpPr>
        <p:spPr>
          <a:xfrm>
            <a:off x="10621591" y="5889328"/>
            <a:ext cx="626159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May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17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2DB2-5511-C2A7-28E4-7B799873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探索不同的解决方案等级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057AA-E4A6-227B-2CD9-F38D1E35B8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6B5B9B-E6AF-4F36-2AB3-F73C54549A40}"/>
              </a:ext>
            </a:extLst>
          </p:cNvPr>
          <p:cNvSpPr/>
          <p:nvPr/>
        </p:nvSpPr>
        <p:spPr>
          <a:xfrm>
            <a:off x="1812614" y="4741933"/>
            <a:ext cx="5737253" cy="121279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highlight>
                  <a:srgbClr val="00CCFF"/>
                </a:highlight>
              </a:rPr>
              <a:t>自然交互</a:t>
            </a:r>
            <a:r>
              <a:rPr lang="en-US" altLang="zh-CN" sz="1600" dirty="0">
                <a:solidFill>
                  <a:schemeClr val="tx1"/>
                </a:solidFill>
                <a:highlight>
                  <a:srgbClr val="00CCFF"/>
                </a:highlight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highlight>
                  <a:srgbClr val="00CCFF"/>
                </a:highlight>
              </a:rPr>
              <a:t>摘要</a:t>
            </a:r>
            <a:r>
              <a:rPr lang="en-US" altLang="zh-CN" sz="1600" dirty="0">
                <a:solidFill>
                  <a:schemeClr val="tx1"/>
                </a:solidFill>
                <a:highlight>
                  <a:srgbClr val="00CCFF"/>
                </a:highlight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highlight>
                  <a:srgbClr val="00CCFF"/>
                </a:highlight>
              </a:rPr>
              <a:t>关联</a:t>
            </a:r>
            <a:r>
              <a:rPr lang="en-US" altLang="zh-CN" sz="1600" dirty="0">
                <a:solidFill>
                  <a:schemeClr val="tx1"/>
                </a:solidFill>
                <a:highlight>
                  <a:srgbClr val="00CCFF"/>
                </a:highlight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highlight>
                  <a:srgbClr val="00CCFF"/>
                </a:highlight>
              </a:rPr>
              <a:t>翻译</a:t>
            </a:r>
            <a:br>
              <a:rPr lang="en-US" altLang="zh-CN" sz="1600" dirty="0">
                <a:solidFill>
                  <a:schemeClr val="tx1"/>
                </a:solidFill>
                <a:highlight>
                  <a:srgbClr val="00CCFF"/>
                </a:highlight>
              </a:rPr>
            </a:br>
            <a:endParaRPr lang="en-US" altLang="zh-CN" sz="1600" dirty="0">
              <a:solidFill>
                <a:schemeClr val="tx1"/>
              </a:solidFill>
              <a:highlight>
                <a:srgbClr val="00CCFF"/>
              </a:highlight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大模型 </a:t>
            </a:r>
            <a:r>
              <a:rPr lang="en-US" altLang="zh-CN" sz="1600" dirty="0">
                <a:solidFill>
                  <a:schemeClr val="tx1"/>
                </a:solidFill>
              </a:rPr>
              <a:t>+ </a:t>
            </a:r>
            <a:r>
              <a:rPr lang="zh-CN" altLang="en-US" sz="1600" dirty="0">
                <a:solidFill>
                  <a:schemeClr val="tx1"/>
                </a:solidFill>
              </a:rPr>
              <a:t>文档中抽取的文本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B3EEC-AD51-ADF5-A461-D5DA6B87F172}"/>
              </a:ext>
            </a:extLst>
          </p:cNvPr>
          <p:cNvSpPr txBox="1"/>
          <p:nvPr/>
        </p:nvSpPr>
        <p:spPr>
          <a:xfrm>
            <a:off x="8642294" y="5117495"/>
            <a:ext cx="1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  Level 1 </a:t>
            </a:r>
            <a:br>
              <a:rPr lang="en-US" altLang="zh-CN" sz="2000" b="1" dirty="0">
                <a:latin typeface="Arial" pitchFamily="34" charset="0"/>
                <a:cs typeface="Arial" pitchFamily="34" charset="0"/>
              </a:rPr>
            </a:br>
            <a:r>
              <a:rPr lang="zh-CN" altLang="en-US" sz="2000" b="1" dirty="0">
                <a:latin typeface="Arial" pitchFamily="34" charset="0"/>
                <a:cs typeface="Arial" pitchFamily="34" charset="0"/>
              </a:rPr>
              <a:t>文档管理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B33FE8-3437-B9C0-3674-49BABFF7751E}"/>
              </a:ext>
            </a:extLst>
          </p:cNvPr>
          <p:cNvSpPr/>
          <p:nvPr/>
        </p:nvSpPr>
        <p:spPr>
          <a:xfrm>
            <a:off x="1812613" y="3130433"/>
            <a:ext cx="5737253" cy="132304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highlight>
                  <a:srgbClr val="00CCFF"/>
                </a:highlight>
              </a:rPr>
              <a:t>知识深度理解，</a:t>
            </a:r>
            <a:br>
              <a:rPr lang="en-US" altLang="zh-CN" sz="1600" dirty="0">
                <a:solidFill>
                  <a:schemeClr val="tx1"/>
                </a:solidFill>
                <a:highlight>
                  <a:srgbClr val="00CCFF"/>
                </a:highlight>
              </a:rPr>
            </a:br>
            <a:r>
              <a:rPr lang="zh-CN" altLang="en-US" sz="1600">
                <a:solidFill>
                  <a:schemeClr val="tx1"/>
                </a:solidFill>
                <a:highlight>
                  <a:srgbClr val="00CCFF"/>
                </a:highlight>
              </a:rPr>
              <a:t>借助不</a:t>
            </a:r>
            <a:r>
              <a:rPr lang="zh-CN" altLang="en-US" sz="1600" dirty="0">
                <a:solidFill>
                  <a:schemeClr val="tx1"/>
                </a:solidFill>
                <a:highlight>
                  <a:srgbClr val="00CCFF"/>
                </a:highlight>
              </a:rPr>
              <a:t>同行业</a:t>
            </a:r>
            <a:r>
              <a:rPr lang="en-US" altLang="zh-CN" sz="1600" dirty="0">
                <a:solidFill>
                  <a:schemeClr val="tx1"/>
                </a:solidFill>
                <a:highlight>
                  <a:srgbClr val="00CCFF"/>
                </a:highlight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highlight>
                  <a:srgbClr val="00CCFF"/>
                </a:highlight>
              </a:rPr>
              <a:t>职业工作流模板</a:t>
            </a:r>
            <a:br>
              <a:rPr lang="en-US" altLang="zh-CN" sz="1600" dirty="0">
                <a:solidFill>
                  <a:schemeClr val="tx1"/>
                </a:solidFill>
                <a:highlight>
                  <a:srgbClr val="00CCFF"/>
                </a:highlight>
              </a:rPr>
            </a:b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zh-CN" altLang="en-US" sz="1600" dirty="0">
                <a:solidFill>
                  <a:schemeClr val="tx1"/>
                </a:solidFill>
              </a:rPr>
              <a:t>大模型 </a:t>
            </a:r>
            <a:r>
              <a:rPr lang="en-US" altLang="zh-CN" sz="1600" dirty="0">
                <a:solidFill>
                  <a:schemeClr val="tx1"/>
                </a:solidFill>
              </a:rPr>
              <a:t>+ </a:t>
            </a:r>
            <a:r>
              <a:rPr lang="zh-CN" altLang="en-US" sz="1600" dirty="0">
                <a:solidFill>
                  <a:schemeClr val="tx1"/>
                </a:solidFill>
              </a:rPr>
              <a:t>文档文本的结构化理解 </a:t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不同企业类型模板，比如产品</a:t>
            </a:r>
            <a:r>
              <a:rPr lang="en-US" altLang="zh-CN" sz="1600" dirty="0">
                <a:solidFill>
                  <a:schemeClr val="tx1"/>
                </a:solidFill>
              </a:rPr>
              <a:t>MRD/PRD</a:t>
            </a:r>
            <a:r>
              <a:rPr lang="zh-CN" altLang="en-US" sz="1600" dirty="0">
                <a:solidFill>
                  <a:schemeClr val="tx1"/>
                </a:solidFill>
              </a:rPr>
              <a:t>，程序架构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zh-CN" altLang="en-US" sz="1600" dirty="0">
                <a:solidFill>
                  <a:schemeClr val="tx1"/>
                </a:solidFill>
              </a:rPr>
              <a:t>代码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C7AC55-E9C1-22C9-9292-7A425DDEB124}"/>
              </a:ext>
            </a:extLst>
          </p:cNvPr>
          <p:cNvSpPr txBox="1"/>
          <p:nvPr/>
        </p:nvSpPr>
        <p:spPr>
          <a:xfrm>
            <a:off x="8407624" y="3597864"/>
            <a:ext cx="2071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  Level 2</a:t>
            </a:r>
            <a:br>
              <a:rPr lang="en-US" altLang="zh-CN" b="1" dirty="0">
                <a:latin typeface="Arial" pitchFamily="34" charset="0"/>
                <a:cs typeface="Arial" pitchFamily="34" charset="0"/>
              </a:rPr>
            </a:br>
            <a:r>
              <a:rPr lang="zh-CN" altLang="en-US" sz="2000" b="1" dirty="0">
                <a:latin typeface="Arial" pitchFamily="34" charset="0"/>
                <a:cs typeface="Arial" pitchFamily="34" charset="0"/>
              </a:rPr>
              <a:t>工作流理解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F6A82A-753C-4E2B-BE6C-07104917F0B1}"/>
              </a:ext>
            </a:extLst>
          </p:cNvPr>
          <p:cNvSpPr/>
          <p:nvPr/>
        </p:nvSpPr>
        <p:spPr>
          <a:xfrm>
            <a:off x="1812613" y="1653469"/>
            <a:ext cx="5737253" cy="121279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highlight>
                  <a:srgbClr val="00CCFF"/>
                </a:highlight>
              </a:rPr>
              <a:t>更自然的交互</a:t>
            </a:r>
            <a:br>
              <a:rPr lang="en-US" altLang="zh-CN" sz="1600" dirty="0">
                <a:solidFill>
                  <a:schemeClr val="tx1"/>
                </a:solidFill>
                <a:highlight>
                  <a:srgbClr val="00CCFF"/>
                </a:highlight>
              </a:rPr>
            </a:br>
            <a:endParaRPr lang="en-US" altLang="zh-CN" sz="1600" dirty="0">
              <a:solidFill>
                <a:schemeClr val="tx1"/>
              </a:solidFill>
              <a:highlight>
                <a:srgbClr val="00CCFF"/>
              </a:highlight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多模态大模型，文本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zh-CN" altLang="en-US" sz="1600" dirty="0">
                <a:solidFill>
                  <a:schemeClr val="tx1"/>
                </a:solidFill>
              </a:rPr>
              <a:t>图片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zh-CN" altLang="en-US" sz="1600" dirty="0">
                <a:solidFill>
                  <a:schemeClr val="tx1"/>
                </a:solidFill>
              </a:rPr>
              <a:t>视频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zh-CN" altLang="en-US" sz="1600" dirty="0">
                <a:solidFill>
                  <a:schemeClr val="tx1"/>
                </a:solidFill>
              </a:rPr>
              <a:t>语音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99645D-1FE6-6D23-1B68-625326A7819D}"/>
              </a:ext>
            </a:extLst>
          </p:cNvPr>
          <p:cNvSpPr txBox="1"/>
          <p:nvPr/>
        </p:nvSpPr>
        <p:spPr>
          <a:xfrm>
            <a:off x="8361294" y="2029031"/>
            <a:ext cx="2071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Level 3</a:t>
            </a:r>
          </a:p>
          <a:p>
            <a:pPr algn="ctr"/>
            <a:r>
              <a:rPr lang="zh-CN" altLang="en-US" sz="2000" b="1" dirty="0">
                <a:latin typeface="Arial" pitchFamily="34" charset="0"/>
                <a:cs typeface="Arial" pitchFamily="34" charset="0"/>
              </a:rPr>
              <a:t>多模态理解交互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7899082-B86A-5B04-9B2E-D1DF1B15B362}"/>
              </a:ext>
            </a:extLst>
          </p:cNvPr>
          <p:cNvSpPr/>
          <p:nvPr/>
        </p:nvSpPr>
        <p:spPr>
          <a:xfrm>
            <a:off x="9324389" y="4592548"/>
            <a:ext cx="339047" cy="453028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57A17444-9B06-1BAD-ADE9-7AAE7A779764}"/>
              </a:ext>
            </a:extLst>
          </p:cNvPr>
          <p:cNvSpPr/>
          <p:nvPr/>
        </p:nvSpPr>
        <p:spPr>
          <a:xfrm>
            <a:off x="9227550" y="2929928"/>
            <a:ext cx="339047" cy="453028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1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708AED-6667-0657-1CBC-C5322F28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解决方案在</a:t>
            </a:r>
            <a:r>
              <a:rPr lang="zh-CN" altLang="en-US"/>
              <a:t>用户环境私有部署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A601EF-D6C6-F12B-0940-FB97A745E89A}"/>
              </a:ext>
            </a:extLst>
          </p:cNvPr>
          <p:cNvSpPr txBox="1"/>
          <p:nvPr/>
        </p:nvSpPr>
        <p:spPr>
          <a:xfrm>
            <a:off x="7602917" y="5582942"/>
            <a:ext cx="230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latin typeface="Arial" pitchFamily="34" charset="0"/>
                <a:cs typeface="Arial" pitchFamily="34" charset="0"/>
              </a:rPr>
              <a:t>内部文档知识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4239A-EBD9-BAD7-8EF3-CB726CB289AB}"/>
              </a:ext>
            </a:extLst>
          </p:cNvPr>
          <p:cNvSpPr txBox="1"/>
          <p:nvPr/>
        </p:nvSpPr>
        <p:spPr>
          <a:xfrm>
            <a:off x="6001944" y="1166448"/>
            <a:ext cx="73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highlight>
                  <a:srgbClr val="DDE0F8"/>
                </a:highlight>
                <a:latin typeface="Arial" pitchFamily="34" charset="0"/>
                <a:cs typeface="Arial" pitchFamily="34" charset="0"/>
              </a:rPr>
              <a:t>更新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C0F0F5-4B63-D5E5-502E-89DE939486D5}"/>
              </a:ext>
            </a:extLst>
          </p:cNvPr>
          <p:cNvSpPr txBox="1"/>
          <p:nvPr/>
        </p:nvSpPr>
        <p:spPr>
          <a:xfrm>
            <a:off x="527780" y="1951146"/>
            <a:ext cx="73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latin typeface="Arial" pitchFamily="34" charset="0"/>
                <a:cs typeface="Arial" pitchFamily="34" charset="0"/>
              </a:rPr>
              <a:t>内网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65A1-E030-3602-3619-8C8390961DDB}"/>
              </a:ext>
            </a:extLst>
          </p:cNvPr>
          <p:cNvSpPr txBox="1"/>
          <p:nvPr/>
        </p:nvSpPr>
        <p:spPr>
          <a:xfrm>
            <a:off x="5160680" y="2681063"/>
            <a:ext cx="1867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Arial" pitchFamily="34" charset="0"/>
                <a:cs typeface="Arial" pitchFamily="34" charset="0"/>
              </a:rPr>
              <a:t>运行在内网的</a:t>
            </a:r>
            <a:br>
              <a:rPr lang="en-US" altLang="zh-CN" sz="1200" dirty="0">
                <a:latin typeface="Arial" pitchFamily="34" charset="0"/>
                <a:cs typeface="Arial" pitchFamily="34" charset="0"/>
              </a:rPr>
            </a:br>
            <a:r>
              <a:rPr lang="zh-CN" altLang="en-US" sz="1200" b="1" dirty="0">
                <a:latin typeface="Arial" pitchFamily="34" charset="0"/>
                <a:cs typeface="Arial" pitchFamily="34" charset="0"/>
              </a:rPr>
              <a:t>大模型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200" b="1" dirty="0">
                <a:latin typeface="Arial" pitchFamily="34" charset="0"/>
                <a:cs typeface="Arial" pitchFamily="34" charset="0"/>
              </a:rPr>
              <a:t>知识库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9CB464-63CD-1913-A746-CC0428D69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32" y="1683690"/>
            <a:ext cx="8034731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1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1723-47F8-5A78-95EB-C845CEBE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71" y="412681"/>
            <a:ext cx="11078389" cy="418576"/>
          </a:xfrm>
        </p:spPr>
        <p:txBody>
          <a:bodyPr/>
          <a:lstStyle/>
          <a:p>
            <a:r>
              <a:rPr lang="zh-CN" altLang="en-US" dirty="0"/>
              <a:t>特定知识“提取模板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知识图谱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模型输入”</a:t>
            </a:r>
            <a:r>
              <a:rPr lang="zh-CN" altLang="en-US" dirty="0"/>
              <a:t>必须训练</a:t>
            </a:r>
            <a:r>
              <a:rPr lang="en-US" altLang="zh-CN" dirty="0"/>
              <a:t>+</a:t>
            </a:r>
            <a:r>
              <a:rPr lang="zh-CN" altLang="en-US" dirty="0"/>
              <a:t>调整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51934-CB10-748B-4FAB-01544B5926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整个模型调节  </a:t>
            </a:r>
            <a:endParaRPr lang="en-US" altLang="zh-CN" dirty="0"/>
          </a:p>
          <a:p>
            <a:pPr lvl="1"/>
            <a:r>
              <a:rPr lang="zh-CN" altLang="en-US" dirty="0"/>
              <a:t>训练和使用都很昂贵 </a:t>
            </a:r>
            <a:r>
              <a:rPr lang="en-US" altLang="zh-CN" dirty="0">
                <a:solidFill>
                  <a:schemeClr val="accent1"/>
                </a:solidFill>
              </a:rPr>
              <a:t>X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微调 </a:t>
            </a:r>
            <a:r>
              <a:rPr lang="en-US" altLang="zh-CN" dirty="0">
                <a:solidFill>
                  <a:srgbClr val="00B050"/>
                </a:solidFill>
              </a:rPr>
              <a:t>V</a:t>
            </a:r>
          </a:p>
          <a:p>
            <a:pPr lvl="1"/>
            <a:r>
              <a:rPr lang="en-US" altLang="zh-CN" dirty="0"/>
              <a:t>Prompt</a:t>
            </a:r>
            <a:r>
              <a:rPr lang="zh-CN" altLang="en-US" dirty="0"/>
              <a:t>微调</a:t>
            </a:r>
            <a:endParaRPr lang="en-US" altLang="zh-CN" dirty="0"/>
          </a:p>
          <a:p>
            <a:pPr lvl="1"/>
            <a:r>
              <a:rPr lang="en-US" altLang="zh-CN" dirty="0" err="1"/>
              <a:t>LoRA</a:t>
            </a:r>
            <a:endParaRPr lang="en-US" altLang="zh-CN" dirty="0"/>
          </a:p>
          <a:p>
            <a:pPr lvl="1"/>
            <a:r>
              <a:rPr lang="en-US" altLang="zh-CN" dirty="0"/>
              <a:t>P-Tuning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B0CE9-CB9A-4F4D-60B0-E4B4AFCDB5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58B760-D311-03D4-5AA0-B3E1505A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259" y="951979"/>
            <a:ext cx="2421274" cy="2203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AFB1F2-62C7-CFEF-F665-B4509AA8D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899" y="3702440"/>
            <a:ext cx="2592260" cy="20483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445B10-3C64-FA24-5378-F085312CC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147" y="3751666"/>
            <a:ext cx="2243025" cy="19319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B3AAC5-52F2-3CBE-F9E0-0C633F9E4F58}"/>
              </a:ext>
            </a:extLst>
          </p:cNvPr>
          <p:cNvSpPr txBox="1"/>
          <p:nvPr/>
        </p:nvSpPr>
        <p:spPr>
          <a:xfrm>
            <a:off x="5688596" y="3620215"/>
            <a:ext cx="60933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LoRA</a:t>
            </a:r>
            <a:endParaRPr lang="zh-CN" altLang="en-US" sz="1600" dirty="0"/>
          </a:p>
        </p:txBody>
      </p:sp>
      <p:pic>
        <p:nvPicPr>
          <p:cNvPr id="4104" name="Picture 8" descr="Image result for thinkstation p920">
            <a:extLst>
              <a:ext uri="{FF2B5EF4-FFF2-40B4-BE49-F238E27FC236}">
                <a16:creationId xmlns:a16="http://schemas.microsoft.com/office/drawing/2014/main" id="{006CE60C-F726-8F9D-5721-682A4232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302" y="3702440"/>
            <a:ext cx="2330230" cy="166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43801935-C0B9-0BB1-3B10-16CD57D4B9E5}"/>
              </a:ext>
            </a:extLst>
          </p:cNvPr>
          <p:cNvSpPr/>
          <p:nvPr/>
        </p:nvSpPr>
        <p:spPr>
          <a:xfrm>
            <a:off x="8367165" y="4288779"/>
            <a:ext cx="655454" cy="896400"/>
          </a:xfrm>
          <a:prstGeom prst="striped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A27FD2-DA6C-AEC2-9215-5B6D18C0AFAE}"/>
              </a:ext>
            </a:extLst>
          </p:cNvPr>
          <p:cNvSpPr txBox="1"/>
          <p:nvPr/>
        </p:nvSpPr>
        <p:spPr>
          <a:xfrm>
            <a:off x="9419129" y="5543044"/>
            <a:ext cx="193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latin typeface="Arial" pitchFamily="34" charset="0"/>
                <a:cs typeface="Arial" pitchFamily="34" charset="0"/>
              </a:rPr>
              <a:t>入门级训练机器</a:t>
            </a:r>
          </a:p>
        </p:txBody>
      </p:sp>
    </p:spTree>
    <p:extLst>
      <p:ext uri="{BB962C8B-B14F-4D97-AF65-F5344CB8AC3E}">
        <p14:creationId xmlns:p14="http://schemas.microsoft.com/office/powerpoint/2010/main" val="37438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76320B4-BC3E-8A43-21C3-DE68BD44025C}"/>
              </a:ext>
            </a:extLst>
          </p:cNvPr>
          <p:cNvSpPr/>
          <p:nvPr/>
        </p:nvSpPr>
        <p:spPr>
          <a:xfrm>
            <a:off x="2735112" y="709351"/>
            <a:ext cx="8933604" cy="4590323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6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9B239-A1DA-4EAF-F399-D2DDC029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04" y="208955"/>
            <a:ext cx="10671048" cy="418576"/>
          </a:xfrm>
        </p:spPr>
        <p:txBody>
          <a:bodyPr/>
          <a:lstStyle/>
          <a:p>
            <a:r>
              <a:rPr lang="en-US" altLang="zh-CN" dirty="0"/>
              <a:t>Prompt</a:t>
            </a:r>
            <a:r>
              <a:rPr lang="zh-CN" altLang="en-US" dirty="0"/>
              <a:t>微调支持（</a:t>
            </a:r>
            <a:r>
              <a:rPr lang="en-US" altLang="zh-CN" dirty="0"/>
              <a:t>GPT</a:t>
            </a:r>
            <a:r>
              <a:rPr lang="zh-CN" altLang="en-US" dirty="0"/>
              <a:t>等三方闭源模型，将相关知识带给交互）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649309-557A-F78E-9166-8B811636E360}"/>
              </a:ext>
            </a:extLst>
          </p:cNvPr>
          <p:cNvSpPr/>
          <p:nvPr/>
        </p:nvSpPr>
        <p:spPr>
          <a:xfrm>
            <a:off x="823871" y="1110363"/>
            <a:ext cx="1444427" cy="748533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r>
              <a:rPr lang="zh-CN" altLang="en-US" sz="1400" dirty="0">
                <a:solidFill>
                  <a:schemeClr val="tx1"/>
                </a:solidFill>
              </a:rPr>
              <a:t>本地文档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l"/>
            <a:r>
              <a:rPr lang="en-US" altLang="zh-CN" sz="1200" dirty="0">
                <a:solidFill>
                  <a:schemeClr val="tx1"/>
                </a:solidFill>
              </a:rPr>
              <a:t>(txt/doc/</a:t>
            </a:r>
            <a:r>
              <a:rPr lang="en-US" altLang="zh-CN" sz="1200" dirty="0" err="1">
                <a:solidFill>
                  <a:schemeClr val="tx1"/>
                </a:solidFill>
              </a:rPr>
              <a:t>xls</a:t>
            </a:r>
            <a:r>
              <a:rPr lang="en-US" altLang="zh-CN" sz="1200" dirty="0">
                <a:solidFill>
                  <a:schemeClr val="tx1"/>
                </a:solidFill>
              </a:rPr>
              <a:t>/ppt</a:t>
            </a:r>
            <a:br>
              <a:rPr lang="en-US" altLang="zh-CN" sz="1200" dirty="0">
                <a:solidFill>
                  <a:schemeClr val="tx1"/>
                </a:solidFill>
              </a:rPr>
            </a:br>
            <a:r>
              <a:rPr lang="en-US" altLang="zh-CN" sz="1200" dirty="0">
                <a:solidFill>
                  <a:schemeClr val="tx1"/>
                </a:solidFill>
              </a:rPr>
              <a:t>…)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6F8727-08E5-6734-0C90-B8937888B8E0}"/>
              </a:ext>
            </a:extLst>
          </p:cNvPr>
          <p:cNvSpPr/>
          <p:nvPr/>
        </p:nvSpPr>
        <p:spPr>
          <a:xfrm>
            <a:off x="3340373" y="932737"/>
            <a:ext cx="1420923" cy="863281"/>
          </a:xfrm>
          <a:prstGeom prst="ellipse">
            <a:avLst/>
          </a:prstGeom>
          <a:solidFill>
            <a:srgbClr val="6E1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r>
              <a:rPr lang="zh-CN" altLang="en-US" sz="1200" dirty="0">
                <a:latin typeface="Arial" pitchFamily="34" charset="0"/>
                <a:cs typeface="Arial" pitchFamily="34" charset="0"/>
              </a:rPr>
              <a:t>文本抽取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通用和结构化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)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  <a:p>
            <a:pPr algn="l"/>
            <a:endParaRPr lang="zh-CN" altLang="en-US" sz="1200" dirty="0" err="1">
              <a:solidFill>
                <a:prstClr val="white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73B46E-EC18-6AB8-0588-BC863119C13D}"/>
              </a:ext>
            </a:extLst>
          </p:cNvPr>
          <p:cNvSpPr/>
          <p:nvPr/>
        </p:nvSpPr>
        <p:spPr>
          <a:xfrm>
            <a:off x="5579459" y="952609"/>
            <a:ext cx="1323048" cy="663567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zh-CN" altLang="en-US" sz="1400" dirty="0">
                <a:solidFill>
                  <a:prstClr val="white"/>
                </a:solidFill>
              </a:rPr>
              <a:t>文本分割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B30947-B3A4-AA66-9E3D-CC8C83A53546}"/>
              </a:ext>
            </a:extLst>
          </p:cNvPr>
          <p:cNvSpPr/>
          <p:nvPr/>
        </p:nvSpPr>
        <p:spPr>
          <a:xfrm>
            <a:off x="7731940" y="816882"/>
            <a:ext cx="1323048" cy="979136"/>
          </a:xfrm>
          <a:prstGeom prst="ellipse">
            <a:avLst/>
          </a:prstGeom>
          <a:solidFill>
            <a:srgbClr val="6E1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r>
              <a:rPr lang="zh-CN" altLang="en-US" sz="1400">
                <a:latin typeface="Arial" pitchFamily="34" charset="0"/>
                <a:cs typeface="Arial" pitchFamily="34" charset="0"/>
              </a:rPr>
              <a:t>文本块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39802F-EF5B-278D-8CEB-4969ED069696}"/>
              </a:ext>
            </a:extLst>
          </p:cNvPr>
          <p:cNvSpPr/>
          <p:nvPr/>
        </p:nvSpPr>
        <p:spPr>
          <a:xfrm>
            <a:off x="9520280" y="938489"/>
            <a:ext cx="1561763" cy="691806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zh-CN" altLang="en-US" sz="1400" dirty="0">
                <a:solidFill>
                  <a:prstClr val="white"/>
                </a:solidFill>
              </a:rPr>
              <a:t>文本嵌入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0FC5892-ABDF-F326-D37C-FC858F1B1073}"/>
              </a:ext>
            </a:extLst>
          </p:cNvPr>
          <p:cNvSpPr/>
          <p:nvPr/>
        </p:nvSpPr>
        <p:spPr>
          <a:xfrm>
            <a:off x="803905" y="2643718"/>
            <a:ext cx="1444427" cy="748534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r>
              <a:rPr lang="zh-CN" altLang="en-US" sz="1400" dirty="0">
                <a:solidFill>
                  <a:schemeClr val="tx1"/>
                </a:solidFill>
              </a:rPr>
              <a:t>用户查询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33427F-9E07-3C9C-A86C-1D431CA11170}"/>
              </a:ext>
            </a:extLst>
          </p:cNvPr>
          <p:cNvSpPr/>
          <p:nvPr/>
        </p:nvSpPr>
        <p:spPr>
          <a:xfrm>
            <a:off x="3253770" y="2464346"/>
            <a:ext cx="1594131" cy="863281"/>
          </a:xfrm>
          <a:prstGeom prst="ellipse">
            <a:avLst/>
          </a:prstGeom>
          <a:solidFill>
            <a:srgbClr val="6E1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r>
              <a:rPr lang="zh-CN" altLang="en-US" sz="1400">
                <a:latin typeface="Arial" pitchFamily="34" charset="0"/>
                <a:cs typeface="Arial" pitchFamily="34" charset="0"/>
              </a:rPr>
              <a:t>查询嵌入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3257A06-AF9A-54EC-3ABA-126F764F9917}"/>
              </a:ext>
            </a:extLst>
          </p:cNvPr>
          <p:cNvSpPr/>
          <p:nvPr/>
        </p:nvSpPr>
        <p:spPr>
          <a:xfrm>
            <a:off x="5509428" y="2643718"/>
            <a:ext cx="1476795" cy="663567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zh-CN" altLang="en-US" sz="1400" dirty="0">
                <a:solidFill>
                  <a:prstClr val="white"/>
                </a:solidFill>
              </a:rPr>
              <a:t>向量查询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6EE9DF-C692-280E-13FA-C254AC219684}"/>
              </a:ext>
            </a:extLst>
          </p:cNvPr>
          <p:cNvSpPr/>
          <p:nvPr/>
        </p:nvSpPr>
        <p:spPr>
          <a:xfrm>
            <a:off x="7731940" y="2455589"/>
            <a:ext cx="1335424" cy="963638"/>
          </a:xfrm>
          <a:prstGeom prst="ellipse">
            <a:avLst/>
          </a:prstGeom>
          <a:solidFill>
            <a:srgbClr val="6E1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r>
              <a:rPr lang="zh-CN" altLang="en-US" sz="1400" dirty="0">
                <a:latin typeface="Arial" pitchFamily="34" charset="0"/>
                <a:cs typeface="Arial" pitchFamily="34" charset="0"/>
              </a:rPr>
              <a:t>向量相似性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EC9571E-EE8C-D3E0-082C-4D4E49419D79}"/>
              </a:ext>
            </a:extLst>
          </p:cNvPr>
          <p:cNvSpPr/>
          <p:nvPr/>
        </p:nvSpPr>
        <p:spPr>
          <a:xfrm>
            <a:off x="7821722" y="4204701"/>
            <a:ext cx="1573902" cy="629131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zh-CN" altLang="en-US" sz="1400" dirty="0">
                <a:solidFill>
                  <a:prstClr val="white"/>
                </a:solidFill>
              </a:rPr>
              <a:t>相关本地文档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F82584B0-1C05-F096-02B6-1B0F6A1DC95F}"/>
              </a:ext>
            </a:extLst>
          </p:cNvPr>
          <p:cNvSpPr/>
          <p:nvPr/>
        </p:nvSpPr>
        <p:spPr>
          <a:xfrm>
            <a:off x="9647730" y="2547050"/>
            <a:ext cx="1306863" cy="810457"/>
          </a:xfrm>
          <a:prstGeom prst="can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r>
              <a:rPr lang="zh-CN" altLang="en-US" sz="1600" dirty="0">
                <a:latin typeface="Arial" pitchFamily="34" charset="0"/>
                <a:cs typeface="Arial" pitchFamily="34" charset="0"/>
              </a:rPr>
              <a:t>向量存储</a:t>
            </a:r>
            <a:endParaRPr lang="zh-CN" altLang="en-US" sz="1600" dirty="0">
              <a:solidFill>
                <a:prstClr val="white"/>
              </a:solidFill>
            </a:endParaRPr>
          </a:p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9C7FF78-78F6-22CF-4AF9-C6FCB2257F7B}"/>
              </a:ext>
            </a:extLst>
          </p:cNvPr>
          <p:cNvSpPr/>
          <p:nvPr/>
        </p:nvSpPr>
        <p:spPr>
          <a:xfrm>
            <a:off x="5509428" y="4020337"/>
            <a:ext cx="1476796" cy="849798"/>
          </a:xfrm>
          <a:prstGeom prst="ellipse">
            <a:avLst/>
          </a:prstGeom>
          <a:solidFill>
            <a:srgbClr val="6E1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r>
              <a:rPr lang="en-US" altLang="zh-CN" sz="1400" dirty="0">
                <a:latin typeface="Arial" pitchFamily="34" charset="0"/>
                <a:cs typeface="Arial" pitchFamily="34" charset="0"/>
              </a:rPr>
              <a:t>Prompt</a:t>
            </a:r>
            <a:br>
              <a:rPr lang="en-US" altLang="zh-CN" sz="1400" dirty="0">
                <a:latin typeface="Arial" pitchFamily="34" charset="0"/>
                <a:cs typeface="Arial" pitchFamily="34" charset="0"/>
              </a:rPr>
            </a:br>
            <a:r>
              <a:rPr lang="zh-CN" altLang="en-US" sz="1400" dirty="0">
                <a:latin typeface="Arial" pitchFamily="34" charset="0"/>
                <a:cs typeface="Arial" pitchFamily="34" charset="0"/>
              </a:rPr>
              <a:t>模板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1311E77-3F7D-005A-E384-1F3C30548238}"/>
              </a:ext>
            </a:extLst>
          </p:cNvPr>
          <p:cNvSpPr/>
          <p:nvPr/>
        </p:nvSpPr>
        <p:spPr>
          <a:xfrm>
            <a:off x="3253770" y="4254832"/>
            <a:ext cx="1484889" cy="685811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zh-CN" altLang="en-US" sz="1400" dirty="0">
                <a:solidFill>
                  <a:prstClr val="white"/>
                </a:solidFill>
              </a:rPr>
              <a:t>提示词</a:t>
            </a:r>
            <a:br>
              <a:rPr lang="en-US" altLang="zh-CN" sz="1400" dirty="0">
                <a:solidFill>
                  <a:prstClr val="white"/>
                </a:solidFill>
              </a:rPr>
            </a:br>
            <a:r>
              <a:rPr lang="zh-CN" altLang="en-US" sz="1100" dirty="0">
                <a:solidFill>
                  <a:prstClr val="white"/>
                </a:solidFill>
              </a:rPr>
              <a:t>带有本地知识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AA556EE-D030-834C-3900-F82B2A312C0D}"/>
              </a:ext>
            </a:extLst>
          </p:cNvPr>
          <p:cNvSpPr/>
          <p:nvPr/>
        </p:nvSpPr>
        <p:spPr>
          <a:xfrm>
            <a:off x="803905" y="5498784"/>
            <a:ext cx="1444427" cy="748534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r>
              <a:rPr lang="zh-CN" altLang="en-US" sz="1600" b="1" dirty="0">
                <a:solidFill>
                  <a:schemeClr val="tx1"/>
                </a:solidFill>
              </a:rPr>
              <a:t>系统回复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718597-4759-8E78-4DFA-33105DC0276E}"/>
              </a:ext>
            </a:extLst>
          </p:cNvPr>
          <p:cNvCxnSpPr/>
          <p:nvPr/>
        </p:nvCxnSpPr>
        <p:spPr>
          <a:xfrm>
            <a:off x="2354782" y="1364377"/>
            <a:ext cx="760652" cy="0"/>
          </a:xfrm>
          <a:prstGeom prst="straightConnector1">
            <a:avLst/>
          </a:prstGeom>
          <a:ln w="127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E2734F-34ED-71DF-1BCE-2098F8148BBA}"/>
              </a:ext>
            </a:extLst>
          </p:cNvPr>
          <p:cNvCxnSpPr/>
          <p:nvPr/>
        </p:nvCxnSpPr>
        <p:spPr>
          <a:xfrm>
            <a:off x="4818807" y="1364377"/>
            <a:ext cx="760652" cy="0"/>
          </a:xfrm>
          <a:prstGeom prst="straightConnector1">
            <a:avLst/>
          </a:prstGeom>
          <a:ln w="127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4F1543-AF8C-A8F6-B2B4-37F57771DFAE}"/>
              </a:ext>
            </a:extLst>
          </p:cNvPr>
          <p:cNvCxnSpPr/>
          <p:nvPr/>
        </p:nvCxnSpPr>
        <p:spPr>
          <a:xfrm>
            <a:off x="6971288" y="1265031"/>
            <a:ext cx="760652" cy="0"/>
          </a:xfrm>
          <a:prstGeom prst="straightConnector1">
            <a:avLst/>
          </a:prstGeom>
          <a:ln w="127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E7C12C-637F-F983-6BCB-206922AB58B0}"/>
              </a:ext>
            </a:extLst>
          </p:cNvPr>
          <p:cNvCxnSpPr/>
          <p:nvPr/>
        </p:nvCxnSpPr>
        <p:spPr>
          <a:xfrm>
            <a:off x="9011252" y="1284392"/>
            <a:ext cx="760652" cy="0"/>
          </a:xfrm>
          <a:prstGeom prst="straightConnector1">
            <a:avLst/>
          </a:prstGeom>
          <a:ln w="127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E99A21-6446-B5DC-4CED-2292034F39E0}"/>
              </a:ext>
            </a:extLst>
          </p:cNvPr>
          <p:cNvCxnSpPr>
            <a:cxnSpLocks/>
            <a:stCxn id="13" idx="2"/>
            <a:endCxn id="24" idx="1"/>
          </p:cNvCxnSpPr>
          <p:nvPr/>
        </p:nvCxnSpPr>
        <p:spPr>
          <a:xfrm>
            <a:off x="10301162" y="1630295"/>
            <a:ext cx="0" cy="916755"/>
          </a:xfrm>
          <a:prstGeom prst="straightConnector1">
            <a:avLst/>
          </a:prstGeom>
          <a:ln w="127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3FFB7C-6322-B5B8-7043-590BADCF5280}"/>
              </a:ext>
            </a:extLst>
          </p:cNvPr>
          <p:cNvCxnSpPr>
            <a:cxnSpLocks/>
            <a:stCxn id="24" idx="2"/>
            <a:endCxn id="21" idx="6"/>
          </p:cNvCxnSpPr>
          <p:nvPr/>
        </p:nvCxnSpPr>
        <p:spPr>
          <a:xfrm flipH="1" flipV="1">
            <a:off x="9067364" y="2937408"/>
            <a:ext cx="580366" cy="14871"/>
          </a:xfrm>
          <a:prstGeom prst="straightConnector1">
            <a:avLst/>
          </a:prstGeom>
          <a:ln w="127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F9915C-F1DE-E78B-656B-B2F56CE70951}"/>
              </a:ext>
            </a:extLst>
          </p:cNvPr>
          <p:cNvCxnSpPr>
            <a:cxnSpLocks/>
          </p:cNvCxnSpPr>
          <p:nvPr/>
        </p:nvCxnSpPr>
        <p:spPr>
          <a:xfrm flipH="1">
            <a:off x="7111050" y="4491312"/>
            <a:ext cx="536338" cy="15788"/>
          </a:xfrm>
          <a:prstGeom prst="straightConnector1">
            <a:avLst/>
          </a:prstGeom>
          <a:ln w="127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97F70F-A546-3E09-EE77-7848869A9BE8}"/>
              </a:ext>
            </a:extLst>
          </p:cNvPr>
          <p:cNvCxnSpPr>
            <a:cxnSpLocks/>
          </p:cNvCxnSpPr>
          <p:nvPr/>
        </p:nvCxnSpPr>
        <p:spPr>
          <a:xfrm flipH="1">
            <a:off x="4818807" y="4519266"/>
            <a:ext cx="536338" cy="15788"/>
          </a:xfrm>
          <a:prstGeom prst="straightConnector1">
            <a:avLst/>
          </a:prstGeom>
          <a:ln w="127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F93B22-D2A1-2D09-0817-092B840B33F7}"/>
              </a:ext>
            </a:extLst>
          </p:cNvPr>
          <p:cNvCxnSpPr/>
          <p:nvPr/>
        </p:nvCxnSpPr>
        <p:spPr>
          <a:xfrm>
            <a:off x="2354782" y="3014808"/>
            <a:ext cx="760652" cy="0"/>
          </a:xfrm>
          <a:prstGeom prst="straightConnector1">
            <a:avLst/>
          </a:prstGeom>
          <a:ln w="127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D83A77-51F2-9117-23FA-B0FE95CB2DE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4883543" y="2975502"/>
            <a:ext cx="625885" cy="19653"/>
          </a:xfrm>
          <a:prstGeom prst="straightConnector1">
            <a:avLst/>
          </a:prstGeom>
          <a:ln w="127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198B70D-5302-B905-CCBF-B26CAE50FEDA}"/>
              </a:ext>
            </a:extLst>
          </p:cNvPr>
          <p:cNvCxnSpPr>
            <a:cxnSpLocks/>
          </p:cNvCxnSpPr>
          <p:nvPr/>
        </p:nvCxnSpPr>
        <p:spPr>
          <a:xfrm flipV="1">
            <a:off x="7013769" y="2952278"/>
            <a:ext cx="625885" cy="19653"/>
          </a:xfrm>
          <a:prstGeom prst="straightConnector1">
            <a:avLst/>
          </a:prstGeom>
          <a:ln w="127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A04F5E-4AAF-B7A2-4941-DBD5971ABFCA}"/>
              </a:ext>
            </a:extLst>
          </p:cNvPr>
          <p:cNvCxnSpPr>
            <a:cxnSpLocks/>
          </p:cNvCxnSpPr>
          <p:nvPr/>
        </p:nvCxnSpPr>
        <p:spPr>
          <a:xfrm>
            <a:off x="8480453" y="3552062"/>
            <a:ext cx="0" cy="468275"/>
          </a:xfrm>
          <a:prstGeom prst="straightConnector1">
            <a:avLst/>
          </a:prstGeom>
          <a:ln w="127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04B69D0-6C7B-2460-37B6-ECED854C172D}"/>
              </a:ext>
            </a:extLst>
          </p:cNvPr>
          <p:cNvCxnSpPr>
            <a:cxnSpLocks/>
          </p:cNvCxnSpPr>
          <p:nvPr/>
        </p:nvCxnSpPr>
        <p:spPr>
          <a:xfrm>
            <a:off x="4007581" y="5094422"/>
            <a:ext cx="0" cy="336639"/>
          </a:xfrm>
          <a:prstGeom prst="straightConnector1">
            <a:avLst/>
          </a:prstGeom>
          <a:ln w="127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5D45F4C-7451-2C4A-ACB1-39F538EBED55}"/>
              </a:ext>
            </a:extLst>
          </p:cNvPr>
          <p:cNvSpPr/>
          <p:nvPr/>
        </p:nvSpPr>
        <p:spPr>
          <a:xfrm>
            <a:off x="3363012" y="5576126"/>
            <a:ext cx="1484889" cy="685811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大模型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70980E6-4925-3492-9804-733DE5D39401}"/>
              </a:ext>
            </a:extLst>
          </p:cNvPr>
          <p:cNvCxnSpPr>
            <a:cxnSpLocks/>
          </p:cNvCxnSpPr>
          <p:nvPr/>
        </p:nvCxnSpPr>
        <p:spPr>
          <a:xfrm flipH="1">
            <a:off x="2354782" y="5995437"/>
            <a:ext cx="646351" cy="0"/>
          </a:xfrm>
          <a:prstGeom prst="straightConnector1">
            <a:avLst/>
          </a:prstGeom>
          <a:ln w="127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C09DF9F-2A22-9070-7B7F-69AEAF20F58D}"/>
              </a:ext>
            </a:extLst>
          </p:cNvPr>
          <p:cNvSpPr txBox="1"/>
          <p:nvPr/>
        </p:nvSpPr>
        <p:spPr>
          <a:xfrm>
            <a:off x="9647730" y="5946163"/>
            <a:ext cx="181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中高配置硬件</a:t>
            </a:r>
          </a:p>
        </p:txBody>
      </p:sp>
    </p:spTree>
    <p:extLst>
      <p:ext uri="{BB962C8B-B14F-4D97-AF65-F5344CB8AC3E}">
        <p14:creationId xmlns:p14="http://schemas.microsoft.com/office/powerpoint/2010/main" val="284296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76320B4-BC3E-8A43-21C3-DE68BD44025C}"/>
              </a:ext>
            </a:extLst>
          </p:cNvPr>
          <p:cNvSpPr/>
          <p:nvPr/>
        </p:nvSpPr>
        <p:spPr>
          <a:xfrm>
            <a:off x="2735112" y="725536"/>
            <a:ext cx="7614600" cy="4243884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6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9B239-A1DA-4EAF-F399-D2DDC029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04" y="208955"/>
            <a:ext cx="10671048" cy="418576"/>
          </a:xfrm>
        </p:spPr>
        <p:txBody>
          <a:bodyPr/>
          <a:lstStyle/>
          <a:p>
            <a:r>
              <a:rPr lang="en-US" altLang="zh-CN" dirty="0"/>
              <a:t>Lora/p-Tuning</a:t>
            </a:r>
            <a:r>
              <a:rPr lang="zh-CN" altLang="en-US" dirty="0"/>
              <a:t>微调支持（开源模型</a:t>
            </a:r>
            <a:r>
              <a:rPr lang="en-US" altLang="zh-CN" dirty="0"/>
              <a:t>+</a:t>
            </a:r>
            <a:r>
              <a:rPr lang="zh-CN" altLang="en-US" dirty="0"/>
              <a:t>工作流训练）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649309-557A-F78E-9166-8B811636E360}"/>
              </a:ext>
            </a:extLst>
          </p:cNvPr>
          <p:cNvSpPr/>
          <p:nvPr/>
        </p:nvSpPr>
        <p:spPr>
          <a:xfrm>
            <a:off x="823871" y="1126547"/>
            <a:ext cx="1444427" cy="748533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r>
              <a:rPr lang="zh-CN" altLang="en-US" sz="1400" dirty="0">
                <a:solidFill>
                  <a:schemeClr val="tx1"/>
                </a:solidFill>
              </a:rPr>
              <a:t>本地文档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l"/>
            <a:r>
              <a:rPr lang="en-US" altLang="zh-CN" sz="1200" dirty="0">
                <a:solidFill>
                  <a:schemeClr val="tx1"/>
                </a:solidFill>
              </a:rPr>
              <a:t>(txt/doc/</a:t>
            </a:r>
            <a:r>
              <a:rPr lang="en-US" altLang="zh-CN" sz="1200" dirty="0" err="1">
                <a:solidFill>
                  <a:schemeClr val="tx1"/>
                </a:solidFill>
              </a:rPr>
              <a:t>xls</a:t>
            </a:r>
            <a:r>
              <a:rPr lang="en-US" altLang="zh-CN" sz="1200" dirty="0">
                <a:solidFill>
                  <a:schemeClr val="tx1"/>
                </a:solidFill>
              </a:rPr>
              <a:t>/ppt</a:t>
            </a:r>
            <a:br>
              <a:rPr lang="en-US" altLang="zh-CN" sz="1200" dirty="0">
                <a:solidFill>
                  <a:schemeClr val="tx1"/>
                </a:solidFill>
              </a:rPr>
            </a:br>
            <a:r>
              <a:rPr lang="en-US" altLang="zh-CN" sz="1200" dirty="0">
                <a:solidFill>
                  <a:schemeClr val="tx1"/>
                </a:solidFill>
              </a:rPr>
              <a:t>…)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6F8727-08E5-6734-0C90-B8937888B8E0}"/>
              </a:ext>
            </a:extLst>
          </p:cNvPr>
          <p:cNvSpPr/>
          <p:nvPr/>
        </p:nvSpPr>
        <p:spPr>
          <a:xfrm>
            <a:off x="3340373" y="948921"/>
            <a:ext cx="1420923" cy="863281"/>
          </a:xfrm>
          <a:prstGeom prst="ellipse">
            <a:avLst/>
          </a:prstGeom>
          <a:solidFill>
            <a:srgbClr val="6E1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r>
              <a:rPr lang="zh-CN" altLang="en-US" sz="1200" dirty="0">
                <a:latin typeface="Arial" pitchFamily="34" charset="0"/>
                <a:cs typeface="Arial" pitchFamily="34" charset="0"/>
              </a:rPr>
              <a:t>文本抽取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通用和结构化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)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  <a:p>
            <a:pPr algn="l"/>
            <a:endParaRPr lang="zh-CN" altLang="en-US" sz="1200" dirty="0" err="1">
              <a:solidFill>
                <a:prstClr val="white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73B46E-EC18-6AB8-0588-BC863119C13D}"/>
              </a:ext>
            </a:extLst>
          </p:cNvPr>
          <p:cNvSpPr/>
          <p:nvPr/>
        </p:nvSpPr>
        <p:spPr>
          <a:xfrm>
            <a:off x="5579459" y="968793"/>
            <a:ext cx="1323048" cy="663567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zh-CN" altLang="en-US" sz="1400" dirty="0">
                <a:solidFill>
                  <a:prstClr val="white"/>
                </a:solidFill>
              </a:rPr>
              <a:t>文本分割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B30947-B3A4-AA66-9E3D-CC8C83A53546}"/>
              </a:ext>
            </a:extLst>
          </p:cNvPr>
          <p:cNvSpPr/>
          <p:nvPr/>
        </p:nvSpPr>
        <p:spPr>
          <a:xfrm>
            <a:off x="7731940" y="833066"/>
            <a:ext cx="1323048" cy="979136"/>
          </a:xfrm>
          <a:prstGeom prst="ellipse">
            <a:avLst/>
          </a:prstGeom>
          <a:solidFill>
            <a:srgbClr val="6E1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r>
              <a:rPr lang="zh-CN" altLang="en-US" sz="1400">
                <a:latin typeface="Arial" pitchFamily="34" charset="0"/>
                <a:cs typeface="Arial" pitchFamily="34" charset="0"/>
              </a:rPr>
              <a:t>文本块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0FC5892-ABDF-F326-D37C-FC858F1B1073}"/>
              </a:ext>
            </a:extLst>
          </p:cNvPr>
          <p:cNvSpPr/>
          <p:nvPr/>
        </p:nvSpPr>
        <p:spPr>
          <a:xfrm>
            <a:off x="7198107" y="5560948"/>
            <a:ext cx="1444427" cy="748534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r>
              <a:rPr lang="zh-CN" altLang="en-US" sz="1400" dirty="0">
                <a:solidFill>
                  <a:schemeClr val="tx1"/>
                </a:solidFill>
              </a:rPr>
              <a:t>用户查询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6EE9DF-C692-280E-13FA-C254AC219684}"/>
              </a:ext>
            </a:extLst>
          </p:cNvPr>
          <p:cNvSpPr/>
          <p:nvPr/>
        </p:nvSpPr>
        <p:spPr>
          <a:xfrm>
            <a:off x="7731940" y="2471773"/>
            <a:ext cx="1335424" cy="963638"/>
          </a:xfrm>
          <a:prstGeom prst="ellipse">
            <a:avLst/>
          </a:prstGeom>
          <a:solidFill>
            <a:srgbClr val="6E1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r>
              <a:rPr lang="zh-CN" altLang="en-US" sz="1400" dirty="0">
                <a:latin typeface="Arial" pitchFamily="34" charset="0"/>
                <a:cs typeface="Arial" pitchFamily="34" charset="0"/>
              </a:rPr>
              <a:t>知识理解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9C7FF78-78F6-22CF-4AF9-C6FCB2257F7B}"/>
              </a:ext>
            </a:extLst>
          </p:cNvPr>
          <p:cNvSpPr/>
          <p:nvPr/>
        </p:nvSpPr>
        <p:spPr>
          <a:xfrm>
            <a:off x="5494492" y="3798686"/>
            <a:ext cx="1476796" cy="849798"/>
          </a:xfrm>
          <a:prstGeom prst="ellipse">
            <a:avLst/>
          </a:prstGeom>
          <a:solidFill>
            <a:srgbClr val="6E1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r>
              <a:rPr lang="en-US" altLang="zh-CN" sz="1400" dirty="0">
                <a:latin typeface="Arial" pitchFamily="34" charset="0"/>
                <a:cs typeface="Arial" pitchFamily="34" charset="0"/>
              </a:rPr>
              <a:t>Lora</a:t>
            </a:r>
            <a:br>
              <a:rPr lang="en-US" altLang="zh-CN" sz="1400" dirty="0">
                <a:latin typeface="Arial" pitchFamily="34" charset="0"/>
                <a:cs typeface="Arial" pitchFamily="34" charset="0"/>
              </a:rPr>
            </a:br>
            <a:r>
              <a:rPr lang="zh-CN" altLang="en-US" sz="1400" dirty="0">
                <a:latin typeface="Arial" pitchFamily="34" charset="0"/>
                <a:cs typeface="Arial" pitchFamily="34" charset="0"/>
              </a:rPr>
              <a:t>训练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AA556EE-D030-834C-3900-F82B2A312C0D}"/>
              </a:ext>
            </a:extLst>
          </p:cNvPr>
          <p:cNvSpPr/>
          <p:nvPr/>
        </p:nvSpPr>
        <p:spPr>
          <a:xfrm>
            <a:off x="803905" y="5514968"/>
            <a:ext cx="1444427" cy="748534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r>
              <a:rPr lang="zh-CN" altLang="en-US" sz="1600" b="1" dirty="0">
                <a:solidFill>
                  <a:schemeClr val="tx1"/>
                </a:solidFill>
              </a:rPr>
              <a:t>系统回复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718597-4759-8E78-4DFA-33105DC0276E}"/>
              </a:ext>
            </a:extLst>
          </p:cNvPr>
          <p:cNvCxnSpPr/>
          <p:nvPr/>
        </p:nvCxnSpPr>
        <p:spPr>
          <a:xfrm>
            <a:off x="2354782" y="1380561"/>
            <a:ext cx="760652" cy="0"/>
          </a:xfrm>
          <a:prstGeom prst="straightConnector1">
            <a:avLst/>
          </a:prstGeom>
          <a:ln w="127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E2734F-34ED-71DF-1BCE-2098F8148BBA}"/>
              </a:ext>
            </a:extLst>
          </p:cNvPr>
          <p:cNvCxnSpPr/>
          <p:nvPr/>
        </p:nvCxnSpPr>
        <p:spPr>
          <a:xfrm>
            <a:off x="4818807" y="1380561"/>
            <a:ext cx="760652" cy="0"/>
          </a:xfrm>
          <a:prstGeom prst="straightConnector1">
            <a:avLst/>
          </a:prstGeom>
          <a:ln w="127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4F1543-AF8C-A8F6-B2B4-37F57771DFAE}"/>
              </a:ext>
            </a:extLst>
          </p:cNvPr>
          <p:cNvCxnSpPr/>
          <p:nvPr/>
        </p:nvCxnSpPr>
        <p:spPr>
          <a:xfrm>
            <a:off x="6971288" y="1281215"/>
            <a:ext cx="760652" cy="0"/>
          </a:xfrm>
          <a:prstGeom prst="straightConnector1">
            <a:avLst/>
          </a:prstGeom>
          <a:ln w="127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F9915C-F1DE-E78B-656B-B2F56CE70951}"/>
              </a:ext>
            </a:extLst>
          </p:cNvPr>
          <p:cNvCxnSpPr>
            <a:cxnSpLocks/>
          </p:cNvCxnSpPr>
          <p:nvPr/>
        </p:nvCxnSpPr>
        <p:spPr>
          <a:xfrm>
            <a:off x="6142964" y="3375201"/>
            <a:ext cx="0" cy="398309"/>
          </a:xfrm>
          <a:prstGeom prst="straightConnector1">
            <a:avLst/>
          </a:prstGeom>
          <a:ln w="127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97F70F-A546-3E09-EE77-7848869A9BE8}"/>
              </a:ext>
            </a:extLst>
          </p:cNvPr>
          <p:cNvCxnSpPr>
            <a:cxnSpLocks/>
          </p:cNvCxnSpPr>
          <p:nvPr/>
        </p:nvCxnSpPr>
        <p:spPr>
          <a:xfrm flipH="1">
            <a:off x="4876995" y="4212991"/>
            <a:ext cx="536338" cy="15788"/>
          </a:xfrm>
          <a:prstGeom prst="straightConnector1">
            <a:avLst/>
          </a:prstGeom>
          <a:ln w="127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F93B22-D2A1-2D09-0817-092B840B33F7}"/>
              </a:ext>
            </a:extLst>
          </p:cNvPr>
          <p:cNvCxnSpPr>
            <a:cxnSpLocks/>
          </p:cNvCxnSpPr>
          <p:nvPr/>
        </p:nvCxnSpPr>
        <p:spPr>
          <a:xfrm flipH="1">
            <a:off x="6461979" y="5979426"/>
            <a:ext cx="524245" cy="0"/>
          </a:xfrm>
          <a:prstGeom prst="straightConnector1">
            <a:avLst/>
          </a:prstGeom>
          <a:ln w="127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198B70D-5302-B905-CCBF-B26CAE50FEDA}"/>
              </a:ext>
            </a:extLst>
          </p:cNvPr>
          <p:cNvCxnSpPr>
            <a:cxnSpLocks/>
          </p:cNvCxnSpPr>
          <p:nvPr/>
        </p:nvCxnSpPr>
        <p:spPr>
          <a:xfrm flipH="1">
            <a:off x="6986224" y="3020696"/>
            <a:ext cx="661164" cy="10296"/>
          </a:xfrm>
          <a:prstGeom prst="straightConnector1">
            <a:avLst/>
          </a:prstGeom>
          <a:ln w="127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04B69D0-6C7B-2460-37B6-ECED854C172D}"/>
              </a:ext>
            </a:extLst>
          </p:cNvPr>
          <p:cNvCxnSpPr>
            <a:cxnSpLocks/>
          </p:cNvCxnSpPr>
          <p:nvPr/>
        </p:nvCxnSpPr>
        <p:spPr>
          <a:xfrm>
            <a:off x="4007581" y="5110606"/>
            <a:ext cx="0" cy="336639"/>
          </a:xfrm>
          <a:prstGeom prst="straightConnector1">
            <a:avLst/>
          </a:prstGeom>
          <a:ln w="127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5D45F4C-7451-2C4A-ACB1-39F538EBED55}"/>
              </a:ext>
            </a:extLst>
          </p:cNvPr>
          <p:cNvSpPr/>
          <p:nvPr/>
        </p:nvSpPr>
        <p:spPr>
          <a:xfrm>
            <a:off x="3107583" y="5592310"/>
            <a:ext cx="1484889" cy="685811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大模型</a:t>
            </a:r>
            <a:br>
              <a:rPr lang="en-US" altLang="zh-CN" sz="1400" b="1" dirty="0">
                <a:solidFill>
                  <a:schemeClr val="tx1"/>
                </a:solidFill>
              </a:rPr>
            </a:br>
            <a:r>
              <a:rPr lang="zh-CN" altLang="en-US" sz="1200" b="1" dirty="0">
                <a:solidFill>
                  <a:schemeClr val="tx1"/>
                </a:solidFill>
              </a:rPr>
              <a:t>（预训练参数）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70980E6-4925-3492-9804-733DE5D39401}"/>
              </a:ext>
            </a:extLst>
          </p:cNvPr>
          <p:cNvCxnSpPr>
            <a:cxnSpLocks/>
          </p:cNvCxnSpPr>
          <p:nvPr/>
        </p:nvCxnSpPr>
        <p:spPr>
          <a:xfrm flipH="1">
            <a:off x="2354782" y="6011621"/>
            <a:ext cx="646351" cy="0"/>
          </a:xfrm>
          <a:prstGeom prst="straightConnector1">
            <a:avLst/>
          </a:prstGeom>
          <a:ln w="127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C09DF9F-2A22-9070-7B7F-69AEAF20F58D}"/>
              </a:ext>
            </a:extLst>
          </p:cNvPr>
          <p:cNvSpPr txBox="1"/>
          <p:nvPr/>
        </p:nvSpPr>
        <p:spPr>
          <a:xfrm>
            <a:off x="10092792" y="6078836"/>
            <a:ext cx="181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中高配置硬件</a:t>
            </a:r>
          </a:p>
        </p:txBody>
      </p:sp>
      <p:pic>
        <p:nvPicPr>
          <p:cNvPr id="1026" name="Picture 2" descr="知识图谱的应用 - 知乎">
            <a:extLst>
              <a:ext uri="{FF2B5EF4-FFF2-40B4-BE49-F238E27FC236}">
                <a16:creationId xmlns:a16="http://schemas.microsoft.com/office/drawing/2014/main" id="{9730BABA-7B03-EF0F-8422-367D2A49B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176" y="2101320"/>
            <a:ext cx="1475322" cy="12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0F7CAA2-7A83-02F1-E328-243F4B11A68E}"/>
              </a:ext>
            </a:extLst>
          </p:cNvPr>
          <p:cNvCxnSpPr>
            <a:cxnSpLocks/>
          </p:cNvCxnSpPr>
          <p:nvPr/>
        </p:nvCxnSpPr>
        <p:spPr>
          <a:xfrm>
            <a:off x="8480453" y="1954584"/>
            <a:ext cx="0" cy="440945"/>
          </a:xfrm>
          <a:prstGeom prst="straightConnector1">
            <a:avLst/>
          </a:prstGeom>
          <a:ln w="127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33755AE-D6F3-1F61-9DBE-67572E821DA6}"/>
              </a:ext>
            </a:extLst>
          </p:cNvPr>
          <p:cNvSpPr/>
          <p:nvPr/>
        </p:nvSpPr>
        <p:spPr>
          <a:xfrm>
            <a:off x="3386313" y="2471773"/>
            <a:ext cx="1420923" cy="863281"/>
          </a:xfrm>
          <a:prstGeom prst="ellipse">
            <a:avLst/>
          </a:prstGeom>
          <a:solidFill>
            <a:srgbClr val="6E1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r>
              <a:rPr lang="zh-CN" altLang="en-US" sz="1200" dirty="0">
                <a:latin typeface="Arial" pitchFamily="34" charset="0"/>
                <a:cs typeface="Arial" pitchFamily="34" charset="0"/>
              </a:rPr>
              <a:t>结构化知识及多模态理解</a:t>
            </a:r>
          </a:p>
          <a:p>
            <a:pPr algn="l"/>
            <a:endParaRPr lang="zh-CN" altLang="en-US" sz="1200" dirty="0" err="1">
              <a:solidFill>
                <a:prstClr val="white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BA0FDC-B7FC-AA9C-2303-1FB65C4B21EE}"/>
              </a:ext>
            </a:extLst>
          </p:cNvPr>
          <p:cNvCxnSpPr>
            <a:cxnSpLocks/>
          </p:cNvCxnSpPr>
          <p:nvPr/>
        </p:nvCxnSpPr>
        <p:spPr>
          <a:xfrm>
            <a:off x="4847901" y="2967135"/>
            <a:ext cx="339665" cy="0"/>
          </a:xfrm>
          <a:prstGeom prst="straightConnector1">
            <a:avLst/>
          </a:prstGeom>
          <a:ln w="127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E08852-D633-D0C4-3D6E-681E0158BAE1}"/>
              </a:ext>
            </a:extLst>
          </p:cNvPr>
          <p:cNvCxnSpPr>
            <a:cxnSpLocks/>
          </p:cNvCxnSpPr>
          <p:nvPr/>
        </p:nvCxnSpPr>
        <p:spPr>
          <a:xfrm>
            <a:off x="2419519" y="1500813"/>
            <a:ext cx="920854" cy="1231827"/>
          </a:xfrm>
          <a:prstGeom prst="straightConnector1">
            <a:avLst/>
          </a:prstGeom>
          <a:ln w="127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6C20E8D1-84D4-3A23-E088-47768F6D9B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283" y="3687675"/>
            <a:ext cx="1197916" cy="105063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AC9A55C-8F87-ABC3-94C5-C2C26EC518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1574" y="5592310"/>
            <a:ext cx="800297" cy="7019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9FD9A06-3AC0-CBB4-B3B1-B8EBA113B8DB}"/>
              </a:ext>
            </a:extLst>
          </p:cNvPr>
          <p:cNvSpPr txBox="1"/>
          <p:nvPr/>
        </p:nvSpPr>
        <p:spPr>
          <a:xfrm>
            <a:off x="4667082" y="5749355"/>
            <a:ext cx="325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9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48E4-8C7C-B0CA-1A8A-1035D5E3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 Team</a:t>
            </a:r>
            <a:r>
              <a:rPr lang="zh-CN" altLang="en-US" dirty="0"/>
              <a:t>研发设备投入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4813C-36F4-9AD6-2AE4-F372ED23A1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7C0439-77DD-9530-B2C9-6B059086D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427497"/>
              </p:ext>
            </p:extLst>
          </p:nvPr>
        </p:nvGraphicFramePr>
        <p:xfrm>
          <a:off x="760412" y="1440382"/>
          <a:ext cx="10438965" cy="4612461"/>
        </p:xfrm>
        <a:graphic>
          <a:graphicData uri="http://schemas.openxmlformats.org/drawingml/2006/table">
            <a:tbl>
              <a:tblPr firstRow="1" firstCol="1" bandRow="1"/>
              <a:tblGrid>
                <a:gridCol w="2168553">
                  <a:extLst>
                    <a:ext uri="{9D8B030D-6E8A-4147-A177-3AD203B41FA5}">
                      <a16:colId xmlns:a16="http://schemas.microsoft.com/office/drawing/2014/main" val="2769073488"/>
                    </a:ext>
                  </a:extLst>
                </a:gridCol>
                <a:gridCol w="972110">
                  <a:extLst>
                    <a:ext uri="{9D8B030D-6E8A-4147-A177-3AD203B41FA5}">
                      <a16:colId xmlns:a16="http://schemas.microsoft.com/office/drawing/2014/main" val="1074875867"/>
                    </a:ext>
                  </a:extLst>
                </a:gridCol>
                <a:gridCol w="1140359">
                  <a:extLst>
                    <a:ext uri="{9D8B030D-6E8A-4147-A177-3AD203B41FA5}">
                      <a16:colId xmlns:a16="http://schemas.microsoft.com/office/drawing/2014/main" val="1058932964"/>
                    </a:ext>
                  </a:extLst>
                </a:gridCol>
                <a:gridCol w="2037693">
                  <a:extLst>
                    <a:ext uri="{9D8B030D-6E8A-4147-A177-3AD203B41FA5}">
                      <a16:colId xmlns:a16="http://schemas.microsoft.com/office/drawing/2014/main" val="1863996070"/>
                    </a:ext>
                  </a:extLst>
                </a:gridCol>
                <a:gridCol w="4120250">
                  <a:extLst>
                    <a:ext uri="{9D8B030D-6E8A-4147-A177-3AD203B41FA5}">
                      <a16:colId xmlns:a16="http://schemas.microsoft.com/office/drawing/2014/main" val="2980174767"/>
                    </a:ext>
                  </a:extLst>
                </a:gridCol>
              </a:tblGrid>
              <a:tr h="648249">
                <a:tc>
                  <a:txBody>
                    <a:bodyPr/>
                    <a:lstStyle/>
                    <a:p>
                      <a:pPr algn="l"/>
                      <a:r>
                        <a:rPr lang="zh-CN" sz="1800" b="1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Unit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Price($)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Subtotal(K$)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Comments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509236"/>
                  </a:ext>
                </a:extLst>
              </a:tr>
              <a:tr h="307644">
                <a:tc>
                  <a:txBody>
                    <a:bodyPr/>
                    <a:lstStyle/>
                    <a:p>
                      <a:pPr algn="l"/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研发机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2500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17.5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139022"/>
                  </a:ext>
                </a:extLst>
              </a:tr>
              <a:tr h="307644">
                <a:tc>
                  <a:txBody>
                    <a:bodyPr/>
                    <a:lstStyle/>
                    <a:p>
                      <a:pPr algn="l"/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开发软件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(VS pro etc)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2500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496829"/>
                  </a:ext>
                </a:extLst>
              </a:tr>
              <a:tr h="580129">
                <a:tc>
                  <a:txBody>
                    <a:bodyPr/>
                    <a:lstStyle/>
                    <a:p>
                      <a:pPr algn="l"/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研发材料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摄像头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竞品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250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536811"/>
                  </a:ext>
                </a:extLst>
              </a:tr>
              <a:tr h="307644">
                <a:tc>
                  <a:txBody>
                    <a:bodyPr/>
                    <a:lstStyle/>
                    <a:p>
                      <a:pPr algn="l"/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11547"/>
                  </a:ext>
                </a:extLst>
              </a:tr>
              <a:tr h="307644">
                <a:tc>
                  <a:txBody>
                    <a:bodyPr/>
                    <a:lstStyle/>
                    <a:p>
                      <a:pPr algn="l"/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802589"/>
                  </a:ext>
                </a:extLst>
              </a:tr>
              <a:tr h="307644">
                <a:tc>
                  <a:txBody>
                    <a:bodyPr/>
                    <a:lstStyle/>
                    <a:p>
                      <a:pPr algn="l"/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部署服务器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4000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63870"/>
                  </a:ext>
                </a:extLst>
              </a:tr>
              <a:tr h="1230575">
                <a:tc>
                  <a:txBody>
                    <a:bodyPr/>
                    <a:lstStyle/>
                    <a:p>
                      <a:pPr algn="l"/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算法训练研发机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21500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21.5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联想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ThinkStation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)P920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图形工作站主机 深度学习模拟仿真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 2*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金牌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6248R/512G/2T+2*16T/2*RTXA6000/1400W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77519"/>
                  </a:ext>
                </a:extLst>
              </a:tr>
              <a:tr h="307644">
                <a:tc>
                  <a:txBody>
                    <a:bodyPr/>
                    <a:lstStyle/>
                    <a:p>
                      <a:pPr algn="l"/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98563"/>
                  </a:ext>
                </a:extLst>
              </a:tr>
              <a:tr h="307644">
                <a:tc>
                  <a:txBody>
                    <a:bodyPr/>
                    <a:lstStyle/>
                    <a:p>
                      <a:pPr algn="l"/>
                      <a:r>
                        <a:rPr lang="zh-CN" sz="14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合计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(K$)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54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904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727920"/>
      </p:ext>
    </p:extLst>
  </p:cSld>
  <p:clrMapOvr>
    <a:masterClrMapping/>
  </p:clrMapOvr>
</p:sld>
</file>

<file path=ppt/theme/theme1.xml><?xml version="1.0" encoding="utf-8"?>
<a:theme xmlns:a="http://schemas.openxmlformats.org/drawingml/2006/main" name="Lenovo Master">
  <a:themeElements>
    <a:clrScheme name="Custom 2">
      <a:dk1>
        <a:srgbClr val="000000"/>
      </a:dk1>
      <a:lt1>
        <a:sysClr val="window" lastClr="FFFFFF"/>
      </a:lt1>
      <a:dk2>
        <a:srgbClr val="F26A52"/>
      </a:dk2>
      <a:lt2>
        <a:srgbClr val="4E444E"/>
      </a:lt2>
      <a:accent1>
        <a:srgbClr val="E1251B"/>
      </a:accent1>
      <a:accent2>
        <a:srgbClr val="871C23"/>
      </a:accent2>
      <a:accent3>
        <a:srgbClr val="D9C1D8"/>
      </a:accent3>
      <a:accent4>
        <a:srgbClr val="4D144A"/>
      </a:accent4>
      <a:accent5>
        <a:srgbClr val="C9D0F0"/>
      </a:accent5>
      <a:accent6>
        <a:srgbClr val="11184F"/>
      </a:accent6>
      <a:hlink>
        <a:srgbClr val="3046AD"/>
      </a:hlink>
      <a:folHlink>
        <a:srgbClr val="3046A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252E"/>
        </a:solidFill>
        <a:ln>
          <a:noFill/>
        </a:ln>
      </a:spPr>
      <a:bodyPr lIns="182880" tIns="182880" rIns="182880" bIns="182880" rtlCol="0" anchor="t"/>
      <a:lstStyle>
        <a:defPPr algn="l">
          <a:defRPr sz="1600" dirty="0" err="1"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8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F65D00F-543C-4EA3-AB4F-A8FFF00EEA2C}" vid="{3B65E472-2AD6-4176-9EF6-397D86762CA9}"/>
    </a:ext>
  </a:extLst>
</a:theme>
</file>

<file path=ppt/theme/theme2.xml><?xml version="1.0" encoding="utf-8"?>
<a:theme xmlns:a="http://schemas.openxmlformats.org/drawingml/2006/main" name="1_Lenovo Master">
  <a:themeElements>
    <a:clrScheme name="Lenovo Colors">
      <a:dk1>
        <a:srgbClr val="000000"/>
      </a:dk1>
      <a:lt1>
        <a:sysClr val="window" lastClr="FFFFFF"/>
      </a:lt1>
      <a:dk2>
        <a:srgbClr val="8246AF"/>
      </a:dk2>
      <a:lt2>
        <a:srgbClr val="333F48"/>
      </a:lt2>
      <a:accent1>
        <a:srgbClr val="E1140A"/>
      </a:accent1>
      <a:accent2>
        <a:srgbClr val="FF6A00"/>
      </a:accent2>
      <a:accent3>
        <a:srgbClr val="F04187"/>
      </a:accent3>
      <a:accent4>
        <a:srgbClr val="3E8DDD"/>
      </a:accent4>
      <a:accent5>
        <a:srgbClr val="46C8E1"/>
      </a:accent5>
      <a:accent6>
        <a:srgbClr val="6AC346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F7170"/>
        </a:solidFill>
        <a:ln>
          <a:noFill/>
        </a:ln>
      </a:spPr>
      <a:bodyPr lIns="182880" tIns="182880" rIns="182880" bIns="182880" rtlCol="0" anchor="t"/>
      <a:lstStyle>
        <a:defPPr algn="l">
          <a:defRPr sz="1600" dirty="0" err="1" smtClean="0"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enovoTemplate-16x9_Lite" id="{AE3A57B3-40C6-4192-AD8F-AB266D1E5EFC}" vid="{F8F22E19-3E07-4CD6-B061-CE07DDED80FC}"/>
    </a:ext>
  </a:extLst>
</a:theme>
</file>

<file path=ppt/theme/theme3.xml><?xml version="1.0" encoding="utf-8"?>
<a:theme xmlns:a="http://schemas.openxmlformats.org/drawingml/2006/main" name="2_Lenovo Master">
  <a:themeElements>
    <a:clrScheme name="Lenovo Colors">
      <a:dk1>
        <a:srgbClr val="000000"/>
      </a:dk1>
      <a:lt1>
        <a:sysClr val="window" lastClr="FFFFFF"/>
      </a:lt1>
      <a:dk2>
        <a:srgbClr val="8246AF"/>
      </a:dk2>
      <a:lt2>
        <a:srgbClr val="333F48"/>
      </a:lt2>
      <a:accent1>
        <a:srgbClr val="E1140A"/>
      </a:accent1>
      <a:accent2>
        <a:srgbClr val="FF6A00"/>
      </a:accent2>
      <a:accent3>
        <a:srgbClr val="F04187"/>
      </a:accent3>
      <a:accent4>
        <a:srgbClr val="3E8DDD"/>
      </a:accent4>
      <a:accent5>
        <a:srgbClr val="46C8E1"/>
      </a:accent5>
      <a:accent6>
        <a:srgbClr val="6AC346"/>
      </a:accent6>
      <a:hlink>
        <a:srgbClr val="4AC0E0"/>
      </a:hlink>
      <a:folHlink>
        <a:srgbClr val="4AC0E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F7170"/>
        </a:solidFill>
        <a:ln>
          <a:noFill/>
        </a:ln>
      </a:spPr>
      <a:bodyPr lIns="182880" tIns="182880" rIns="182880" bIns="182880" rtlCol="0" anchor="t"/>
      <a:lstStyle>
        <a:defPPr algn="l">
          <a:defRPr sz="1600" dirty="0" err="1" smtClean="0"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7F4213E6E95B48B9F052EA653B211F" ma:contentTypeVersion="5" ma:contentTypeDescription="Create a new document." ma:contentTypeScope="" ma:versionID="42901134e4eaaa837dd2f75048888a83">
  <xsd:schema xmlns:xsd="http://www.w3.org/2001/XMLSchema" xmlns:xs="http://www.w3.org/2001/XMLSchema" xmlns:p="http://schemas.microsoft.com/office/2006/metadata/properties" xmlns:ns2="f0066cad-d117-4edd-8ea0-3c86b85db536" xmlns:ns3="396fc619-db93-4e7b-a325-139f14ac5536" targetNamespace="http://schemas.microsoft.com/office/2006/metadata/properties" ma:root="true" ma:fieldsID="e622d3e2a74f676dd7cce015776c47da" ns2:_="" ns3:_="">
    <xsd:import namespace="f0066cad-d117-4edd-8ea0-3c86b85db536"/>
    <xsd:import namespace="396fc619-db93-4e7b-a325-139f14ac55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066cad-d117-4edd-8ea0-3c86b85db5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6fc619-db93-4e7b-a325-139f14ac553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77F4AA-1638-4FFC-8CD0-B6BBACAE18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6CFE95-771C-4802-B140-C778003BEB93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purl.org/dc/dcmitype/"/>
    <ds:schemaRef ds:uri="b888f069-4316-4301-b40e-a42e2759f60d"/>
    <ds:schemaRef ds:uri="http://www.w3.org/XML/1998/namespace"/>
    <ds:schemaRef ds:uri="http://schemas.microsoft.com/office/infopath/2007/PartnerControls"/>
    <ds:schemaRef ds:uri="fbc213cb-2322-46ee-a57c-56e573321373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80413E6-7E3F-448B-B756-FACD62207294}"/>
</file>

<file path=docProps/app.xml><?xml version="1.0" encoding="utf-8"?>
<Properties xmlns="http://schemas.openxmlformats.org/officeDocument/2006/extended-properties" xmlns:vt="http://schemas.openxmlformats.org/officeDocument/2006/docPropsVTypes">
  <Template>VASDC 3-Year Plan V0.8 Solution only - V5</Template>
  <TotalTime>4926</TotalTime>
  <Words>957</Words>
  <Application>Microsoft Office PowerPoint</Application>
  <PresentationFormat>Custom</PresentationFormat>
  <Paragraphs>260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PingFangSC-Light</vt:lpstr>
      <vt:lpstr>等线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Lenovo Master</vt:lpstr>
      <vt:lpstr>1_Lenovo Master</vt:lpstr>
      <vt:lpstr>2_Lenovo Master</vt:lpstr>
      <vt:lpstr>大模型方向规划</vt:lpstr>
      <vt:lpstr>Motivation</vt:lpstr>
      <vt:lpstr>PowerPoint Presentation</vt:lpstr>
      <vt:lpstr>探索不同的解决方案等级</vt:lpstr>
      <vt:lpstr>解决方案在用户环境私有部署</vt:lpstr>
      <vt:lpstr>特定知识“提取模板知识图谱模型输入”必须训练+调整</vt:lpstr>
      <vt:lpstr>Prompt微调支持（GPT等三方闭源模型，将相关知识带给交互）</vt:lpstr>
      <vt:lpstr>Lora/p-Tuning微调支持（开源模型+工作流训练）</vt:lpstr>
      <vt:lpstr>AI Team研发设备投入</vt:lpstr>
      <vt:lpstr>挑战</vt:lpstr>
      <vt:lpstr>Thanks</vt:lpstr>
      <vt:lpstr>挑战2</vt:lpstr>
      <vt:lpstr>Solution总体研发预算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VASDC Solution Strategy Review</dc:title>
  <dc:creator>Kevin HY5 Zhao</dc:creator>
  <cp:lastModifiedBy>HongWeiF Li</cp:lastModifiedBy>
  <cp:revision>454</cp:revision>
  <dcterms:created xsi:type="dcterms:W3CDTF">2023-05-17T08:23:21Z</dcterms:created>
  <dcterms:modified xsi:type="dcterms:W3CDTF">2023-07-31T09:22:07Z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0x010100E77F4213E6E95B48B9F052EA653B211F</vt:lpwstr>
  </property>
</Properties>
</file>