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9" r:id="rId4"/>
    <p:sldId id="266" r:id="rId5"/>
    <p:sldId id="257" r:id="rId6"/>
    <p:sldId id="259" r:id="rId7"/>
    <p:sldId id="261" r:id="rId8"/>
    <p:sldId id="262" r:id="rId9"/>
    <p:sldId id="271" r:id="rId10"/>
    <p:sldId id="272" r:id="rId11"/>
    <p:sldId id="270" r:id="rId12"/>
    <p:sldId id="258" r:id="rId13"/>
    <p:sldId id="265" r:id="rId14"/>
    <p:sldId id="260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B82F6"/>
    <a:srgbClr val="EF4444"/>
    <a:srgbClr val="FACC15"/>
    <a:srgbClr val="4ADE80"/>
    <a:srgbClr val="FFFFFF"/>
    <a:srgbClr val="F1F5F9"/>
    <a:srgbClr val="E8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50B6-4200-47D6-A6DE-A92E61A8FB66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79489-B15A-4FC7-A291-F83DAB7B6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1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3EF5-9799-5B58-B760-A718FC84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EF1C3-B958-453C-C170-DE2804F6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36BD1-0D99-32CA-A5BF-BBB2012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583BD-EB5E-8CCF-E27D-B56283ED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2671-49F0-01FB-11B7-95696496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72D9-CA9E-B242-58B6-242F2B85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EE33C-27B6-5CC4-1B82-14C2FA521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87D5E-58A8-D967-C21A-AB0F2E3C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A91C8-0A8F-312C-9B48-3DF47B9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DD21C-C5FD-897E-04CF-9E883A0F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254F2-A31C-CF92-9F7E-E0E3A506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02266-1EB8-C11B-C1CB-83AE5048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8F261-C9C8-D0DB-BEFA-90F1561E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3B26E-A25D-3B21-FDB6-4C40BAF8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0A036-7EB3-4DAD-E7C8-5CF05C9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E683F-FC21-6430-D817-7725561A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3" y="136525"/>
            <a:ext cx="1187857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B8735-99F7-7789-23E7-71363499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13" y="1604513"/>
            <a:ext cx="11878574" cy="45724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D66FE-F89E-4E1E-1E7B-90375E0E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713" y="6356350"/>
            <a:ext cx="2743200" cy="365125"/>
          </a:xfrm>
        </p:spPr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93532-EC67-032A-4F49-8A4A422C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47A13-1DB9-DCE8-8B76-CFD7170E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87" y="6356349"/>
            <a:ext cx="2743200" cy="365125"/>
          </a:xfrm>
        </p:spPr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8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755D2-B444-F981-0576-387DED2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FA0E0-DD78-76CA-E1A9-C3C72CDC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E2573-9388-41CB-3B1A-8953B40C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0EF8-CCFA-A2A3-4E38-3C056F6B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7E16E-F925-73FD-BD5D-F575C79F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5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2C41-A8E1-0979-FDE1-6812A38D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5360F-FA4A-8CD4-EC3D-3B20A5E6F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9A505-DFCD-3305-8AF1-DD8D034B0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4191E-636C-D446-5222-B8EFFCEA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39BC7-909A-0620-5898-DD3E3FB8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4CB61-8435-665C-159D-6D9031B3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8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3FD54-E0BB-5245-9F35-4652FB65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F26C8-E4BA-B52A-AF75-998EADA7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984B4-C13B-0993-44BA-E6F75386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7ACFF-7155-3F53-D6BF-FB6DC4A0A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E04D05-3697-3B6D-D1A4-3FA7DB04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454ED-CB11-ED1E-40EF-39FA0D2A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1CECB6-BE9B-2459-18AC-C389D92D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85E364-C068-0A86-05F9-F1895E4D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F688-1395-6D8C-0CC8-515E3361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90913-24C7-D000-6A0B-1CF6823C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6B1B3-3C2F-A2D5-644F-248F3F1D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60DE4-6670-EC97-2D91-01CBA8F1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4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1AF5CF-C294-A00B-7C91-9BA4E1D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C03C8-CC40-C951-C794-178A6276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F48E1-E9CA-DF25-6D32-16F10130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3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0638-5BD8-808A-FBBC-773C628D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AFCAD-CACD-903A-94F6-AFA42C29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4B8F4-D740-7756-6F43-C706A26C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1DDDC-B988-7FFA-C7B8-35682840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4F0EA-E417-2C2A-31B7-B4593834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6CFF0-B663-2C8A-D967-D54C6DE7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9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3775C-A0C1-634F-0CCA-3D98F183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F9B855-DA4A-EAEA-1D07-A7F529DDF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38284-560C-F8FF-3AB9-223391C9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588A2-A786-B882-B3E3-DD4C0CEA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11824-9DFB-03CD-6BE1-8E53485C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1BBA0-B994-0856-CC5E-C42FF16C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A655BE-7950-3452-9CCC-AEFCC30C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9A568-5B22-F16B-13F9-0AD8B185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00E72-3A26-13C7-5239-32AFDAE5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53B59-5D3C-4585-A885-4F6C5A55E6FE}" type="datetimeFigureOut">
              <a:rPr lang="ko-KR" altLang="en-US" smtClean="0"/>
              <a:t>2025-02-06(Thu)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3A9B-2CC9-BEE2-0A11-552296C38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8A411-8F56-72EE-EFC4-58EC63B40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8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7B69E-52F5-E6A2-E283-A2C71AA80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설계서</a:t>
            </a:r>
            <a:r>
              <a:rPr lang="en-US" altLang="ko-KR"/>
              <a:t>(draft)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D55BD-4443-EF94-5936-30FF5067F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project-beacon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55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67ED-9D43-CC72-B343-58CFB0B6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907E5-920C-3430-FEEF-6A84BD92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797826-2F8F-EB8A-AA5A-4ADE6A07D086}"/>
              </a:ext>
            </a:extLst>
          </p:cNvPr>
          <p:cNvSpPr/>
          <p:nvPr/>
        </p:nvSpPr>
        <p:spPr>
          <a:xfrm>
            <a:off x="447674" y="1198604"/>
            <a:ext cx="5648326" cy="5522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7E524-938C-5449-6B59-B0D966091EBB}"/>
              </a:ext>
            </a:extLst>
          </p:cNvPr>
          <p:cNvSpPr txBox="1"/>
          <p:nvPr/>
        </p:nvSpPr>
        <p:spPr>
          <a:xfrm>
            <a:off x="1213921" y="19231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F16A675-7F73-DECF-6D18-529DE59C4BC6}"/>
              </a:ext>
            </a:extLst>
          </p:cNvPr>
          <p:cNvSpPr/>
          <p:nvPr/>
        </p:nvSpPr>
        <p:spPr>
          <a:xfrm>
            <a:off x="1290121" y="2200123"/>
            <a:ext cx="419627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ysClr val="windowText" lastClr="000000"/>
                </a:solidFill>
              </a:rPr>
              <a:t>exampleuser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86017-CFBB-1F33-A37E-3FFBE878775D}"/>
              </a:ext>
            </a:extLst>
          </p:cNvPr>
          <p:cNvSpPr txBox="1"/>
          <p:nvPr/>
        </p:nvSpPr>
        <p:spPr>
          <a:xfrm>
            <a:off x="1213920" y="27610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D3CC99-86E6-0685-FD33-E158EA736EB7}"/>
              </a:ext>
            </a:extLst>
          </p:cNvPr>
          <p:cNvSpPr/>
          <p:nvPr/>
        </p:nvSpPr>
        <p:spPr>
          <a:xfrm>
            <a:off x="1290120" y="3128530"/>
            <a:ext cx="4196277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exampleuser@example.com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0FC5D-6290-CDC3-D9A6-79C9743E4517}"/>
              </a:ext>
            </a:extLst>
          </p:cNvPr>
          <p:cNvSpPr txBox="1"/>
          <p:nvPr/>
        </p:nvSpPr>
        <p:spPr>
          <a:xfrm>
            <a:off x="1213920" y="13300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마이페이지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AB2AA7-1219-7B88-00CD-64217D8E56E4}"/>
              </a:ext>
            </a:extLst>
          </p:cNvPr>
          <p:cNvSpPr/>
          <p:nvPr/>
        </p:nvSpPr>
        <p:spPr>
          <a:xfrm>
            <a:off x="1284874" y="6097187"/>
            <a:ext cx="130011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변경사항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04170-6E7A-273C-07CD-F1F198F59519}"/>
              </a:ext>
            </a:extLst>
          </p:cNvPr>
          <p:cNvSpPr txBox="1"/>
          <p:nvPr/>
        </p:nvSpPr>
        <p:spPr>
          <a:xfrm>
            <a:off x="1213920" y="36196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54896E4-8A01-1A13-99D5-30A63AAA4249}"/>
              </a:ext>
            </a:extLst>
          </p:cNvPr>
          <p:cNvSpPr/>
          <p:nvPr/>
        </p:nvSpPr>
        <p:spPr>
          <a:xfrm>
            <a:off x="1290120" y="3928544"/>
            <a:ext cx="149117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비밀번호 바꾸기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E94D92-20CA-8EFA-D518-7DA95FED6BED}"/>
              </a:ext>
            </a:extLst>
          </p:cNvPr>
          <p:cNvSpPr txBox="1"/>
          <p:nvPr/>
        </p:nvSpPr>
        <p:spPr>
          <a:xfrm>
            <a:off x="1213920" y="4409730"/>
            <a:ext cx="1240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알림 </a:t>
            </a:r>
            <a:r>
              <a:rPr lang="en-US" altLang="ko-KR" sz="1200" b="1" dirty="0"/>
              <a:t>threshold</a:t>
            </a:r>
            <a:endParaRPr lang="ko-KR" altLang="en-US" sz="1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8818DB3-1C6C-36F1-C900-3DF487752E38}"/>
              </a:ext>
            </a:extLst>
          </p:cNvPr>
          <p:cNvSpPr/>
          <p:nvPr/>
        </p:nvSpPr>
        <p:spPr>
          <a:xfrm>
            <a:off x="1290119" y="4706840"/>
            <a:ext cx="4196278" cy="539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68305-A7B1-948A-8146-51617CA960F1}"/>
              </a:ext>
            </a:extLst>
          </p:cNvPr>
          <p:cNvSpPr/>
          <p:nvPr/>
        </p:nvSpPr>
        <p:spPr>
          <a:xfrm>
            <a:off x="1290119" y="4701560"/>
            <a:ext cx="233890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3293004-72AB-7117-AB26-9210542C4FB6}"/>
              </a:ext>
            </a:extLst>
          </p:cNvPr>
          <p:cNvSpPr/>
          <p:nvPr/>
        </p:nvSpPr>
        <p:spPr>
          <a:xfrm>
            <a:off x="3571875" y="4673333"/>
            <a:ext cx="114300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4F186E-C128-BBC4-6E94-ED0999F08874}"/>
              </a:ext>
            </a:extLst>
          </p:cNvPr>
          <p:cNvSpPr txBox="1"/>
          <p:nvPr/>
        </p:nvSpPr>
        <p:spPr>
          <a:xfrm>
            <a:off x="1213920" y="510676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항로표지 관리 권한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141BB5-4D70-7A40-C305-63889CC1BF52}"/>
              </a:ext>
            </a:extLst>
          </p:cNvPr>
          <p:cNvSpPr txBox="1"/>
          <p:nvPr/>
        </p:nvSpPr>
        <p:spPr>
          <a:xfrm>
            <a:off x="1210045" y="537799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/>
              <a:t>1952HER</a:t>
            </a:r>
            <a:r>
              <a:rPr lang="en-US" altLang="ko-KR" sz="1200" dirty="0"/>
              <a:t> </a:t>
            </a:r>
            <a:r>
              <a:rPr lang="en-US" altLang="ko-KR" sz="1200" u="sng" dirty="0"/>
              <a:t>1999HEE</a:t>
            </a:r>
            <a:r>
              <a:rPr lang="en-US" altLang="ko-KR" sz="1200" dirty="0"/>
              <a:t> …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002DE5C-3648-FC83-CCA4-E1E89DE4D866}"/>
              </a:ext>
            </a:extLst>
          </p:cNvPr>
          <p:cNvSpPr/>
          <p:nvPr/>
        </p:nvSpPr>
        <p:spPr>
          <a:xfrm>
            <a:off x="2738696" y="5103209"/>
            <a:ext cx="1062155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권한 요청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17EEEE-D806-DF9B-5A1C-72DEF5F97AFE}"/>
              </a:ext>
            </a:extLst>
          </p:cNvPr>
          <p:cNvCxnSpPr>
            <a:cxnSpLocks/>
          </p:cNvCxnSpPr>
          <p:nvPr/>
        </p:nvCxnSpPr>
        <p:spPr>
          <a:xfrm flipV="1">
            <a:off x="3800851" y="3834075"/>
            <a:ext cx="3017095" cy="1411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852881B-8BC8-9E70-8C16-0BE1869ECD9C}"/>
              </a:ext>
            </a:extLst>
          </p:cNvPr>
          <p:cNvSpPr/>
          <p:nvPr/>
        </p:nvSpPr>
        <p:spPr>
          <a:xfrm>
            <a:off x="6932622" y="2920237"/>
            <a:ext cx="3161623" cy="1830300"/>
          </a:xfrm>
          <a:prstGeom prst="roundRect">
            <a:avLst>
              <a:gd name="adj" fmla="val 78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0B63A7-E1DF-F37F-AF7D-C06DD09EE9D4}"/>
              </a:ext>
            </a:extLst>
          </p:cNvPr>
          <p:cNvSpPr txBox="1"/>
          <p:nvPr/>
        </p:nvSpPr>
        <p:spPr>
          <a:xfrm>
            <a:off x="6958652" y="302895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항로표지 관리 권한 요청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D8D3C36-4014-1B9D-2702-D8C8B936C910}"/>
              </a:ext>
            </a:extLst>
          </p:cNvPr>
          <p:cNvSpPr/>
          <p:nvPr/>
        </p:nvSpPr>
        <p:spPr>
          <a:xfrm>
            <a:off x="7065025" y="4284153"/>
            <a:ext cx="1179086" cy="324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취소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FB628AF-254F-B0E9-76BA-16FF166DD710}"/>
              </a:ext>
            </a:extLst>
          </p:cNvPr>
          <p:cNvSpPr/>
          <p:nvPr/>
        </p:nvSpPr>
        <p:spPr>
          <a:xfrm>
            <a:off x="8746544" y="4273519"/>
            <a:ext cx="1179086" cy="324306"/>
          </a:xfrm>
          <a:prstGeom prst="roundRect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요청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5FFFFA-59A0-B3D1-F418-3C48D7200FC9}"/>
              </a:ext>
            </a:extLst>
          </p:cNvPr>
          <p:cNvSpPr txBox="1"/>
          <p:nvPr/>
        </p:nvSpPr>
        <p:spPr>
          <a:xfrm>
            <a:off x="6971337" y="3438439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권한을 요청할 항로표지를 선택하세요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6480AE1-1B54-8F77-864E-D712C78860F1}"/>
              </a:ext>
            </a:extLst>
          </p:cNvPr>
          <p:cNvSpPr/>
          <p:nvPr/>
        </p:nvSpPr>
        <p:spPr>
          <a:xfrm>
            <a:off x="7065025" y="3817918"/>
            <a:ext cx="1681519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{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항로표지 식별자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}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B466AF51-AB51-DC49-08D7-140BA8FC36E6}"/>
              </a:ext>
            </a:extLst>
          </p:cNvPr>
          <p:cNvSpPr/>
          <p:nvPr/>
        </p:nvSpPr>
        <p:spPr>
          <a:xfrm rot="10800000">
            <a:off x="8545060" y="3949893"/>
            <a:ext cx="131354" cy="5517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폭발: 8pt 45">
            <a:extLst>
              <a:ext uri="{FF2B5EF4-FFF2-40B4-BE49-F238E27FC236}">
                <a16:creationId xmlns:a16="http://schemas.microsoft.com/office/drawing/2014/main" id="{428FA63B-E5DE-B668-EF46-3EF69932C768}"/>
              </a:ext>
            </a:extLst>
          </p:cNvPr>
          <p:cNvSpPr/>
          <p:nvPr/>
        </p:nvSpPr>
        <p:spPr>
          <a:xfrm>
            <a:off x="4565068" y="4376860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DE711-72B6-6F3B-91B4-A39F8924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91461-57E6-CEB8-5B86-BF9CFA4C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8A03DAC-0103-1B95-7B43-423B639DF237}"/>
              </a:ext>
            </a:extLst>
          </p:cNvPr>
          <p:cNvSpPr/>
          <p:nvPr/>
        </p:nvSpPr>
        <p:spPr>
          <a:xfrm>
            <a:off x="7156050" y="3330088"/>
            <a:ext cx="3161623" cy="1403931"/>
          </a:xfrm>
          <a:prstGeom prst="roundRect">
            <a:avLst>
              <a:gd name="adj" fmla="val 78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DEE7A0-75C3-97AC-1BD5-3A0AA1C426C0}"/>
              </a:ext>
            </a:extLst>
          </p:cNvPr>
          <p:cNvSpPr txBox="1"/>
          <p:nvPr/>
        </p:nvSpPr>
        <p:spPr>
          <a:xfrm>
            <a:off x="7182080" y="343880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 </a:t>
            </a:r>
            <a:r>
              <a:rPr lang="ko-KR" altLang="en-US" b="1" dirty="0"/>
              <a:t>정보 수정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0FC71B-FAD1-5629-7B9A-45B46AE80CDC}"/>
              </a:ext>
            </a:extLst>
          </p:cNvPr>
          <p:cNvSpPr/>
          <p:nvPr/>
        </p:nvSpPr>
        <p:spPr>
          <a:xfrm>
            <a:off x="7337407" y="4245093"/>
            <a:ext cx="1179086" cy="324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취소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6E029B7-0070-D1EA-943F-38A0DA0F1586}"/>
              </a:ext>
            </a:extLst>
          </p:cNvPr>
          <p:cNvSpPr/>
          <p:nvPr/>
        </p:nvSpPr>
        <p:spPr>
          <a:xfrm>
            <a:off x="8913980" y="4245093"/>
            <a:ext cx="1179086" cy="324306"/>
          </a:xfrm>
          <a:prstGeom prst="roundRect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E665A0-2659-2F1A-50FC-5357F24BB2E7}"/>
              </a:ext>
            </a:extLst>
          </p:cNvPr>
          <p:cNvSpPr txBox="1"/>
          <p:nvPr/>
        </p:nvSpPr>
        <p:spPr>
          <a:xfrm>
            <a:off x="7194765" y="3848290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정보를 </a:t>
            </a:r>
            <a:r>
              <a:rPr lang="ko-KR" altLang="en-US" sz="1200" dirty="0" err="1"/>
              <a:t>수정하시겠습니까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E30E7A-A16F-B039-1A25-14A63706240E}"/>
              </a:ext>
            </a:extLst>
          </p:cNvPr>
          <p:cNvSpPr/>
          <p:nvPr/>
        </p:nvSpPr>
        <p:spPr>
          <a:xfrm>
            <a:off x="447674" y="1198604"/>
            <a:ext cx="5648326" cy="5522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FD975-3655-3370-8F69-5FEDD52FA732}"/>
              </a:ext>
            </a:extLst>
          </p:cNvPr>
          <p:cNvSpPr txBox="1"/>
          <p:nvPr/>
        </p:nvSpPr>
        <p:spPr>
          <a:xfrm>
            <a:off x="1213921" y="19231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BEE104D-02AA-D29D-3973-AFD63AFFD036}"/>
              </a:ext>
            </a:extLst>
          </p:cNvPr>
          <p:cNvSpPr/>
          <p:nvPr/>
        </p:nvSpPr>
        <p:spPr>
          <a:xfrm>
            <a:off x="1290121" y="2200123"/>
            <a:ext cx="419627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ysClr val="windowText" lastClr="000000"/>
                </a:solidFill>
              </a:rPr>
              <a:t>exampleuser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C37E8-4F8E-3654-12EC-C83A6D960EF6}"/>
              </a:ext>
            </a:extLst>
          </p:cNvPr>
          <p:cNvSpPr txBox="1"/>
          <p:nvPr/>
        </p:nvSpPr>
        <p:spPr>
          <a:xfrm>
            <a:off x="1213920" y="27610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D1A4C17-6C94-A667-A929-B4FC85D7C4DF}"/>
              </a:ext>
            </a:extLst>
          </p:cNvPr>
          <p:cNvSpPr/>
          <p:nvPr/>
        </p:nvSpPr>
        <p:spPr>
          <a:xfrm>
            <a:off x="1290120" y="3128530"/>
            <a:ext cx="4196277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exampleuser@example.com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2FE37-CDB7-F07F-C068-2BDD4125E704}"/>
              </a:ext>
            </a:extLst>
          </p:cNvPr>
          <p:cNvSpPr txBox="1"/>
          <p:nvPr/>
        </p:nvSpPr>
        <p:spPr>
          <a:xfrm>
            <a:off x="1213920" y="13300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마이페이지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06E043-67B1-BC54-B2CF-142ED4118CF8}"/>
              </a:ext>
            </a:extLst>
          </p:cNvPr>
          <p:cNvSpPr/>
          <p:nvPr/>
        </p:nvSpPr>
        <p:spPr>
          <a:xfrm>
            <a:off x="1284874" y="6097187"/>
            <a:ext cx="130011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변경사항 저장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50726-08F7-9251-4EAC-C2126E392EBB}"/>
              </a:ext>
            </a:extLst>
          </p:cNvPr>
          <p:cNvSpPr txBox="1"/>
          <p:nvPr/>
        </p:nvSpPr>
        <p:spPr>
          <a:xfrm>
            <a:off x="1213920" y="36196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2DFE5BC-9C4A-5882-37DA-6DCB58680BD6}"/>
              </a:ext>
            </a:extLst>
          </p:cNvPr>
          <p:cNvSpPr/>
          <p:nvPr/>
        </p:nvSpPr>
        <p:spPr>
          <a:xfrm>
            <a:off x="1290120" y="3928544"/>
            <a:ext cx="149117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비밀번호 바꾸기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5C4CF-029A-FDCA-49A3-52B68A8531CD}"/>
              </a:ext>
            </a:extLst>
          </p:cNvPr>
          <p:cNvSpPr txBox="1"/>
          <p:nvPr/>
        </p:nvSpPr>
        <p:spPr>
          <a:xfrm>
            <a:off x="1213920" y="4409730"/>
            <a:ext cx="1240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알림 </a:t>
            </a:r>
            <a:r>
              <a:rPr lang="en-US" altLang="ko-KR" sz="1200" b="1" dirty="0"/>
              <a:t>threshold</a:t>
            </a:r>
            <a:endParaRPr lang="ko-KR" altLang="en-US" sz="12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8C89424-7122-E0BB-DD34-4A083E517A41}"/>
              </a:ext>
            </a:extLst>
          </p:cNvPr>
          <p:cNvSpPr/>
          <p:nvPr/>
        </p:nvSpPr>
        <p:spPr>
          <a:xfrm>
            <a:off x="1290119" y="4706840"/>
            <a:ext cx="4196278" cy="539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5438DCE-EF00-354D-C317-3CADF7588D7F}"/>
              </a:ext>
            </a:extLst>
          </p:cNvPr>
          <p:cNvSpPr/>
          <p:nvPr/>
        </p:nvSpPr>
        <p:spPr>
          <a:xfrm>
            <a:off x="1290119" y="4701560"/>
            <a:ext cx="233890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A1C694F-4DE6-8950-4738-25AE2D29F960}"/>
              </a:ext>
            </a:extLst>
          </p:cNvPr>
          <p:cNvSpPr/>
          <p:nvPr/>
        </p:nvSpPr>
        <p:spPr>
          <a:xfrm>
            <a:off x="3571875" y="4673333"/>
            <a:ext cx="114300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DE7B52-43A8-CD94-17F8-DFE937B7D2C4}"/>
              </a:ext>
            </a:extLst>
          </p:cNvPr>
          <p:cNvSpPr txBox="1"/>
          <p:nvPr/>
        </p:nvSpPr>
        <p:spPr>
          <a:xfrm>
            <a:off x="1213920" y="510676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항로표지 관리 권한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2FFEF7-0F70-DA5F-7633-F27E0CA539FA}"/>
              </a:ext>
            </a:extLst>
          </p:cNvPr>
          <p:cNvSpPr txBox="1"/>
          <p:nvPr/>
        </p:nvSpPr>
        <p:spPr>
          <a:xfrm>
            <a:off x="1210045" y="537799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u="sng" dirty="0"/>
              <a:t>1952HER</a:t>
            </a:r>
            <a:r>
              <a:rPr lang="en-US" altLang="ko-KR" sz="1200" dirty="0"/>
              <a:t> </a:t>
            </a:r>
            <a:r>
              <a:rPr lang="en-US" altLang="ko-KR" sz="1200" u="sng" dirty="0"/>
              <a:t>1999HEE</a:t>
            </a:r>
            <a:r>
              <a:rPr lang="en-US" altLang="ko-KR" sz="1200" dirty="0"/>
              <a:t> …</a:t>
            </a:r>
            <a:endParaRPr lang="ko-KR" altLang="en-US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D002F96-4624-2C55-4066-4AA69B45A1C4}"/>
              </a:ext>
            </a:extLst>
          </p:cNvPr>
          <p:cNvSpPr/>
          <p:nvPr/>
        </p:nvSpPr>
        <p:spPr>
          <a:xfrm>
            <a:off x="2738696" y="5103209"/>
            <a:ext cx="1062155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권한 요청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3AF7F74-9557-AD55-DE74-F700A2A2B45A}"/>
              </a:ext>
            </a:extLst>
          </p:cNvPr>
          <p:cNvCxnSpPr>
            <a:cxnSpLocks/>
          </p:cNvCxnSpPr>
          <p:nvPr/>
        </p:nvCxnSpPr>
        <p:spPr>
          <a:xfrm flipV="1">
            <a:off x="2632485" y="4359704"/>
            <a:ext cx="4523565" cy="186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폭발: 8pt 44">
            <a:extLst>
              <a:ext uri="{FF2B5EF4-FFF2-40B4-BE49-F238E27FC236}">
                <a16:creationId xmlns:a16="http://schemas.microsoft.com/office/drawing/2014/main" id="{E9F1DFBC-0FA1-6EF2-D6DC-16A6947AECB3}"/>
              </a:ext>
            </a:extLst>
          </p:cNvPr>
          <p:cNvSpPr/>
          <p:nvPr/>
        </p:nvSpPr>
        <p:spPr>
          <a:xfrm>
            <a:off x="4625044" y="4931880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3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4F880-7F35-7C85-CDF8-22A88C96D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71526-810F-22A3-1EE4-BF9649C4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모니터링 페이지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CC2982F9-FFDF-AF41-89E9-EF6E5965DD25}"/>
              </a:ext>
            </a:extLst>
          </p:cNvPr>
          <p:cNvSpPr/>
          <p:nvPr/>
        </p:nvSpPr>
        <p:spPr>
          <a:xfrm>
            <a:off x="5846408" y="560435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로그아웃된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B70A3A9C-FF30-440B-5124-F4B5FC527971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9" name="Picture 8" descr="Map Marker - Apps on Google Play">
            <a:extLst>
              <a:ext uri="{FF2B5EF4-FFF2-40B4-BE49-F238E27FC236}">
                <a16:creationId xmlns:a16="http://schemas.microsoft.com/office/drawing/2014/main" id="{DF1ABD3D-FBF9-4D3F-82C8-852FB822C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99" y="4132399"/>
            <a:ext cx="458651" cy="45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0" descr="What is a Location Pin (Map Marker)? | PubNub">
            <a:extLst>
              <a:ext uri="{FF2B5EF4-FFF2-40B4-BE49-F238E27FC236}">
                <a16:creationId xmlns:a16="http://schemas.microsoft.com/office/drawing/2014/main" id="{93293C7E-8645-021D-0A77-52E5D88F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95" y="489585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2" descr="Destination Map Marker Royalty Free SVG, Cliparts, Vectors, and Stock  Illustration. Image 116333906.">
            <a:extLst>
              <a:ext uri="{FF2B5EF4-FFF2-40B4-BE49-F238E27FC236}">
                <a16:creationId xmlns:a16="http://schemas.microsoft.com/office/drawing/2014/main" id="{D39D4504-8F8F-5413-72E3-6E95C6C49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05" y="4414565"/>
            <a:ext cx="352970" cy="35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사각형: 둥근 모서리 1052">
            <a:extLst>
              <a:ext uri="{FF2B5EF4-FFF2-40B4-BE49-F238E27FC236}">
                <a16:creationId xmlns:a16="http://schemas.microsoft.com/office/drawing/2014/main" id="{61CAE53E-330B-2D76-001D-8AA95D61D6B9}"/>
              </a:ext>
            </a:extLst>
          </p:cNvPr>
          <p:cNvSpPr/>
          <p:nvPr/>
        </p:nvSpPr>
        <p:spPr>
          <a:xfrm>
            <a:off x="10720429" y="1352474"/>
            <a:ext cx="864582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업데이트</a:t>
            </a: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B6BAF36C-F29F-DFBB-4E46-A80A13CA4828}"/>
              </a:ext>
            </a:extLst>
          </p:cNvPr>
          <p:cNvSpPr/>
          <p:nvPr/>
        </p:nvSpPr>
        <p:spPr>
          <a:xfrm>
            <a:off x="6353972" y="2562225"/>
            <a:ext cx="2180427" cy="199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5" name="이등변 삼각형 1054">
            <a:extLst>
              <a:ext uri="{FF2B5EF4-FFF2-40B4-BE49-F238E27FC236}">
                <a16:creationId xmlns:a16="http://schemas.microsoft.com/office/drawing/2014/main" id="{EA1BC1D4-BA1B-EBE3-579A-F564174383CC}"/>
              </a:ext>
            </a:extLst>
          </p:cNvPr>
          <p:cNvSpPr/>
          <p:nvPr/>
        </p:nvSpPr>
        <p:spPr>
          <a:xfrm flipV="1">
            <a:off x="7201030" y="4553683"/>
            <a:ext cx="504825" cy="32311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6" name="사각형: 둥근 모서리 1055">
            <a:extLst>
              <a:ext uri="{FF2B5EF4-FFF2-40B4-BE49-F238E27FC236}">
                <a16:creationId xmlns:a16="http://schemas.microsoft.com/office/drawing/2014/main" id="{EBBB896B-6570-8668-7D38-B2517FB89276}"/>
              </a:ext>
            </a:extLst>
          </p:cNvPr>
          <p:cNvSpPr/>
          <p:nvPr/>
        </p:nvSpPr>
        <p:spPr>
          <a:xfrm>
            <a:off x="6572001" y="4186221"/>
            <a:ext cx="180729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 대시보드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2828EC68-97CC-3599-D06B-B7D46C64651B}"/>
              </a:ext>
            </a:extLst>
          </p:cNvPr>
          <p:cNvSpPr txBox="1"/>
          <p:nvPr/>
        </p:nvSpPr>
        <p:spPr>
          <a:xfrm>
            <a:off x="6353184" y="2683433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graphicFrame>
        <p:nvGraphicFramePr>
          <p:cNvPr id="1074" name="표 1073">
            <a:extLst>
              <a:ext uri="{FF2B5EF4-FFF2-40B4-BE49-F238E27FC236}">
                <a16:creationId xmlns:a16="http://schemas.microsoft.com/office/drawing/2014/main" id="{E13C9A17-3172-75DE-4300-3B6B848CD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41903"/>
              </p:ext>
            </p:extLst>
          </p:nvPr>
        </p:nvGraphicFramePr>
        <p:xfrm>
          <a:off x="6475577" y="3100877"/>
          <a:ext cx="1939966" cy="101605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9983">
                  <a:extLst>
                    <a:ext uri="{9D8B030D-6E8A-4147-A177-3AD203B41FA5}">
                      <a16:colId xmlns:a16="http://schemas.microsoft.com/office/drawing/2014/main" val="3751199604"/>
                    </a:ext>
                  </a:extLst>
                </a:gridCol>
                <a:gridCol w="969983">
                  <a:extLst>
                    <a:ext uri="{9D8B030D-6E8A-4147-A177-3AD203B41FA5}">
                      <a16:colId xmlns:a16="http://schemas.microsoft.com/office/drawing/2014/main" val="1520450204"/>
                    </a:ext>
                  </a:extLst>
                </a:gridCol>
              </a:tblGrid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위경도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613603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52996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고장 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92%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054864"/>
                  </a:ext>
                </a:extLst>
              </a:tr>
            </a:tbl>
          </a:graphicData>
        </a:graphic>
      </p:graphicFrame>
      <p:sp>
        <p:nvSpPr>
          <p:cNvPr id="1075" name="사각형: 둥근 모서리 1074">
            <a:extLst>
              <a:ext uri="{FF2B5EF4-FFF2-40B4-BE49-F238E27FC236}">
                <a16:creationId xmlns:a16="http://schemas.microsoft.com/office/drawing/2014/main" id="{07B1B883-49FE-694B-CBC5-0AB38795224C}"/>
              </a:ext>
            </a:extLst>
          </p:cNvPr>
          <p:cNvSpPr/>
          <p:nvPr/>
        </p:nvSpPr>
        <p:spPr>
          <a:xfrm>
            <a:off x="7705855" y="3528015"/>
            <a:ext cx="428625" cy="17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높음</a:t>
            </a:r>
          </a:p>
        </p:txBody>
      </p:sp>
      <p:sp>
        <p:nvSpPr>
          <p:cNvPr id="1096" name="사각형: 둥근 모서리 1095">
            <a:extLst>
              <a:ext uri="{FF2B5EF4-FFF2-40B4-BE49-F238E27FC236}">
                <a16:creationId xmlns:a16="http://schemas.microsoft.com/office/drawing/2014/main" id="{DB87766F-A574-02BC-E163-AEC74B641C3B}"/>
              </a:ext>
            </a:extLst>
          </p:cNvPr>
          <p:cNvSpPr/>
          <p:nvPr/>
        </p:nvSpPr>
        <p:spPr>
          <a:xfrm>
            <a:off x="1548624" y="1759174"/>
            <a:ext cx="95766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알 수 없음</a:t>
            </a:r>
          </a:p>
        </p:txBody>
      </p:sp>
      <p:cxnSp>
        <p:nvCxnSpPr>
          <p:cNvPr id="1097" name="직선 연결선 1096">
            <a:extLst>
              <a:ext uri="{FF2B5EF4-FFF2-40B4-BE49-F238E27FC236}">
                <a16:creationId xmlns:a16="http://schemas.microsoft.com/office/drawing/2014/main" id="{1B6948BE-483E-326D-5F27-C13BAD812EB8}"/>
              </a:ext>
            </a:extLst>
          </p:cNvPr>
          <p:cNvCxnSpPr>
            <a:cxnSpLocks/>
          </p:cNvCxnSpPr>
          <p:nvPr/>
        </p:nvCxnSpPr>
        <p:spPr>
          <a:xfrm>
            <a:off x="4474845" y="1292735"/>
            <a:ext cx="0" cy="5428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8" name="사각형: 둥근 모서리 1097">
            <a:extLst>
              <a:ext uri="{FF2B5EF4-FFF2-40B4-BE49-F238E27FC236}">
                <a16:creationId xmlns:a16="http://schemas.microsoft.com/office/drawing/2014/main" id="{74B6DB7E-8274-8B5B-78C6-C0C77527652A}"/>
              </a:ext>
            </a:extLst>
          </p:cNvPr>
          <p:cNvSpPr/>
          <p:nvPr/>
        </p:nvSpPr>
        <p:spPr>
          <a:xfrm>
            <a:off x="2567784" y="1759174"/>
            <a:ext cx="557642" cy="2981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낮음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99" name="사각형: 둥근 모서리 1098">
            <a:extLst>
              <a:ext uri="{FF2B5EF4-FFF2-40B4-BE49-F238E27FC236}">
                <a16:creationId xmlns:a16="http://schemas.microsoft.com/office/drawing/2014/main" id="{EEF3AADB-57F7-E032-0553-A1A7FC1C2ED4}"/>
              </a:ext>
            </a:extLst>
          </p:cNvPr>
          <p:cNvSpPr/>
          <p:nvPr/>
        </p:nvSpPr>
        <p:spPr>
          <a:xfrm>
            <a:off x="3186917" y="1759174"/>
            <a:ext cx="557642" cy="2981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중간</a:t>
            </a:r>
          </a:p>
        </p:txBody>
      </p:sp>
      <p:sp>
        <p:nvSpPr>
          <p:cNvPr id="1100" name="사각형: 둥근 모서리 1099">
            <a:extLst>
              <a:ext uri="{FF2B5EF4-FFF2-40B4-BE49-F238E27FC236}">
                <a16:creationId xmlns:a16="http://schemas.microsoft.com/office/drawing/2014/main" id="{BBF59A20-D3E4-5262-2702-444E705483C5}"/>
              </a:ext>
            </a:extLst>
          </p:cNvPr>
          <p:cNvSpPr/>
          <p:nvPr/>
        </p:nvSpPr>
        <p:spPr>
          <a:xfrm>
            <a:off x="3806050" y="1759174"/>
            <a:ext cx="557642" cy="298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높음</a:t>
            </a:r>
          </a:p>
        </p:txBody>
      </p:sp>
      <p:pic>
        <p:nvPicPr>
          <p:cNvPr id="1102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3A105E0E-BA07-D61F-DA45-6CFD142B0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" y="13948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CC939721-6C3D-15E3-1E61-79EAE953961C}"/>
              </a:ext>
            </a:extLst>
          </p:cNvPr>
          <p:cNvSpPr/>
          <p:nvPr/>
        </p:nvSpPr>
        <p:spPr>
          <a:xfrm>
            <a:off x="1154691" y="13948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검색어 입력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4" name="직선 연결선 1103">
            <a:extLst>
              <a:ext uri="{FF2B5EF4-FFF2-40B4-BE49-F238E27FC236}">
                <a16:creationId xmlns:a16="http://schemas.microsoft.com/office/drawing/2014/main" id="{0E87F538-5518-55B4-BE9D-9F9EB00932F0}"/>
              </a:ext>
            </a:extLst>
          </p:cNvPr>
          <p:cNvCxnSpPr>
            <a:cxnSpLocks/>
          </p:cNvCxnSpPr>
          <p:nvPr/>
        </p:nvCxnSpPr>
        <p:spPr>
          <a:xfrm flipH="1">
            <a:off x="761999" y="2479811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A6F5B9D5-E456-B139-B8C7-F6635D81B0A1}"/>
              </a:ext>
            </a:extLst>
          </p:cNvPr>
          <p:cNvSpPr txBox="1"/>
          <p:nvPr/>
        </p:nvSpPr>
        <p:spPr>
          <a:xfrm>
            <a:off x="761999" y="2546486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en-US" altLang="ko-KR" sz="1200" b="1" dirty="0"/>
              <a:t>11</a:t>
            </a:r>
            <a:r>
              <a:rPr lang="ko-KR" altLang="en-US" sz="1200" dirty="0"/>
              <a:t>건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7B874704-4A50-D645-1748-7D5A6F69AFF6}"/>
              </a:ext>
            </a:extLst>
          </p:cNvPr>
          <p:cNvSpPr txBox="1"/>
          <p:nvPr/>
        </p:nvSpPr>
        <p:spPr>
          <a:xfrm>
            <a:off x="3686130" y="25500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내림차순</a:t>
            </a:r>
          </a:p>
        </p:txBody>
      </p:sp>
      <p:pic>
        <p:nvPicPr>
          <p:cNvPr id="1107" name="Picture 6" descr="Arrow, filter, list, organize, sort, sort descending, sorting icon -  Download on Iconfinder">
            <a:extLst>
              <a:ext uri="{FF2B5EF4-FFF2-40B4-BE49-F238E27FC236}">
                <a16:creationId xmlns:a16="http://schemas.microsoft.com/office/drawing/2014/main" id="{99CD9CD2-CDDC-673D-A347-701E75957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8" y="2550099"/>
            <a:ext cx="279628" cy="2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8" name="직선 연결선 1107">
            <a:extLst>
              <a:ext uri="{FF2B5EF4-FFF2-40B4-BE49-F238E27FC236}">
                <a16:creationId xmlns:a16="http://schemas.microsoft.com/office/drawing/2014/main" id="{CD883960-62AA-F577-347B-1ED422899A39}"/>
              </a:ext>
            </a:extLst>
          </p:cNvPr>
          <p:cNvCxnSpPr>
            <a:cxnSpLocks/>
          </p:cNvCxnSpPr>
          <p:nvPr/>
        </p:nvCxnSpPr>
        <p:spPr>
          <a:xfrm flipH="1">
            <a:off x="761999" y="3077640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직선 연결선 1108">
            <a:extLst>
              <a:ext uri="{FF2B5EF4-FFF2-40B4-BE49-F238E27FC236}">
                <a16:creationId xmlns:a16="http://schemas.microsoft.com/office/drawing/2014/main" id="{5D2D21CB-E8EB-DFFD-E239-B44A1D81EC6A}"/>
              </a:ext>
            </a:extLst>
          </p:cNvPr>
          <p:cNvCxnSpPr>
            <a:cxnSpLocks/>
          </p:cNvCxnSpPr>
          <p:nvPr/>
        </p:nvCxnSpPr>
        <p:spPr>
          <a:xfrm flipH="1">
            <a:off x="761999" y="370483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805EA624-C0BB-1C15-54A4-D29E94ABE5BD}"/>
              </a:ext>
            </a:extLst>
          </p:cNvPr>
          <p:cNvSpPr txBox="1"/>
          <p:nvPr/>
        </p:nvSpPr>
        <p:spPr>
          <a:xfrm>
            <a:off x="761999" y="3144829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97734FC3-E502-EEF2-79B8-49FCB375FFC2}"/>
              </a:ext>
            </a:extLst>
          </p:cNvPr>
          <p:cNvSpPr txBox="1"/>
          <p:nvPr/>
        </p:nvSpPr>
        <p:spPr>
          <a:xfrm>
            <a:off x="757190" y="376250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112" name="사각형: 둥근 모서리 1111">
            <a:extLst>
              <a:ext uri="{FF2B5EF4-FFF2-40B4-BE49-F238E27FC236}">
                <a16:creationId xmlns:a16="http://schemas.microsoft.com/office/drawing/2014/main" id="{AE3E32A8-C517-39AC-44A5-8922B0A3D5CE}"/>
              </a:ext>
            </a:extLst>
          </p:cNvPr>
          <p:cNvSpPr/>
          <p:nvPr/>
        </p:nvSpPr>
        <p:spPr>
          <a:xfrm>
            <a:off x="851756" y="3451834"/>
            <a:ext cx="428625" cy="17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높음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9F65BB8A-4B39-F242-C5EF-02C1A2380E6E}"/>
              </a:ext>
            </a:extLst>
          </p:cNvPr>
          <p:cNvSpPr txBox="1"/>
          <p:nvPr/>
        </p:nvSpPr>
        <p:spPr>
          <a:xfrm>
            <a:off x="755913" y="2813795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항목을 클릭해 항로표지의 위치로 이동하세요</a:t>
            </a:r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58799372-5D46-A1D7-296A-AE37132FFE7C}"/>
              </a:ext>
            </a:extLst>
          </p:cNvPr>
          <p:cNvSpPr/>
          <p:nvPr/>
        </p:nvSpPr>
        <p:spPr>
          <a:xfrm>
            <a:off x="4330968" y="3090218"/>
            <a:ext cx="137515" cy="364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9CB8A0A4-71DB-A39B-98CB-51C4F196B785}"/>
              </a:ext>
            </a:extLst>
          </p:cNvPr>
          <p:cNvSpPr/>
          <p:nvPr/>
        </p:nvSpPr>
        <p:spPr>
          <a:xfrm>
            <a:off x="4343694" y="3074622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6" name="직선 연결선 1115">
            <a:extLst>
              <a:ext uri="{FF2B5EF4-FFF2-40B4-BE49-F238E27FC236}">
                <a16:creationId xmlns:a16="http://schemas.microsoft.com/office/drawing/2014/main" id="{54E5FA5F-E84D-6CBC-3608-F2B31C1E5739}"/>
              </a:ext>
            </a:extLst>
          </p:cNvPr>
          <p:cNvCxnSpPr>
            <a:cxnSpLocks/>
          </p:cNvCxnSpPr>
          <p:nvPr/>
        </p:nvCxnSpPr>
        <p:spPr>
          <a:xfrm flipH="1">
            <a:off x="761999" y="435253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직선 연결선 1116">
            <a:extLst>
              <a:ext uri="{FF2B5EF4-FFF2-40B4-BE49-F238E27FC236}">
                <a16:creationId xmlns:a16="http://schemas.microsoft.com/office/drawing/2014/main" id="{B6A1BA93-3FE9-D13C-5126-4D8C9C9F9092}"/>
              </a:ext>
            </a:extLst>
          </p:cNvPr>
          <p:cNvCxnSpPr>
            <a:cxnSpLocks/>
          </p:cNvCxnSpPr>
          <p:nvPr/>
        </p:nvCxnSpPr>
        <p:spPr>
          <a:xfrm flipH="1">
            <a:off x="761999" y="501928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8" name="직선 연결선 1117">
            <a:extLst>
              <a:ext uri="{FF2B5EF4-FFF2-40B4-BE49-F238E27FC236}">
                <a16:creationId xmlns:a16="http://schemas.microsoft.com/office/drawing/2014/main" id="{3736975F-691D-37D1-96AF-F9BCAD5B34E3}"/>
              </a:ext>
            </a:extLst>
          </p:cNvPr>
          <p:cNvCxnSpPr>
            <a:cxnSpLocks/>
          </p:cNvCxnSpPr>
          <p:nvPr/>
        </p:nvCxnSpPr>
        <p:spPr>
          <a:xfrm flipH="1">
            <a:off x="761999" y="566698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8945DC5-64F8-498D-0CB3-719DBD9A06A9}"/>
              </a:ext>
            </a:extLst>
          </p:cNvPr>
          <p:cNvSpPr txBox="1"/>
          <p:nvPr/>
        </p:nvSpPr>
        <p:spPr>
          <a:xfrm>
            <a:off x="727061" y="439986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32F219FB-2903-3355-FCD5-213EE8BE761E}"/>
              </a:ext>
            </a:extLst>
          </p:cNvPr>
          <p:cNvSpPr txBox="1"/>
          <p:nvPr/>
        </p:nvSpPr>
        <p:spPr>
          <a:xfrm>
            <a:off x="751453" y="50563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21" name="사각형: 둥근 모서리 1120">
            <a:extLst>
              <a:ext uri="{FF2B5EF4-FFF2-40B4-BE49-F238E27FC236}">
                <a16:creationId xmlns:a16="http://schemas.microsoft.com/office/drawing/2014/main" id="{BBD059EE-29B2-C4AE-A244-4BA5893500BB}"/>
              </a:ext>
            </a:extLst>
          </p:cNvPr>
          <p:cNvSpPr/>
          <p:nvPr/>
        </p:nvSpPr>
        <p:spPr>
          <a:xfrm>
            <a:off x="851756" y="4089558"/>
            <a:ext cx="428625" cy="178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중간</a:t>
            </a:r>
          </a:p>
        </p:txBody>
      </p:sp>
      <p:sp>
        <p:nvSpPr>
          <p:cNvPr id="1122" name="사각형: 둥근 모서리 1121">
            <a:extLst>
              <a:ext uri="{FF2B5EF4-FFF2-40B4-BE49-F238E27FC236}">
                <a16:creationId xmlns:a16="http://schemas.microsoft.com/office/drawing/2014/main" id="{CBE52E83-5D70-DF86-F21F-2625997659E2}"/>
              </a:ext>
            </a:extLst>
          </p:cNvPr>
          <p:cNvSpPr/>
          <p:nvPr/>
        </p:nvSpPr>
        <p:spPr>
          <a:xfrm>
            <a:off x="845430" y="4737257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46A1341A-C811-192C-2B68-B3D7E8591240}"/>
              </a:ext>
            </a:extLst>
          </p:cNvPr>
          <p:cNvSpPr/>
          <p:nvPr/>
        </p:nvSpPr>
        <p:spPr>
          <a:xfrm>
            <a:off x="845429" y="5402930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1124" name="사각형: 둥근 모서리 1123">
            <a:extLst>
              <a:ext uri="{FF2B5EF4-FFF2-40B4-BE49-F238E27FC236}">
                <a16:creationId xmlns:a16="http://schemas.microsoft.com/office/drawing/2014/main" id="{C4F71ADD-FB04-0990-0040-F857B4D6EB3A}"/>
              </a:ext>
            </a:extLst>
          </p:cNvPr>
          <p:cNvSpPr/>
          <p:nvPr/>
        </p:nvSpPr>
        <p:spPr>
          <a:xfrm>
            <a:off x="1548624" y="2122173"/>
            <a:ext cx="1083451" cy="2981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즐겨찾기 중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FA86910-04B5-5529-9B31-22BB3DD60004}"/>
              </a:ext>
            </a:extLst>
          </p:cNvPr>
          <p:cNvSpPr txBox="1"/>
          <p:nvPr/>
        </p:nvSpPr>
        <p:spPr>
          <a:xfrm>
            <a:off x="3957555" y="325219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29CDBA13-82F7-C7DB-DD10-2145976C3562}"/>
              </a:ext>
            </a:extLst>
          </p:cNvPr>
          <p:cNvSpPr txBox="1"/>
          <p:nvPr/>
        </p:nvSpPr>
        <p:spPr>
          <a:xfrm>
            <a:off x="3934214" y="3875796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6D5B20ED-2722-F613-8732-6E3B43DA1FBF}"/>
              </a:ext>
            </a:extLst>
          </p:cNvPr>
          <p:cNvSpPr txBox="1"/>
          <p:nvPr/>
        </p:nvSpPr>
        <p:spPr>
          <a:xfrm>
            <a:off x="3925078" y="452313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676389C1-5B94-22CB-3873-20CAFF50BA1B}"/>
              </a:ext>
            </a:extLst>
          </p:cNvPr>
          <p:cNvSpPr txBox="1"/>
          <p:nvPr/>
        </p:nvSpPr>
        <p:spPr>
          <a:xfrm>
            <a:off x="3934214" y="5201622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4889C683-5277-1B78-9205-6031C176167B}"/>
              </a:ext>
            </a:extLst>
          </p:cNvPr>
          <p:cNvSpPr txBox="1"/>
          <p:nvPr/>
        </p:nvSpPr>
        <p:spPr>
          <a:xfrm>
            <a:off x="733631" y="176759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고장 확률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19A39406-2947-E329-8D8B-D302E6EC2BBC}"/>
              </a:ext>
            </a:extLst>
          </p:cNvPr>
          <p:cNvSpPr txBox="1"/>
          <p:nvPr/>
        </p:nvSpPr>
        <p:spPr>
          <a:xfrm>
            <a:off x="743657" y="20988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기타</a:t>
            </a:r>
          </a:p>
        </p:txBody>
      </p:sp>
      <p:cxnSp>
        <p:nvCxnSpPr>
          <p:cNvPr id="1133" name="직선 연결선 1132">
            <a:extLst>
              <a:ext uri="{FF2B5EF4-FFF2-40B4-BE49-F238E27FC236}">
                <a16:creationId xmlns:a16="http://schemas.microsoft.com/office/drawing/2014/main" id="{1042DDAB-AF9E-02AF-CEEF-A7A1303F06F7}"/>
              </a:ext>
            </a:extLst>
          </p:cNvPr>
          <p:cNvCxnSpPr>
            <a:cxnSpLocks/>
          </p:cNvCxnSpPr>
          <p:nvPr/>
        </p:nvCxnSpPr>
        <p:spPr>
          <a:xfrm flipH="1">
            <a:off x="4474845" y="1685407"/>
            <a:ext cx="7155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2DE123E-0ADA-755C-A90A-AF906D15B31C}"/>
              </a:ext>
            </a:extLst>
          </p:cNvPr>
          <p:cNvSpPr/>
          <p:nvPr/>
        </p:nvSpPr>
        <p:spPr>
          <a:xfrm>
            <a:off x="7628098" y="2721178"/>
            <a:ext cx="750587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즐겨찾기</a:t>
            </a:r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EDC22675-EB62-6E14-7876-CD38D42B259E}"/>
              </a:ext>
            </a:extLst>
          </p:cNvPr>
          <p:cNvSpPr/>
          <p:nvPr/>
        </p:nvSpPr>
        <p:spPr>
          <a:xfrm>
            <a:off x="6811387" y="2219943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2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0C557-9996-73D2-36CC-5C0491C5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4CB09-DF95-374D-D01F-7210CE8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모니터링 페이지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399749B9-E810-AE07-E7C5-484962394A05}"/>
              </a:ext>
            </a:extLst>
          </p:cNvPr>
          <p:cNvSpPr/>
          <p:nvPr/>
        </p:nvSpPr>
        <p:spPr>
          <a:xfrm>
            <a:off x="5816150" y="560435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F2350A-3391-5676-FB75-63D487E18E25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B121952-4A07-49F8-EBC3-985EAA78B167}"/>
              </a:ext>
            </a:extLst>
          </p:cNvPr>
          <p:cNvSpPr/>
          <p:nvPr/>
        </p:nvSpPr>
        <p:spPr>
          <a:xfrm>
            <a:off x="1548624" y="1759174"/>
            <a:ext cx="95766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알 수 없음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5199356-7034-FB49-2705-80D4B4624B31}"/>
              </a:ext>
            </a:extLst>
          </p:cNvPr>
          <p:cNvCxnSpPr>
            <a:cxnSpLocks/>
          </p:cNvCxnSpPr>
          <p:nvPr/>
        </p:nvCxnSpPr>
        <p:spPr>
          <a:xfrm>
            <a:off x="4474845" y="1292735"/>
            <a:ext cx="0" cy="5428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48D1C3A-4E84-D26D-1338-BBADFAB15AE0}"/>
              </a:ext>
            </a:extLst>
          </p:cNvPr>
          <p:cNvSpPr/>
          <p:nvPr/>
        </p:nvSpPr>
        <p:spPr>
          <a:xfrm>
            <a:off x="2567784" y="1759174"/>
            <a:ext cx="557642" cy="2981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낮음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0757287-A2EA-BFE8-92DB-5B13C1E71347}"/>
              </a:ext>
            </a:extLst>
          </p:cNvPr>
          <p:cNvSpPr/>
          <p:nvPr/>
        </p:nvSpPr>
        <p:spPr>
          <a:xfrm>
            <a:off x="3186917" y="1759174"/>
            <a:ext cx="557642" cy="2981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중간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C1F660E-528E-20A2-37EA-F3838BCFE1E7}"/>
              </a:ext>
            </a:extLst>
          </p:cNvPr>
          <p:cNvSpPr/>
          <p:nvPr/>
        </p:nvSpPr>
        <p:spPr>
          <a:xfrm>
            <a:off x="3806050" y="1759174"/>
            <a:ext cx="557642" cy="298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높음</a:t>
            </a:r>
          </a:p>
        </p:txBody>
      </p:sp>
      <p:pic>
        <p:nvPicPr>
          <p:cNvPr id="55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3000A1A8-657A-82F3-030E-49C9D142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" y="13948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10E5D245-2A2E-B925-A315-262143AD968F}"/>
              </a:ext>
            </a:extLst>
          </p:cNvPr>
          <p:cNvSpPr/>
          <p:nvPr/>
        </p:nvSpPr>
        <p:spPr>
          <a:xfrm>
            <a:off x="1154691" y="13948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검색어 입력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8FE9692-9B06-266C-1D4C-438ADCCCFECB}"/>
              </a:ext>
            </a:extLst>
          </p:cNvPr>
          <p:cNvCxnSpPr>
            <a:cxnSpLocks/>
          </p:cNvCxnSpPr>
          <p:nvPr/>
        </p:nvCxnSpPr>
        <p:spPr>
          <a:xfrm flipH="1">
            <a:off x="761999" y="2479811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485A7D7-F7F7-4A1A-04E5-58965FD14549}"/>
              </a:ext>
            </a:extLst>
          </p:cNvPr>
          <p:cNvSpPr txBox="1"/>
          <p:nvPr/>
        </p:nvSpPr>
        <p:spPr>
          <a:xfrm>
            <a:off x="761999" y="2546486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en-US" altLang="ko-KR" sz="1200" b="1" dirty="0"/>
              <a:t>11</a:t>
            </a:r>
            <a:r>
              <a:rPr lang="ko-KR" altLang="en-US" sz="1200" dirty="0"/>
              <a:t>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ED424-E1A5-4B01-030C-F5A1FD4F33CF}"/>
              </a:ext>
            </a:extLst>
          </p:cNvPr>
          <p:cNvSpPr txBox="1"/>
          <p:nvPr/>
        </p:nvSpPr>
        <p:spPr>
          <a:xfrm>
            <a:off x="3686130" y="25500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내림차순</a:t>
            </a:r>
          </a:p>
        </p:txBody>
      </p:sp>
      <p:pic>
        <p:nvPicPr>
          <p:cNvPr id="62" name="Picture 6" descr="Arrow, filter, list, organize, sort, sort descending, sorting icon -  Download on Iconfinder">
            <a:extLst>
              <a:ext uri="{FF2B5EF4-FFF2-40B4-BE49-F238E27FC236}">
                <a16:creationId xmlns:a16="http://schemas.microsoft.com/office/drawing/2014/main" id="{36DC5041-FA04-76BD-8ED4-2BAC9E57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8" y="2550099"/>
            <a:ext cx="279628" cy="2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Map Marker - Apps on Google Play">
            <a:extLst>
              <a:ext uri="{FF2B5EF4-FFF2-40B4-BE49-F238E27FC236}">
                <a16:creationId xmlns:a16="http://schemas.microsoft.com/office/drawing/2014/main" id="{6766D121-59AD-4BA3-7E03-7BACB5EA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99" y="4132399"/>
            <a:ext cx="458651" cy="45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 descr="What is a Location Pin (Map Marker)? | PubNub">
            <a:extLst>
              <a:ext uri="{FF2B5EF4-FFF2-40B4-BE49-F238E27FC236}">
                <a16:creationId xmlns:a16="http://schemas.microsoft.com/office/drawing/2014/main" id="{ACF83C66-D7A7-6B0F-D7A9-EB12913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95" y="489585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2" descr="Destination Map Marker Royalty Free SVG, Cliparts, Vectors, and Stock  Illustration. Image 116333906.">
            <a:extLst>
              <a:ext uri="{FF2B5EF4-FFF2-40B4-BE49-F238E27FC236}">
                <a16:creationId xmlns:a16="http://schemas.microsoft.com/office/drawing/2014/main" id="{ED5E80C6-232B-3384-B084-806EA10C2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05" y="4414565"/>
            <a:ext cx="352970" cy="35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6" name="직선 연결선 1025">
            <a:extLst>
              <a:ext uri="{FF2B5EF4-FFF2-40B4-BE49-F238E27FC236}">
                <a16:creationId xmlns:a16="http://schemas.microsoft.com/office/drawing/2014/main" id="{9F5A31CE-03E6-F923-FEC1-B13B4099686F}"/>
              </a:ext>
            </a:extLst>
          </p:cNvPr>
          <p:cNvCxnSpPr>
            <a:cxnSpLocks/>
          </p:cNvCxnSpPr>
          <p:nvPr/>
        </p:nvCxnSpPr>
        <p:spPr>
          <a:xfrm flipH="1">
            <a:off x="4474845" y="1685407"/>
            <a:ext cx="7155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98200DC5-A3F0-9C52-F02F-999739C3CC5A}"/>
              </a:ext>
            </a:extLst>
          </p:cNvPr>
          <p:cNvSpPr/>
          <p:nvPr/>
        </p:nvSpPr>
        <p:spPr>
          <a:xfrm>
            <a:off x="10720429" y="1352474"/>
            <a:ext cx="864582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업데이트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A6CD20FE-ED4E-9975-704B-0BC23DAC9924}"/>
              </a:ext>
            </a:extLst>
          </p:cNvPr>
          <p:cNvSpPr/>
          <p:nvPr/>
        </p:nvSpPr>
        <p:spPr>
          <a:xfrm>
            <a:off x="6353972" y="2562225"/>
            <a:ext cx="2180427" cy="199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1" name="이등변 삼각형 1030">
            <a:extLst>
              <a:ext uri="{FF2B5EF4-FFF2-40B4-BE49-F238E27FC236}">
                <a16:creationId xmlns:a16="http://schemas.microsoft.com/office/drawing/2014/main" id="{285A87FE-B837-8152-7CBA-569689F0FAD0}"/>
              </a:ext>
            </a:extLst>
          </p:cNvPr>
          <p:cNvSpPr/>
          <p:nvPr/>
        </p:nvSpPr>
        <p:spPr>
          <a:xfrm flipV="1">
            <a:off x="7201030" y="4553683"/>
            <a:ext cx="504825" cy="32311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CE6E5A63-8E1E-8AEC-CB51-75B3A331F083}"/>
              </a:ext>
            </a:extLst>
          </p:cNvPr>
          <p:cNvSpPr/>
          <p:nvPr/>
        </p:nvSpPr>
        <p:spPr>
          <a:xfrm>
            <a:off x="6572001" y="4186221"/>
            <a:ext cx="180729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 대시보드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52CC111A-187B-F6B8-C5EC-92DF059C90E3}"/>
              </a:ext>
            </a:extLst>
          </p:cNvPr>
          <p:cNvCxnSpPr>
            <a:cxnSpLocks/>
          </p:cNvCxnSpPr>
          <p:nvPr/>
        </p:nvCxnSpPr>
        <p:spPr>
          <a:xfrm flipH="1">
            <a:off x="761999" y="3077640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1957A8EA-B3FA-BB29-6A2A-272762A906A5}"/>
              </a:ext>
            </a:extLst>
          </p:cNvPr>
          <p:cNvCxnSpPr>
            <a:cxnSpLocks/>
          </p:cNvCxnSpPr>
          <p:nvPr/>
        </p:nvCxnSpPr>
        <p:spPr>
          <a:xfrm flipH="1">
            <a:off x="761999" y="370483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58CEE935-FA30-4DAB-E057-05B7B1712D2D}"/>
              </a:ext>
            </a:extLst>
          </p:cNvPr>
          <p:cNvSpPr txBox="1"/>
          <p:nvPr/>
        </p:nvSpPr>
        <p:spPr>
          <a:xfrm>
            <a:off x="761999" y="3144829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78D9E-F370-F362-B018-A122508AF36D}"/>
              </a:ext>
            </a:extLst>
          </p:cNvPr>
          <p:cNvSpPr txBox="1"/>
          <p:nvPr/>
        </p:nvSpPr>
        <p:spPr>
          <a:xfrm>
            <a:off x="757190" y="376250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7AFB33D3-31C5-A82E-A761-FBBBF1A224EB}"/>
              </a:ext>
            </a:extLst>
          </p:cNvPr>
          <p:cNvSpPr/>
          <p:nvPr/>
        </p:nvSpPr>
        <p:spPr>
          <a:xfrm>
            <a:off x="851756" y="3451834"/>
            <a:ext cx="428625" cy="17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높음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2959FB0-3BF0-0105-9FBD-5B219C80B8D9}"/>
              </a:ext>
            </a:extLst>
          </p:cNvPr>
          <p:cNvSpPr txBox="1"/>
          <p:nvPr/>
        </p:nvSpPr>
        <p:spPr>
          <a:xfrm>
            <a:off x="755913" y="2813795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항목을 클릭해 항로표지의 위치로 이동하세요</a:t>
            </a: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AE2C886F-E442-0E77-4774-CA3668E4CFB4}"/>
              </a:ext>
            </a:extLst>
          </p:cNvPr>
          <p:cNvSpPr/>
          <p:nvPr/>
        </p:nvSpPr>
        <p:spPr>
          <a:xfrm>
            <a:off x="4323095" y="3090218"/>
            <a:ext cx="145388" cy="36312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6D70267A-0F8E-DBEF-D94E-7D4A8BDC13DD}"/>
              </a:ext>
            </a:extLst>
          </p:cNvPr>
          <p:cNvSpPr/>
          <p:nvPr/>
        </p:nvSpPr>
        <p:spPr>
          <a:xfrm>
            <a:off x="4343694" y="3074622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4" name="직선 연결선 1043">
            <a:extLst>
              <a:ext uri="{FF2B5EF4-FFF2-40B4-BE49-F238E27FC236}">
                <a16:creationId xmlns:a16="http://schemas.microsoft.com/office/drawing/2014/main" id="{0E13A9DB-4A9E-D851-25E4-89008EAE9088}"/>
              </a:ext>
            </a:extLst>
          </p:cNvPr>
          <p:cNvCxnSpPr>
            <a:cxnSpLocks/>
          </p:cNvCxnSpPr>
          <p:nvPr/>
        </p:nvCxnSpPr>
        <p:spPr>
          <a:xfrm flipH="1">
            <a:off x="761999" y="435253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C90D30F6-F42E-AF55-9DCD-FA2E0250F506}"/>
              </a:ext>
            </a:extLst>
          </p:cNvPr>
          <p:cNvCxnSpPr>
            <a:cxnSpLocks/>
          </p:cNvCxnSpPr>
          <p:nvPr/>
        </p:nvCxnSpPr>
        <p:spPr>
          <a:xfrm flipH="1">
            <a:off x="761999" y="501928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id="{6161C124-2745-86F8-57FE-3819D05DA373}"/>
              </a:ext>
            </a:extLst>
          </p:cNvPr>
          <p:cNvCxnSpPr>
            <a:cxnSpLocks/>
          </p:cNvCxnSpPr>
          <p:nvPr/>
        </p:nvCxnSpPr>
        <p:spPr>
          <a:xfrm flipH="1">
            <a:off x="761999" y="566698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BFE9745-2CD5-BA6A-B4B4-3F2CE2F9D860}"/>
              </a:ext>
            </a:extLst>
          </p:cNvPr>
          <p:cNvSpPr txBox="1"/>
          <p:nvPr/>
        </p:nvSpPr>
        <p:spPr>
          <a:xfrm>
            <a:off x="727061" y="439986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A0D5366-67CA-55BB-5160-50B18A2BC6C0}"/>
              </a:ext>
            </a:extLst>
          </p:cNvPr>
          <p:cNvSpPr txBox="1"/>
          <p:nvPr/>
        </p:nvSpPr>
        <p:spPr>
          <a:xfrm>
            <a:off x="751453" y="50563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4CCD9863-7BFC-7CBD-2346-0544CFE7DD19}"/>
              </a:ext>
            </a:extLst>
          </p:cNvPr>
          <p:cNvSpPr/>
          <p:nvPr/>
        </p:nvSpPr>
        <p:spPr>
          <a:xfrm>
            <a:off x="851756" y="4089558"/>
            <a:ext cx="428625" cy="178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중간</a:t>
            </a:r>
          </a:p>
        </p:txBody>
      </p:sp>
      <p:sp>
        <p:nvSpPr>
          <p:cNvPr id="1050" name="사각형: 둥근 모서리 1049">
            <a:extLst>
              <a:ext uri="{FF2B5EF4-FFF2-40B4-BE49-F238E27FC236}">
                <a16:creationId xmlns:a16="http://schemas.microsoft.com/office/drawing/2014/main" id="{CD4708C2-D566-D351-0C59-79F52DEC5DBA}"/>
              </a:ext>
            </a:extLst>
          </p:cNvPr>
          <p:cNvSpPr/>
          <p:nvPr/>
        </p:nvSpPr>
        <p:spPr>
          <a:xfrm>
            <a:off x="845430" y="4737257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52C404FA-3084-D081-37E6-8E06FB643E7C}"/>
              </a:ext>
            </a:extLst>
          </p:cNvPr>
          <p:cNvSpPr/>
          <p:nvPr/>
        </p:nvSpPr>
        <p:spPr>
          <a:xfrm>
            <a:off x="845429" y="5402930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3BEA9FA-3F7B-2C26-8A19-06E7DA209E17}"/>
              </a:ext>
            </a:extLst>
          </p:cNvPr>
          <p:cNvSpPr txBox="1"/>
          <p:nvPr/>
        </p:nvSpPr>
        <p:spPr>
          <a:xfrm>
            <a:off x="6353184" y="2683433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graphicFrame>
        <p:nvGraphicFramePr>
          <p:cNvPr id="1053" name="표 1052">
            <a:extLst>
              <a:ext uri="{FF2B5EF4-FFF2-40B4-BE49-F238E27FC236}">
                <a16:creationId xmlns:a16="http://schemas.microsoft.com/office/drawing/2014/main" id="{C683E22F-1082-7953-236F-E680C48C2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34235"/>
              </p:ext>
            </p:extLst>
          </p:nvPr>
        </p:nvGraphicFramePr>
        <p:xfrm>
          <a:off x="6475577" y="3100877"/>
          <a:ext cx="1939966" cy="101605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9983">
                  <a:extLst>
                    <a:ext uri="{9D8B030D-6E8A-4147-A177-3AD203B41FA5}">
                      <a16:colId xmlns:a16="http://schemas.microsoft.com/office/drawing/2014/main" val="3751199604"/>
                    </a:ext>
                  </a:extLst>
                </a:gridCol>
                <a:gridCol w="969983">
                  <a:extLst>
                    <a:ext uri="{9D8B030D-6E8A-4147-A177-3AD203B41FA5}">
                      <a16:colId xmlns:a16="http://schemas.microsoft.com/office/drawing/2014/main" val="1520450204"/>
                    </a:ext>
                  </a:extLst>
                </a:gridCol>
              </a:tblGrid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위경도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613603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52996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고장 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92%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054864"/>
                  </a:ext>
                </a:extLst>
              </a:tr>
            </a:tbl>
          </a:graphicData>
        </a:graphic>
      </p:graphicFrame>
      <p:sp>
        <p:nvSpPr>
          <p:cNvPr id="1054" name="사각형: 둥근 모서리 1053">
            <a:extLst>
              <a:ext uri="{FF2B5EF4-FFF2-40B4-BE49-F238E27FC236}">
                <a16:creationId xmlns:a16="http://schemas.microsoft.com/office/drawing/2014/main" id="{47EB5A34-4EEB-855B-6ED4-9A46CE2B13BC}"/>
              </a:ext>
            </a:extLst>
          </p:cNvPr>
          <p:cNvSpPr/>
          <p:nvPr/>
        </p:nvSpPr>
        <p:spPr>
          <a:xfrm>
            <a:off x="7705855" y="3528015"/>
            <a:ext cx="428625" cy="17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높음</a:t>
            </a:r>
          </a:p>
        </p:txBody>
      </p:sp>
      <p:sp>
        <p:nvSpPr>
          <p:cNvPr id="1055" name="사각형: 둥근 모서리 1054">
            <a:extLst>
              <a:ext uri="{FF2B5EF4-FFF2-40B4-BE49-F238E27FC236}">
                <a16:creationId xmlns:a16="http://schemas.microsoft.com/office/drawing/2014/main" id="{1A25B3B0-C3A7-EC45-D5C5-F6A9E7F895D8}"/>
              </a:ext>
            </a:extLst>
          </p:cNvPr>
          <p:cNvSpPr/>
          <p:nvPr/>
        </p:nvSpPr>
        <p:spPr>
          <a:xfrm>
            <a:off x="1548624" y="2122173"/>
            <a:ext cx="1083451" cy="2981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즐겨찾기 중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58FB9F0B-680A-3F7B-D8DC-7C934B47A39A}"/>
              </a:ext>
            </a:extLst>
          </p:cNvPr>
          <p:cNvSpPr txBox="1"/>
          <p:nvPr/>
        </p:nvSpPr>
        <p:spPr>
          <a:xfrm>
            <a:off x="3957555" y="325219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825EECA3-B55C-B7F8-526D-35D60E08EBA2}"/>
              </a:ext>
            </a:extLst>
          </p:cNvPr>
          <p:cNvSpPr txBox="1"/>
          <p:nvPr/>
        </p:nvSpPr>
        <p:spPr>
          <a:xfrm>
            <a:off x="3934214" y="3875796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2EA7C51-B003-8F2C-D237-9BC5B36B7510}"/>
              </a:ext>
            </a:extLst>
          </p:cNvPr>
          <p:cNvSpPr txBox="1"/>
          <p:nvPr/>
        </p:nvSpPr>
        <p:spPr>
          <a:xfrm>
            <a:off x="3925078" y="452313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64760E5-D36E-AE18-D22A-BF12629DCBC4}"/>
              </a:ext>
            </a:extLst>
          </p:cNvPr>
          <p:cNvSpPr txBox="1"/>
          <p:nvPr/>
        </p:nvSpPr>
        <p:spPr>
          <a:xfrm>
            <a:off x="3934214" y="5201622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24CB260A-8135-19B2-FE55-05C5F26D5EBB}"/>
              </a:ext>
            </a:extLst>
          </p:cNvPr>
          <p:cNvSpPr txBox="1"/>
          <p:nvPr/>
        </p:nvSpPr>
        <p:spPr>
          <a:xfrm>
            <a:off x="733631" y="176759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고장 확률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07A3859F-AB41-D1F2-7893-AF0668053265}"/>
              </a:ext>
            </a:extLst>
          </p:cNvPr>
          <p:cNvSpPr txBox="1"/>
          <p:nvPr/>
        </p:nvSpPr>
        <p:spPr>
          <a:xfrm>
            <a:off x="743657" y="20988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기타</a:t>
            </a:r>
          </a:p>
        </p:txBody>
      </p:sp>
      <p:sp>
        <p:nvSpPr>
          <p:cNvPr id="1062" name="별: 꼭짓점 5개 1061">
            <a:extLst>
              <a:ext uri="{FF2B5EF4-FFF2-40B4-BE49-F238E27FC236}">
                <a16:creationId xmlns:a16="http://schemas.microsoft.com/office/drawing/2014/main" id="{D8C1CD00-48C3-A2CC-7CE6-B29A165D804C}"/>
              </a:ext>
            </a:extLst>
          </p:cNvPr>
          <p:cNvSpPr/>
          <p:nvPr/>
        </p:nvSpPr>
        <p:spPr>
          <a:xfrm>
            <a:off x="1817108" y="3239588"/>
            <a:ext cx="128218" cy="128218"/>
          </a:xfrm>
          <a:prstGeom prst="star5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별: 꼭짓점 5개 1062">
            <a:extLst>
              <a:ext uri="{FF2B5EF4-FFF2-40B4-BE49-F238E27FC236}">
                <a16:creationId xmlns:a16="http://schemas.microsoft.com/office/drawing/2014/main" id="{31D6462F-C985-A575-1712-14F67909CD0D}"/>
              </a:ext>
            </a:extLst>
          </p:cNvPr>
          <p:cNvSpPr/>
          <p:nvPr/>
        </p:nvSpPr>
        <p:spPr>
          <a:xfrm>
            <a:off x="1796509" y="4519459"/>
            <a:ext cx="128218" cy="128218"/>
          </a:xfrm>
          <a:prstGeom prst="star5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F8286073-82DC-AF97-8C64-3A715DDF8054}"/>
              </a:ext>
            </a:extLst>
          </p:cNvPr>
          <p:cNvSpPr/>
          <p:nvPr/>
        </p:nvSpPr>
        <p:spPr>
          <a:xfrm>
            <a:off x="7558525" y="2721178"/>
            <a:ext cx="889749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즐겨찾기 중</a:t>
            </a:r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CD2241A2-50A2-BA74-4989-9505203474D3}"/>
              </a:ext>
            </a:extLst>
          </p:cNvPr>
          <p:cNvSpPr/>
          <p:nvPr/>
        </p:nvSpPr>
        <p:spPr>
          <a:xfrm>
            <a:off x="6811387" y="2219943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6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2722-57A3-945F-3592-CE011629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EF943-0E21-8415-5425-342279D2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대시보드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F13CA0-E468-D9F0-A7C2-9C1956AF95BD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9536F-4907-D8A3-97E0-CCF9BAB283DF}"/>
              </a:ext>
            </a:extLst>
          </p:cNvPr>
          <p:cNvSpPr txBox="1"/>
          <p:nvPr/>
        </p:nvSpPr>
        <p:spPr>
          <a:xfrm>
            <a:off x="890070" y="1888327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항로표지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0CE831C-7E20-1A28-A9A7-090E10E8C09F}"/>
              </a:ext>
            </a:extLst>
          </p:cNvPr>
          <p:cNvSpPr/>
          <p:nvPr/>
        </p:nvSpPr>
        <p:spPr>
          <a:xfrm>
            <a:off x="985322" y="1462088"/>
            <a:ext cx="200552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항로표지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90214470-6C21-9DE0-AE6C-90A6461D576B}"/>
              </a:ext>
            </a:extLst>
          </p:cNvPr>
          <p:cNvSpPr/>
          <p:nvPr/>
        </p:nvSpPr>
        <p:spPr>
          <a:xfrm rot="10800000">
            <a:off x="2773771" y="1583586"/>
            <a:ext cx="131354" cy="5517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D895B5-FAEC-9934-78E4-DE390EEA75D0}"/>
              </a:ext>
            </a:extLst>
          </p:cNvPr>
          <p:cNvSpPr/>
          <p:nvPr/>
        </p:nvSpPr>
        <p:spPr>
          <a:xfrm>
            <a:off x="2483776" y="1933472"/>
            <a:ext cx="889749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즐겨찾기 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E1B02B1-DF03-A5E3-2EB0-F807F279A8AF}"/>
              </a:ext>
            </a:extLst>
          </p:cNvPr>
          <p:cNvSpPr/>
          <p:nvPr/>
        </p:nvSpPr>
        <p:spPr>
          <a:xfrm>
            <a:off x="985322" y="2567036"/>
            <a:ext cx="2176980" cy="1665318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17B20EA9-51C9-BCF0-8860-56A7CEE1E468}"/>
              </a:ext>
            </a:extLst>
          </p:cNvPr>
          <p:cNvSpPr/>
          <p:nvPr/>
        </p:nvSpPr>
        <p:spPr>
          <a:xfrm>
            <a:off x="1240925" y="2995672"/>
            <a:ext cx="1628098" cy="1680128"/>
          </a:xfrm>
          <a:prstGeom prst="blockArc">
            <a:avLst>
              <a:gd name="adj1" fmla="val 10800000"/>
              <a:gd name="adj2" fmla="val 18118227"/>
              <a:gd name="adj3" fmla="val 1670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64A9DCB7-3ABA-9954-D74F-F79B145ADE39}"/>
              </a:ext>
            </a:extLst>
          </p:cNvPr>
          <p:cNvSpPr/>
          <p:nvPr/>
        </p:nvSpPr>
        <p:spPr>
          <a:xfrm>
            <a:off x="1240925" y="2995672"/>
            <a:ext cx="1628098" cy="1680128"/>
          </a:xfrm>
          <a:prstGeom prst="blockArc">
            <a:avLst>
              <a:gd name="adj1" fmla="val 18374955"/>
              <a:gd name="adj2" fmla="val 21495900"/>
              <a:gd name="adj3" fmla="val 1635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265AA-FEDF-9B98-BE59-D5AF0929BDE6}"/>
              </a:ext>
            </a:extLst>
          </p:cNvPr>
          <p:cNvSpPr txBox="1"/>
          <p:nvPr/>
        </p:nvSpPr>
        <p:spPr>
          <a:xfrm>
            <a:off x="1577104" y="3495651"/>
            <a:ext cx="101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92%</a:t>
            </a:r>
            <a:endParaRPr lang="ko-KR" altLang="en-US" sz="2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9F5918F-402C-7469-3F89-42F9CE712636}"/>
              </a:ext>
            </a:extLst>
          </p:cNvPr>
          <p:cNvSpPr/>
          <p:nvPr/>
        </p:nvSpPr>
        <p:spPr>
          <a:xfrm>
            <a:off x="1001232" y="4371102"/>
            <a:ext cx="5026739" cy="2135498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B0F053-74B7-CC13-0376-C621CC43E8F8}"/>
              </a:ext>
            </a:extLst>
          </p:cNvPr>
          <p:cNvSpPr/>
          <p:nvPr/>
        </p:nvSpPr>
        <p:spPr>
          <a:xfrm>
            <a:off x="3252939" y="2567167"/>
            <a:ext cx="2775032" cy="1684323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89B8BFA-7D20-50CF-9FC6-CCE1D0C4080F}"/>
              </a:ext>
            </a:extLst>
          </p:cNvPr>
          <p:cNvSpPr/>
          <p:nvPr/>
        </p:nvSpPr>
        <p:spPr>
          <a:xfrm>
            <a:off x="6350070" y="2567036"/>
            <a:ext cx="2833781" cy="1665318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1F80F-5DE2-E162-D1E1-F4746AE15910}"/>
              </a:ext>
            </a:extLst>
          </p:cNvPr>
          <p:cNvSpPr txBox="1"/>
          <p:nvPr/>
        </p:nvSpPr>
        <p:spPr>
          <a:xfrm>
            <a:off x="1010146" y="263160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실시간 고장 확률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7F8BEE-ABA5-E05D-53DC-B544D157C275}"/>
              </a:ext>
            </a:extLst>
          </p:cNvPr>
          <p:cNvSpPr txBox="1"/>
          <p:nvPr/>
        </p:nvSpPr>
        <p:spPr>
          <a:xfrm>
            <a:off x="1096484" y="4469195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고장 확률 추세</a:t>
            </a:r>
          </a:p>
        </p:txBody>
      </p:sp>
      <p:pic>
        <p:nvPicPr>
          <p:cNvPr id="5122" name="Picture 2" descr="18,200개 이상의 선 그래프 스톡 사진, 그림 및 Royalty-Free 이미지 - iStock">
            <a:extLst>
              <a:ext uri="{FF2B5EF4-FFF2-40B4-BE49-F238E27FC236}">
                <a16:creationId xmlns:a16="http://schemas.microsoft.com/office/drawing/2014/main" id="{0BECD80E-CC53-EBED-FD9B-50955F7D0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45" y="5138182"/>
            <a:ext cx="4822217" cy="131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633EE2-1A5B-1536-5E29-CD92C19442D8}"/>
              </a:ext>
            </a:extLst>
          </p:cNvPr>
          <p:cNvSpPr txBox="1"/>
          <p:nvPr/>
        </p:nvSpPr>
        <p:spPr>
          <a:xfrm>
            <a:off x="1096484" y="4748561"/>
            <a:ext cx="208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현재 </a:t>
            </a:r>
            <a:r>
              <a:rPr lang="en-US" altLang="ko-KR" sz="1100" b="1" u="sng" dirty="0"/>
              <a:t>[</a:t>
            </a:r>
            <a:r>
              <a:rPr lang="ko-KR" altLang="en-US" sz="1100" b="1" u="sng" dirty="0"/>
              <a:t>상승</a:t>
            </a:r>
            <a:r>
              <a:rPr lang="en-US" altLang="ko-KR" sz="1100" b="1" u="sng" dirty="0"/>
              <a:t>]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추세입니다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E5349-D8AB-41F5-71FA-F57304265665}"/>
              </a:ext>
            </a:extLst>
          </p:cNvPr>
          <p:cNvSpPr txBox="1"/>
          <p:nvPr/>
        </p:nvSpPr>
        <p:spPr>
          <a:xfrm>
            <a:off x="3298196" y="2631736"/>
            <a:ext cx="215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고장 원인 설명 그래프</a:t>
            </a:r>
          </a:p>
        </p:txBody>
      </p:sp>
      <p:pic>
        <p:nvPicPr>
          <p:cNvPr id="5124" name="Picture 4" descr="Flourish] Interactive Network Visualization (웹 네트워크 ...">
            <a:extLst>
              <a:ext uri="{FF2B5EF4-FFF2-40B4-BE49-F238E27FC236}">
                <a16:creationId xmlns:a16="http://schemas.microsoft.com/office/drawing/2014/main" id="{A0BC43CA-C20D-6DF7-B115-9835B6F8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38" y="2922274"/>
            <a:ext cx="2333124" cy="118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401519-24CE-049B-2F94-4DF5B9658CFB}"/>
              </a:ext>
            </a:extLst>
          </p:cNvPr>
          <p:cNvSpPr txBox="1"/>
          <p:nvPr/>
        </p:nvSpPr>
        <p:spPr>
          <a:xfrm>
            <a:off x="6378646" y="2630962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항로표지 프로필</a:t>
            </a:r>
          </a:p>
        </p:txBody>
      </p:sp>
      <p:graphicFrame>
        <p:nvGraphicFramePr>
          <p:cNvPr id="1134" name="표 1133">
            <a:extLst>
              <a:ext uri="{FF2B5EF4-FFF2-40B4-BE49-F238E27FC236}">
                <a16:creationId xmlns:a16="http://schemas.microsoft.com/office/drawing/2014/main" id="{6234C543-19E5-A439-1356-2F0A1173A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21570"/>
              </p:ext>
            </p:extLst>
          </p:nvPr>
        </p:nvGraphicFramePr>
        <p:xfrm>
          <a:off x="6505296" y="2999283"/>
          <a:ext cx="25233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66">
                  <a:extLst>
                    <a:ext uri="{9D8B030D-6E8A-4147-A177-3AD203B41FA5}">
                      <a16:colId xmlns:a16="http://schemas.microsoft.com/office/drawing/2014/main" val="1782866870"/>
                    </a:ext>
                  </a:extLst>
                </a:gridCol>
                <a:gridCol w="504666">
                  <a:extLst>
                    <a:ext uri="{9D8B030D-6E8A-4147-A177-3AD203B41FA5}">
                      <a16:colId xmlns:a16="http://schemas.microsoft.com/office/drawing/2014/main" val="1666950652"/>
                    </a:ext>
                  </a:extLst>
                </a:gridCol>
                <a:gridCol w="504666">
                  <a:extLst>
                    <a:ext uri="{9D8B030D-6E8A-4147-A177-3AD203B41FA5}">
                      <a16:colId xmlns:a16="http://schemas.microsoft.com/office/drawing/2014/main" val="153023129"/>
                    </a:ext>
                  </a:extLst>
                </a:gridCol>
                <a:gridCol w="504666">
                  <a:extLst>
                    <a:ext uri="{9D8B030D-6E8A-4147-A177-3AD203B41FA5}">
                      <a16:colId xmlns:a16="http://schemas.microsoft.com/office/drawing/2014/main" val="3997114724"/>
                    </a:ext>
                  </a:extLst>
                </a:gridCol>
                <a:gridCol w="504666">
                  <a:extLst>
                    <a:ext uri="{9D8B030D-6E8A-4147-A177-3AD203B41FA5}">
                      <a16:colId xmlns:a16="http://schemas.microsoft.com/office/drawing/2014/main" val="1144779084"/>
                    </a:ext>
                  </a:extLst>
                </a:gridCol>
              </a:tblGrid>
              <a:tr h="253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54914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18060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18937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E66F63-DFA9-C10A-73A0-E3ECF9248251}"/>
              </a:ext>
            </a:extLst>
          </p:cNvPr>
          <p:cNvSpPr/>
          <p:nvPr/>
        </p:nvSpPr>
        <p:spPr>
          <a:xfrm>
            <a:off x="9255944" y="2567036"/>
            <a:ext cx="2123452" cy="1665318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D349BA-71D1-6B3A-22C7-0D8CCE30B3CC}"/>
              </a:ext>
            </a:extLst>
          </p:cNvPr>
          <p:cNvSpPr/>
          <p:nvPr/>
        </p:nvSpPr>
        <p:spPr>
          <a:xfrm>
            <a:off x="6326289" y="4387095"/>
            <a:ext cx="5053107" cy="2135498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FC01D2-0DFA-E997-69BA-4755A401C864}"/>
              </a:ext>
            </a:extLst>
          </p:cNvPr>
          <p:cNvSpPr txBox="1"/>
          <p:nvPr/>
        </p:nvSpPr>
        <p:spPr>
          <a:xfrm>
            <a:off x="6374183" y="4491648"/>
            <a:ext cx="181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정비 이력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364390-FF4A-5925-2596-C3EE4F992FFD}"/>
              </a:ext>
            </a:extLst>
          </p:cNvPr>
          <p:cNvSpPr txBox="1"/>
          <p:nvPr/>
        </p:nvSpPr>
        <p:spPr>
          <a:xfrm>
            <a:off x="3478004" y="1922995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날씨</a:t>
            </a:r>
          </a:p>
        </p:txBody>
      </p:sp>
      <p:pic>
        <p:nvPicPr>
          <p:cNvPr id="5126" name="Picture 6" descr="날씨 - 무료 날씨개 아이콘">
            <a:extLst>
              <a:ext uri="{FF2B5EF4-FFF2-40B4-BE49-F238E27FC236}">
                <a16:creationId xmlns:a16="http://schemas.microsoft.com/office/drawing/2014/main" id="{94818573-B1B3-2024-A005-99237738D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00" y="1600331"/>
            <a:ext cx="593846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10DD25-5225-18D8-C827-F300484EE627}"/>
              </a:ext>
            </a:extLst>
          </p:cNvPr>
          <p:cNvSpPr txBox="1"/>
          <p:nvPr/>
        </p:nvSpPr>
        <p:spPr>
          <a:xfrm>
            <a:off x="4025000" y="2138347"/>
            <a:ext cx="557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흐림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B3BDB-8EF5-B87D-5F6C-110247817879}"/>
              </a:ext>
            </a:extLst>
          </p:cNvPr>
          <p:cNvSpPr txBox="1"/>
          <p:nvPr/>
        </p:nvSpPr>
        <p:spPr>
          <a:xfrm>
            <a:off x="9340578" y="2633715"/>
            <a:ext cx="181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장비 정보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5D86164-7147-C92F-EC1C-597A96454B5F}"/>
              </a:ext>
            </a:extLst>
          </p:cNvPr>
          <p:cNvSpPr/>
          <p:nvPr/>
        </p:nvSpPr>
        <p:spPr>
          <a:xfrm>
            <a:off x="2526560" y="4476684"/>
            <a:ext cx="1544324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최근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{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기간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}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85C1A9-96A1-AB58-A77F-EAF5F5FDCB3A}"/>
              </a:ext>
            </a:extLst>
          </p:cNvPr>
          <p:cNvSpPr/>
          <p:nvPr/>
        </p:nvSpPr>
        <p:spPr>
          <a:xfrm rot="10800000">
            <a:off x="3833587" y="4600067"/>
            <a:ext cx="131354" cy="5517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B21379-4258-E7E1-DC7E-BA3F862BA10B}"/>
              </a:ext>
            </a:extLst>
          </p:cNvPr>
          <p:cNvSpPr txBox="1"/>
          <p:nvPr/>
        </p:nvSpPr>
        <p:spPr>
          <a:xfrm>
            <a:off x="9649884" y="3192836"/>
            <a:ext cx="13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상세 보기는 다음 슬라이드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E5168-BA21-E54A-B1C6-0042010AFDAA}"/>
              </a:ext>
            </a:extLst>
          </p:cNvPr>
          <p:cNvSpPr txBox="1"/>
          <p:nvPr/>
        </p:nvSpPr>
        <p:spPr>
          <a:xfrm>
            <a:off x="8078167" y="5193234"/>
            <a:ext cx="131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상세 보기는 다음 슬라이드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22F6326C-1C95-8C4B-D516-A4E2381E85D2}"/>
              </a:ext>
            </a:extLst>
          </p:cNvPr>
          <p:cNvSpPr/>
          <p:nvPr/>
        </p:nvSpPr>
        <p:spPr>
          <a:xfrm>
            <a:off x="2154160" y="6089500"/>
            <a:ext cx="2288072" cy="495293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실제 확률과 예측된 확률 비교</a:t>
            </a:r>
          </a:p>
        </p:txBody>
      </p:sp>
    </p:spTree>
    <p:extLst>
      <p:ext uri="{BB962C8B-B14F-4D97-AF65-F5344CB8AC3E}">
        <p14:creationId xmlns:p14="http://schemas.microsoft.com/office/powerpoint/2010/main" val="418455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81D11-F12A-E3D2-CC67-5253B867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5FAB6-67AD-B663-153F-AA1FCFD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대시보드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2A29F9-3B61-C570-3311-7D7A4A02947F}"/>
              </a:ext>
            </a:extLst>
          </p:cNvPr>
          <p:cNvSpPr/>
          <p:nvPr/>
        </p:nvSpPr>
        <p:spPr>
          <a:xfrm>
            <a:off x="181316" y="1489969"/>
            <a:ext cx="5634488" cy="3509414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52D3D-64C7-3D9F-E83F-4E6576C9BECB}"/>
              </a:ext>
            </a:extLst>
          </p:cNvPr>
          <p:cNvSpPr txBox="1"/>
          <p:nvPr/>
        </p:nvSpPr>
        <p:spPr>
          <a:xfrm>
            <a:off x="213444" y="1553897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장비 정보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68268D-7E67-376D-0766-8B0EA28E2138}"/>
              </a:ext>
            </a:extLst>
          </p:cNvPr>
          <p:cNvSpPr/>
          <p:nvPr/>
        </p:nvSpPr>
        <p:spPr>
          <a:xfrm>
            <a:off x="314601" y="1861674"/>
            <a:ext cx="872053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장비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0614163-90D3-EB60-E372-4A3AE711314B}"/>
              </a:ext>
            </a:extLst>
          </p:cNvPr>
          <p:cNvSpPr/>
          <p:nvPr/>
        </p:nvSpPr>
        <p:spPr>
          <a:xfrm rot="10800000">
            <a:off x="990008" y="1983172"/>
            <a:ext cx="131354" cy="5517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EFEC8B-B36C-8A31-3280-ACE4C54AD5A9}"/>
              </a:ext>
            </a:extLst>
          </p:cNvPr>
          <p:cNvSpPr txBox="1"/>
          <p:nvPr/>
        </p:nvSpPr>
        <p:spPr>
          <a:xfrm>
            <a:off x="213444" y="2247292"/>
            <a:ext cx="1652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현재 설치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FAD44E-7D94-0F6C-FDE7-018CF384248E}"/>
              </a:ext>
            </a:extLst>
          </p:cNvPr>
          <p:cNvSpPr txBox="1"/>
          <p:nvPr/>
        </p:nvSpPr>
        <p:spPr>
          <a:xfrm>
            <a:off x="229209" y="3032556"/>
            <a:ext cx="1652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설치 이력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638A6-F770-0437-A0E2-A49887AA7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8438"/>
              </p:ext>
            </p:extLst>
          </p:nvPr>
        </p:nvGraphicFramePr>
        <p:xfrm>
          <a:off x="314600" y="2467625"/>
          <a:ext cx="5253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11">
                  <a:extLst>
                    <a:ext uri="{9D8B030D-6E8A-4147-A177-3AD203B41FA5}">
                      <a16:colId xmlns:a16="http://schemas.microsoft.com/office/drawing/2014/main" val="1782866870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666950652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53023129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3997114724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144779084"/>
                    </a:ext>
                  </a:extLst>
                </a:gridCol>
              </a:tblGrid>
              <a:tr h="1422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5491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FE24EF2-329C-AE18-209F-FE1DC94BC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66983"/>
              </p:ext>
            </p:extLst>
          </p:nvPr>
        </p:nvGraphicFramePr>
        <p:xfrm>
          <a:off x="314599" y="3281450"/>
          <a:ext cx="52535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11">
                  <a:extLst>
                    <a:ext uri="{9D8B030D-6E8A-4147-A177-3AD203B41FA5}">
                      <a16:colId xmlns:a16="http://schemas.microsoft.com/office/drawing/2014/main" val="1782866870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666950652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53023129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3997114724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144779084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54914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1806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18937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BF6739AD-69BF-A4B1-D9BD-366AE82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83" y="4406611"/>
            <a:ext cx="2976135" cy="48153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491C54C-BB3C-A88D-5774-5E5DB44806FD}"/>
              </a:ext>
            </a:extLst>
          </p:cNvPr>
          <p:cNvSpPr/>
          <p:nvPr/>
        </p:nvSpPr>
        <p:spPr>
          <a:xfrm>
            <a:off x="6096000" y="1489969"/>
            <a:ext cx="4499113" cy="2888761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33D71-F292-3051-9FF3-CE283A8F849F}"/>
              </a:ext>
            </a:extLst>
          </p:cNvPr>
          <p:cNvSpPr txBox="1"/>
          <p:nvPr/>
        </p:nvSpPr>
        <p:spPr>
          <a:xfrm>
            <a:off x="6128128" y="1553897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장비 설치 현황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BAF1247-9049-C1CB-B5EA-36F27C014752}"/>
              </a:ext>
            </a:extLst>
          </p:cNvPr>
          <p:cNvSpPr/>
          <p:nvPr/>
        </p:nvSpPr>
        <p:spPr>
          <a:xfrm>
            <a:off x="6511130" y="20383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98AECD-A0DF-B863-064C-2F3733060DA4}"/>
              </a:ext>
            </a:extLst>
          </p:cNvPr>
          <p:cNvSpPr/>
          <p:nvPr/>
        </p:nvSpPr>
        <p:spPr>
          <a:xfrm>
            <a:off x="7886129" y="20383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8CD076-67E1-1A8D-0459-0A8C78068FDE}"/>
              </a:ext>
            </a:extLst>
          </p:cNvPr>
          <p:cNvSpPr/>
          <p:nvPr/>
        </p:nvSpPr>
        <p:spPr>
          <a:xfrm>
            <a:off x="9261128" y="2041627"/>
            <a:ext cx="914400" cy="9144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DC7A0C-34A7-D8D5-C0A2-3EB7A5A9A123}"/>
              </a:ext>
            </a:extLst>
          </p:cNvPr>
          <p:cNvSpPr/>
          <p:nvPr/>
        </p:nvSpPr>
        <p:spPr>
          <a:xfrm>
            <a:off x="7129827" y="3244676"/>
            <a:ext cx="914400" cy="9144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716B06-D214-2C0C-AB21-EAC5EF00A8CC}"/>
              </a:ext>
            </a:extLst>
          </p:cNvPr>
          <p:cNvSpPr/>
          <p:nvPr/>
        </p:nvSpPr>
        <p:spPr>
          <a:xfrm>
            <a:off x="8620854" y="32446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441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62C6-4C5A-5E6E-D529-B7BE39243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E59BE9-7349-DD21-0454-980FE45C3339}"/>
              </a:ext>
            </a:extLst>
          </p:cNvPr>
          <p:cNvSpPr/>
          <p:nvPr/>
        </p:nvSpPr>
        <p:spPr>
          <a:xfrm>
            <a:off x="7268755" y="842167"/>
            <a:ext cx="3659623" cy="3951197"/>
          </a:xfrm>
          <a:prstGeom prst="roundRect">
            <a:avLst>
              <a:gd name="adj" fmla="val 78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58BFE4-A123-A803-35C3-F059B456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대시보드 페이지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BA7C0CF-7931-4896-21FC-14DAA3F6F7AA}"/>
              </a:ext>
            </a:extLst>
          </p:cNvPr>
          <p:cNvSpPr/>
          <p:nvPr/>
        </p:nvSpPr>
        <p:spPr>
          <a:xfrm>
            <a:off x="156713" y="1342819"/>
            <a:ext cx="5596032" cy="3050683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355F8-7EBD-606B-E051-C2474A6C4AA0}"/>
              </a:ext>
            </a:extLst>
          </p:cNvPr>
          <p:cNvSpPr txBox="1"/>
          <p:nvPr/>
        </p:nvSpPr>
        <p:spPr>
          <a:xfrm>
            <a:off x="204607" y="1447373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정비 이력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E82F18-B4D0-F196-E94B-E4B42E015F2A}"/>
              </a:ext>
            </a:extLst>
          </p:cNvPr>
          <p:cNvSpPr/>
          <p:nvPr/>
        </p:nvSpPr>
        <p:spPr>
          <a:xfrm>
            <a:off x="304853" y="2188942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670BE6F-DA7A-9066-F889-76A56267A277}"/>
              </a:ext>
            </a:extLst>
          </p:cNvPr>
          <p:cNvSpPr/>
          <p:nvPr/>
        </p:nvSpPr>
        <p:spPr>
          <a:xfrm>
            <a:off x="4964238" y="1787159"/>
            <a:ext cx="661550" cy="324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+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2D35C61-1DAE-D3EF-5B82-08A38C543682}"/>
              </a:ext>
            </a:extLst>
          </p:cNvPr>
          <p:cNvSpPr/>
          <p:nvPr/>
        </p:nvSpPr>
        <p:spPr>
          <a:xfrm>
            <a:off x="304853" y="2503354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5EC1ECB-7FDD-9AD3-4880-55B5F242E354}"/>
              </a:ext>
            </a:extLst>
          </p:cNvPr>
          <p:cNvSpPr/>
          <p:nvPr/>
        </p:nvSpPr>
        <p:spPr>
          <a:xfrm>
            <a:off x="304853" y="2817766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1E09210-9ADB-C107-AB5C-A9FD3E813BBE}"/>
              </a:ext>
            </a:extLst>
          </p:cNvPr>
          <p:cNvSpPr/>
          <p:nvPr/>
        </p:nvSpPr>
        <p:spPr>
          <a:xfrm>
            <a:off x="304853" y="3137490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D4E9FC6-7540-3E1A-8BEA-6B09886FB4A5}"/>
              </a:ext>
            </a:extLst>
          </p:cNvPr>
          <p:cNvSpPr/>
          <p:nvPr/>
        </p:nvSpPr>
        <p:spPr>
          <a:xfrm>
            <a:off x="304853" y="3451902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2535294-4BBC-92A8-2EEB-09745FBE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06" y="3829522"/>
            <a:ext cx="2557201" cy="413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5FEEDA-26A0-0E7A-CE9E-024D41D1C94F}"/>
              </a:ext>
            </a:extLst>
          </p:cNvPr>
          <p:cNvSpPr txBox="1"/>
          <p:nvPr/>
        </p:nvSpPr>
        <p:spPr>
          <a:xfrm>
            <a:off x="5336926" y="2162813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FCBF5-BC08-1086-F4D8-9F47E9F3760D}"/>
              </a:ext>
            </a:extLst>
          </p:cNvPr>
          <p:cNvSpPr txBox="1"/>
          <p:nvPr/>
        </p:nvSpPr>
        <p:spPr>
          <a:xfrm>
            <a:off x="5336926" y="2473801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2BDFFF-9715-ED81-82BE-2E2272A56BC7}"/>
              </a:ext>
            </a:extLst>
          </p:cNvPr>
          <p:cNvSpPr txBox="1"/>
          <p:nvPr/>
        </p:nvSpPr>
        <p:spPr>
          <a:xfrm>
            <a:off x="5332346" y="2779488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62337-FE81-87BF-46FF-7CFC9B9BD102}"/>
              </a:ext>
            </a:extLst>
          </p:cNvPr>
          <p:cNvSpPr txBox="1"/>
          <p:nvPr/>
        </p:nvSpPr>
        <p:spPr>
          <a:xfrm>
            <a:off x="5332346" y="3095381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39D6D0-D635-2F87-56DC-E11528730754}"/>
              </a:ext>
            </a:extLst>
          </p:cNvPr>
          <p:cNvSpPr txBox="1"/>
          <p:nvPr/>
        </p:nvSpPr>
        <p:spPr>
          <a:xfrm>
            <a:off x="5332346" y="3409793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9BD58308-9CB6-21D0-A325-0E74A24624C9}"/>
              </a:ext>
            </a:extLst>
          </p:cNvPr>
          <p:cNvSpPr/>
          <p:nvPr/>
        </p:nvSpPr>
        <p:spPr>
          <a:xfrm>
            <a:off x="4650246" y="3637287"/>
            <a:ext cx="914400" cy="6126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74AAE-0D57-9C3D-D3B4-8DF8DB273736}"/>
              </a:ext>
            </a:extLst>
          </p:cNvPr>
          <p:cNvSpPr txBox="1"/>
          <p:nvPr/>
        </p:nvSpPr>
        <p:spPr>
          <a:xfrm>
            <a:off x="4861225" y="36714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5864F3-CE2A-25D8-FEBF-A373DF0237E5}"/>
              </a:ext>
            </a:extLst>
          </p:cNvPr>
          <p:cNvSpPr txBox="1"/>
          <p:nvPr/>
        </p:nvSpPr>
        <p:spPr>
          <a:xfrm>
            <a:off x="4862634" y="39317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B38897-D7AA-CE32-97D6-1FD830E50757}"/>
              </a:ext>
            </a:extLst>
          </p:cNvPr>
          <p:cNvSpPr txBox="1"/>
          <p:nvPr/>
        </p:nvSpPr>
        <p:spPr>
          <a:xfrm>
            <a:off x="7426989" y="99053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정비 이력 </a:t>
            </a:r>
            <a:r>
              <a:rPr lang="en-US" altLang="ko-KR" b="1" dirty="0"/>
              <a:t>{</a:t>
            </a:r>
            <a:r>
              <a:rPr lang="ko-KR" altLang="en-US" b="1" dirty="0"/>
              <a:t>추가</a:t>
            </a:r>
            <a:r>
              <a:rPr lang="en-US" altLang="ko-KR" b="1" dirty="0"/>
              <a:t> | </a:t>
            </a:r>
            <a:r>
              <a:rPr lang="ko-KR" altLang="en-US" b="1" dirty="0"/>
              <a:t>수정</a:t>
            </a: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3D3F19-DD9D-8B17-344B-0B978F97154A}"/>
              </a:ext>
            </a:extLst>
          </p:cNvPr>
          <p:cNvSpPr txBox="1"/>
          <p:nvPr/>
        </p:nvSpPr>
        <p:spPr>
          <a:xfrm>
            <a:off x="8923774" y="386329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~</a:t>
            </a:r>
            <a:endParaRPr lang="ko-KR" altLang="en-US" sz="12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D123B27-36D6-7665-AB94-9E6FE4470489}"/>
              </a:ext>
            </a:extLst>
          </p:cNvPr>
          <p:cNvSpPr/>
          <p:nvPr/>
        </p:nvSpPr>
        <p:spPr>
          <a:xfrm>
            <a:off x="7472539" y="1638577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8D8856-83F4-8281-0A0C-120466375D52}"/>
              </a:ext>
            </a:extLst>
          </p:cNvPr>
          <p:cNvSpPr txBox="1"/>
          <p:nvPr/>
        </p:nvSpPr>
        <p:spPr>
          <a:xfrm>
            <a:off x="7472539" y="19391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작업내용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66EFB13-C2EF-0197-BAD4-4ECA2C053376}"/>
              </a:ext>
            </a:extLst>
          </p:cNvPr>
          <p:cNvSpPr/>
          <p:nvPr/>
        </p:nvSpPr>
        <p:spPr>
          <a:xfrm>
            <a:off x="7518089" y="2246649"/>
            <a:ext cx="3231052" cy="5387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2C36CD-C817-F104-7448-716E1F6F4FC5}"/>
              </a:ext>
            </a:extLst>
          </p:cNvPr>
          <p:cNvSpPr txBox="1"/>
          <p:nvPr/>
        </p:nvSpPr>
        <p:spPr>
          <a:xfrm>
            <a:off x="7491228" y="28268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비고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B1DF59-01F8-4751-E75E-51D568AAA7BB}"/>
              </a:ext>
            </a:extLst>
          </p:cNvPr>
          <p:cNvSpPr/>
          <p:nvPr/>
        </p:nvSpPr>
        <p:spPr>
          <a:xfrm>
            <a:off x="7536778" y="3134353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243856-6471-45AD-5B61-4E8A032B08D3}"/>
              </a:ext>
            </a:extLst>
          </p:cNvPr>
          <p:cNvSpPr txBox="1"/>
          <p:nvPr/>
        </p:nvSpPr>
        <p:spPr>
          <a:xfrm>
            <a:off x="7503932" y="351140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점검 기간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3384099-C2E9-FD49-DEBA-D1CCB5F84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09" y="3880188"/>
            <a:ext cx="1499322" cy="236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23B981E-9C94-5414-25FA-527806A9E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972" y="4151682"/>
            <a:ext cx="1505160" cy="168616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ADBDDE-9D3A-3005-0FF5-7C08B7BDBF3D}"/>
              </a:ext>
            </a:extLst>
          </p:cNvPr>
          <p:cNvSpPr txBox="1"/>
          <p:nvPr/>
        </p:nvSpPr>
        <p:spPr>
          <a:xfrm>
            <a:off x="7426989" y="13325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작성자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23D11CD-E580-8E44-DF24-43A72001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269" y="3883548"/>
            <a:ext cx="1499322" cy="236500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A0ABA52-73B9-2FB3-E347-FD8B42E0774F}"/>
              </a:ext>
            </a:extLst>
          </p:cNvPr>
          <p:cNvSpPr/>
          <p:nvPr/>
        </p:nvSpPr>
        <p:spPr>
          <a:xfrm>
            <a:off x="7580314" y="4263344"/>
            <a:ext cx="1179086" cy="324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1D6F454-6940-A0D4-0B78-FA152A2D1B67}"/>
              </a:ext>
            </a:extLst>
          </p:cNvPr>
          <p:cNvSpPr/>
          <p:nvPr/>
        </p:nvSpPr>
        <p:spPr>
          <a:xfrm>
            <a:off x="3489075" y="5120356"/>
            <a:ext cx="3161623" cy="1403931"/>
          </a:xfrm>
          <a:prstGeom prst="roundRect">
            <a:avLst>
              <a:gd name="adj" fmla="val 78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0B5693-0B49-859A-CC40-72412ECF78EF}"/>
              </a:ext>
            </a:extLst>
          </p:cNvPr>
          <p:cNvSpPr txBox="1"/>
          <p:nvPr/>
        </p:nvSpPr>
        <p:spPr>
          <a:xfrm>
            <a:off x="3515105" y="52290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정비</a:t>
            </a:r>
            <a:r>
              <a:rPr lang="en-US" altLang="ko-KR" b="1" dirty="0"/>
              <a:t> </a:t>
            </a:r>
            <a:r>
              <a:rPr lang="ko-KR" altLang="en-US" b="1" dirty="0"/>
              <a:t>이력 삭제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2236ED1-F69F-1033-B8C7-BECCDDC09FC7}"/>
              </a:ext>
            </a:extLst>
          </p:cNvPr>
          <p:cNvSpPr/>
          <p:nvPr/>
        </p:nvSpPr>
        <p:spPr>
          <a:xfrm>
            <a:off x="3670432" y="6035361"/>
            <a:ext cx="1179086" cy="324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취소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199A9B5-CC4D-CAA2-53FD-DEEDFA82E415}"/>
              </a:ext>
            </a:extLst>
          </p:cNvPr>
          <p:cNvSpPr/>
          <p:nvPr/>
        </p:nvSpPr>
        <p:spPr>
          <a:xfrm>
            <a:off x="5247005" y="6035361"/>
            <a:ext cx="1179086" cy="3243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7EC13D-62C9-1DB0-778E-4556FC5F7046}"/>
              </a:ext>
            </a:extLst>
          </p:cNvPr>
          <p:cNvSpPr txBox="1"/>
          <p:nvPr/>
        </p:nvSpPr>
        <p:spPr>
          <a:xfrm>
            <a:off x="3527790" y="5638558"/>
            <a:ext cx="2879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선택하신 정비 이력을 삭제하겠습니까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38AC5F-55DB-692A-7EA9-E920DE412F5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029759" y="4208797"/>
            <a:ext cx="79097" cy="821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1CE25B1-8CCE-00EA-C824-7A03B176F82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3668" y="3017686"/>
            <a:ext cx="1805042" cy="792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FA5B56-588C-E412-995F-8A7039C0815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625788" y="1949312"/>
            <a:ext cx="1511430" cy="910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폭발: 8pt 2">
            <a:extLst>
              <a:ext uri="{FF2B5EF4-FFF2-40B4-BE49-F238E27FC236}">
                <a16:creationId xmlns:a16="http://schemas.microsoft.com/office/drawing/2014/main" id="{41F51FB9-0B71-A347-21AE-1997BF359C11}"/>
              </a:ext>
            </a:extLst>
          </p:cNvPr>
          <p:cNvSpPr/>
          <p:nvPr/>
        </p:nvSpPr>
        <p:spPr>
          <a:xfrm>
            <a:off x="5731493" y="2038377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D2567290-FAD4-366E-36F9-CCA9238FA7DD}"/>
              </a:ext>
            </a:extLst>
          </p:cNvPr>
          <p:cNvSpPr/>
          <p:nvPr/>
        </p:nvSpPr>
        <p:spPr>
          <a:xfrm>
            <a:off x="5742119" y="3054835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폭발: 8pt 7">
            <a:extLst>
              <a:ext uri="{FF2B5EF4-FFF2-40B4-BE49-F238E27FC236}">
                <a16:creationId xmlns:a16="http://schemas.microsoft.com/office/drawing/2014/main" id="{AA0425A6-3BAB-B470-ABBE-58B1200E26C1}"/>
              </a:ext>
            </a:extLst>
          </p:cNvPr>
          <p:cNvSpPr/>
          <p:nvPr/>
        </p:nvSpPr>
        <p:spPr>
          <a:xfrm>
            <a:off x="4370482" y="4306002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D0C3-393F-4527-3337-930355FEB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0CCFE-AC82-AD44-F4A6-31853627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컬러 팔레트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751444-7FA6-F67D-F90A-8F467FCE132C}"/>
              </a:ext>
            </a:extLst>
          </p:cNvPr>
          <p:cNvSpPr/>
          <p:nvPr/>
        </p:nvSpPr>
        <p:spPr>
          <a:xfrm>
            <a:off x="305800" y="1879531"/>
            <a:ext cx="1662148" cy="1549469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primary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90ACB-98F4-7608-6A1D-5B6948ACF297}"/>
              </a:ext>
            </a:extLst>
          </p:cNvPr>
          <p:cNvSpPr/>
          <p:nvPr/>
        </p:nvSpPr>
        <p:spPr>
          <a:xfrm>
            <a:off x="2217426" y="1879530"/>
            <a:ext cx="1662148" cy="1549469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DC9001-C2C8-4095-E74C-7A4DA58C9A4C}"/>
              </a:ext>
            </a:extLst>
          </p:cNvPr>
          <p:cNvSpPr/>
          <p:nvPr/>
        </p:nvSpPr>
        <p:spPr>
          <a:xfrm>
            <a:off x="4129052" y="1879530"/>
            <a:ext cx="1662148" cy="1549469"/>
          </a:xfrm>
          <a:prstGeom prst="rect">
            <a:avLst/>
          </a:prstGeom>
          <a:solidFill>
            <a:srgbClr val="EF444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destructive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FEAD33-4F3B-4A5E-50A2-242D5F6A31C4}"/>
              </a:ext>
            </a:extLst>
          </p:cNvPr>
          <p:cNvSpPr/>
          <p:nvPr/>
        </p:nvSpPr>
        <p:spPr>
          <a:xfrm>
            <a:off x="305800" y="3940589"/>
            <a:ext cx="1662148" cy="1549469"/>
          </a:xfrm>
          <a:prstGeom prst="rect">
            <a:avLst/>
          </a:prstGeom>
          <a:solidFill>
            <a:srgbClr val="4ADE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519136-E619-B076-CD70-61D90BDCC052}"/>
              </a:ext>
            </a:extLst>
          </p:cNvPr>
          <p:cNvSpPr/>
          <p:nvPr/>
        </p:nvSpPr>
        <p:spPr>
          <a:xfrm>
            <a:off x="2217426" y="3940589"/>
            <a:ext cx="1662148" cy="1549469"/>
          </a:xfrm>
          <a:prstGeom prst="rect">
            <a:avLst/>
          </a:prstGeom>
          <a:solidFill>
            <a:srgbClr val="FACC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medium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B33AB-FDA1-756D-7451-BE70A91DA18B}"/>
              </a:ext>
            </a:extLst>
          </p:cNvPr>
          <p:cNvSpPr/>
          <p:nvPr/>
        </p:nvSpPr>
        <p:spPr>
          <a:xfrm>
            <a:off x="4129052" y="3940588"/>
            <a:ext cx="1662148" cy="1549469"/>
          </a:xfrm>
          <a:prstGeom prst="rect">
            <a:avLst/>
          </a:prstGeom>
          <a:solidFill>
            <a:srgbClr val="EF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6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93172-A721-621E-4EB2-2E0A35DA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목록</a:t>
            </a: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C578AF8A-3CB0-B042-CDD1-528826062B60}"/>
              </a:ext>
            </a:extLst>
          </p:cNvPr>
          <p:cNvSpPr/>
          <p:nvPr/>
        </p:nvSpPr>
        <p:spPr>
          <a:xfrm>
            <a:off x="1462294" y="2584095"/>
            <a:ext cx="2288072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0FA93DD2-4031-F6BB-7EE8-007EF74922D1}"/>
              </a:ext>
            </a:extLst>
          </p:cNvPr>
          <p:cNvSpPr/>
          <p:nvPr/>
        </p:nvSpPr>
        <p:spPr>
          <a:xfrm>
            <a:off x="5156749" y="2584095"/>
            <a:ext cx="2288072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 페이지</a:t>
            </a: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865970C5-6D90-CAE0-7E51-60531FC1111F}"/>
              </a:ext>
            </a:extLst>
          </p:cNvPr>
          <p:cNvSpPr/>
          <p:nvPr/>
        </p:nvSpPr>
        <p:spPr>
          <a:xfrm>
            <a:off x="8851204" y="2584095"/>
            <a:ext cx="2288072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87919A05-DFAC-CE8A-19AB-B471775E1973}"/>
              </a:ext>
            </a:extLst>
          </p:cNvPr>
          <p:cNvSpPr/>
          <p:nvPr/>
        </p:nvSpPr>
        <p:spPr>
          <a:xfrm>
            <a:off x="2816086" y="4540992"/>
            <a:ext cx="2532826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지도 모니터링 페이지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967F3D01-BE1B-D932-F7D2-F17246E73493}"/>
              </a:ext>
            </a:extLst>
          </p:cNvPr>
          <p:cNvSpPr/>
          <p:nvPr/>
        </p:nvSpPr>
        <p:spPr>
          <a:xfrm>
            <a:off x="7002114" y="4540992"/>
            <a:ext cx="2532826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상세 모니터링 페이지</a:t>
            </a:r>
          </a:p>
        </p:txBody>
      </p:sp>
    </p:spTree>
    <p:extLst>
      <p:ext uri="{BB962C8B-B14F-4D97-AF65-F5344CB8AC3E}">
        <p14:creationId xmlns:p14="http://schemas.microsoft.com/office/powerpoint/2010/main" val="204045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5CAB6-FEA6-7227-357D-535CFACEC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5408-11F0-0553-A7A6-249ACE5E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상단바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0159B5-9210-CCCF-ACFC-6C184EBE8A54}"/>
              </a:ext>
            </a:extLst>
          </p:cNvPr>
          <p:cNvSpPr/>
          <p:nvPr/>
        </p:nvSpPr>
        <p:spPr>
          <a:xfrm>
            <a:off x="1931504" y="2107096"/>
            <a:ext cx="8328992" cy="606287"/>
          </a:xfrm>
          <a:prstGeom prst="rect">
            <a:avLst/>
          </a:prstGeom>
          <a:solidFill>
            <a:srgbClr val="3B82F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3F0A7-D5AB-A06A-7E64-2DDA3576F1B0}"/>
              </a:ext>
            </a:extLst>
          </p:cNvPr>
          <p:cNvSpPr/>
          <p:nvPr/>
        </p:nvSpPr>
        <p:spPr>
          <a:xfrm>
            <a:off x="2067338" y="2196548"/>
            <a:ext cx="854766" cy="427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9439376-A6F7-F998-258A-CB0CAECE1E9A}"/>
              </a:ext>
            </a:extLst>
          </p:cNvPr>
          <p:cNvSpPr/>
          <p:nvPr/>
        </p:nvSpPr>
        <p:spPr>
          <a:xfrm>
            <a:off x="8596356" y="2261151"/>
            <a:ext cx="692426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F9767B-39EE-A160-45B1-B40DAF3F0716}"/>
              </a:ext>
            </a:extLst>
          </p:cNvPr>
          <p:cNvSpPr/>
          <p:nvPr/>
        </p:nvSpPr>
        <p:spPr>
          <a:xfrm>
            <a:off x="9347256" y="2261151"/>
            <a:ext cx="854766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54622A05-170F-EE08-4910-18E8DA7B1913}"/>
              </a:ext>
            </a:extLst>
          </p:cNvPr>
          <p:cNvSpPr/>
          <p:nvPr/>
        </p:nvSpPr>
        <p:spPr>
          <a:xfrm>
            <a:off x="2254524" y="588358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로그아웃된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5CE34-C8ED-DFBF-0828-5D12D439F2ED}"/>
              </a:ext>
            </a:extLst>
          </p:cNvPr>
          <p:cNvSpPr txBox="1"/>
          <p:nvPr/>
        </p:nvSpPr>
        <p:spPr>
          <a:xfrm>
            <a:off x="3057938" y="2282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지도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DBE1B-4FCC-00B1-4F03-690F17841997}"/>
              </a:ext>
            </a:extLst>
          </p:cNvPr>
          <p:cNvSpPr txBox="1"/>
          <p:nvPr/>
        </p:nvSpPr>
        <p:spPr>
          <a:xfrm>
            <a:off x="3589885" y="22823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314098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16B0F-3F38-C18D-562D-34111BA9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상단바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F8717-9751-7E61-292D-319AA23957BA}"/>
              </a:ext>
            </a:extLst>
          </p:cNvPr>
          <p:cNvSpPr/>
          <p:nvPr/>
        </p:nvSpPr>
        <p:spPr>
          <a:xfrm>
            <a:off x="1931504" y="1702075"/>
            <a:ext cx="8328992" cy="606287"/>
          </a:xfrm>
          <a:prstGeom prst="rect">
            <a:avLst/>
          </a:prstGeom>
          <a:solidFill>
            <a:srgbClr val="3B82F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71C90F-6E30-8A5F-6B77-FCCCF2765BF3}"/>
              </a:ext>
            </a:extLst>
          </p:cNvPr>
          <p:cNvSpPr/>
          <p:nvPr/>
        </p:nvSpPr>
        <p:spPr>
          <a:xfrm>
            <a:off x="2067338" y="1791527"/>
            <a:ext cx="854766" cy="427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AD5D-A3E4-0FD6-DFA2-7876E16FEE05}"/>
              </a:ext>
            </a:extLst>
          </p:cNvPr>
          <p:cNvSpPr txBox="1"/>
          <p:nvPr/>
        </p:nvSpPr>
        <p:spPr>
          <a:xfrm>
            <a:off x="8663584" y="1866717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b="1" u="sng" dirty="0">
                <a:solidFill>
                  <a:schemeClr val="bg1"/>
                </a:solidFill>
              </a:rPr>
              <a:t>OOO</a:t>
            </a:r>
            <a:r>
              <a:rPr lang="ko-KR" altLang="en-US" sz="1200" dirty="0">
                <a:solidFill>
                  <a:schemeClr val="bg1"/>
                </a:solidFill>
              </a:rPr>
              <a:t>님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432ABDA1-D381-35A4-2013-617FD5D5D655}"/>
              </a:ext>
            </a:extLst>
          </p:cNvPr>
          <p:cNvSpPr/>
          <p:nvPr/>
        </p:nvSpPr>
        <p:spPr>
          <a:xfrm>
            <a:off x="2130699" y="588358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5D6764-FA49-D044-7EB9-EFE102508CA4}"/>
              </a:ext>
            </a:extLst>
          </p:cNvPr>
          <p:cNvGrpSpPr/>
          <p:nvPr/>
        </p:nvGrpSpPr>
        <p:grpSpPr>
          <a:xfrm>
            <a:off x="9098809" y="2174595"/>
            <a:ext cx="1388391" cy="1170984"/>
            <a:chOff x="8219799" y="4498515"/>
            <a:chExt cx="1388391" cy="154677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9B7F9B-5D4F-CFF6-5E4E-7C1B8A40F838}"/>
                </a:ext>
              </a:extLst>
            </p:cNvPr>
            <p:cNvSpPr/>
            <p:nvPr/>
          </p:nvSpPr>
          <p:spPr>
            <a:xfrm>
              <a:off x="8219799" y="4913472"/>
              <a:ext cx="1388391" cy="11318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D1A7A72-3B42-36FF-87DA-9F45285E79AE}"/>
                </a:ext>
              </a:extLst>
            </p:cNvPr>
            <p:cNvSpPr/>
            <p:nvPr/>
          </p:nvSpPr>
          <p:spPr>
            <a:xfrm>
              <a:off x="8661581" y="4498515"/>
              <a:ext cx="504825" cy="41495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ACA9B29-8053-8DCD-9984-FAEA067C60D3}"/>
              </a:ext>
            </a:extLst>
          </p:cNvPr>
          <p:cNvSpPr txBox="1"/>
          <p:nvPr/>
        </p:nvSpPr>
        <p:spPr>
          <a:xfrm>
            <a:off x="9325474" y="25785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마이페이지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F1D7E7-AB91-E42B-4F4F-C20A15BD7DB1}"/>
              </a:ext>
            </a:extLst>
          </p:cNvPr>
          <p:cNvSpPr txBox="1"/>
          <p:nvPr/>
        </p:nvSpPr>
        <p:spPr>
          <a:xfrm>
            <a:off x="9391303" y="29192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로그아웃</a:t>
            </a:r>
          </a:p>
        </p:txBody>
      </p:sp>
      <p:pic>
        <p:nvPicPr>
          <p:cNvPr id="2052" name="Picture 4" descr="Notification Alert Vector SVG Icon - SVG Repo">
            <a:extLst>
              <a:ext uri="{FF2B5EF4-FFF2-40B4-BE49-F238E27FC236}">
                <a16:creationId xmlns:a16="http://schemas.microsoft.com/office/drawing/2014/main" id="{2CA45BE2-967C-3A66-379C-E6D58384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1" y="1826699"/>
            <a:ext cx="347896" cy="34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8360C7-1FDA-A990-2A0A-8305F4C60BCD}"/>
              </a:ext>
            </a:extLst>
          </p:cNvPr>
          <p:cNvSpPr/>
          <p:nvPr/>
        </p:nvSpPr>
        <p:spPr>
          <a:xfrm>
            <a:off x="1931504" y="3943352"/>
            <a:ext cx="8328992" cy="606287"/>
          </a:xfrm>
          <a:prstGeom prst="rect">
            <a:avLst/>
          </a:prstGeom>
          <a:solidFill>
            <a:srgbClr val="3B82F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07D099-16FE-7723-DADE-D3258CCC6EE9}"/>
              </a:ext>
            </a:extLst>
          </p:cNvPr>
          <p:cNvSpPr/>
          <p:nvPr/>
        </p:nvSpPr>
        <p:spPr>
          <a:xfrm>
            <a:off x="2067338" y="4032804"/>
            <a:ext cx="854766" cy="427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FBAD1E-C4EF-3A02-9A18-BB51531A4A9C}"/>
              </a:ext>
            </a:extLst>
          </p:cNvPr>
          <p:cNvSpPr/>
          <p:nvPr/>
        </p:nvSpPr>
        <p:spPr>
          <a:xfrm>
            <a:off x="7098168" y="4734582"/>
            <a:ext cx="2846241" cy="1688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27DBB95C-A29D-EBD4-9887-F705450CA1BB}"/>
              </a:ext>
            </a:extLst>
          </p:cNvPr>
          <p:cNvSpPr/>
          <p:nvPr/>
        </p:nvSpPr>
        <p:spPr>
          <a:xfrm>
            <a:off x="8252920" y="4420441"/>
            <a:ext cx="504825" cy="31414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4" descr="Notification Alert Vector SVG Icon - SVG Repo">
            <a:extLst>
              <a:ext uri="{FF2B5EF4-FFF2-40B4-BE49-F238E27FC236}">
                <a16:creationId xmlns:a16="http://schemas.microsoft.com/office/drawing/2014/main" id="{70290CA8-8F72-DCA8-3900-89E8694DD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879" y="4103476"/>
            <a:ext cx="347896" cy="34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0878FE-D0F0-7E0D-0EB2-33DF377834E0}"/>
              </a:ext>
            </a:extLst>
          </p:cNvPr>
          <p:cNvSpPr/>
          <p:nvPr/>
        </p:nvSpPr>
        <p:spPr>
          <a:xfrm>
            <a:off x="9809072" y="4734582"/>
            <a:ext cx="135338" cy="1688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416223-2747-1676-067D-60845A354DDD}"/>
              </a:ext>
            </a:extLst>
          </p:cNvPr>
          <p:cNvSpPr/>
          <p:nvPr/>
        </p:nvSpPr>
        <p:spPr>
          <a:xfrm>
            <a:off x="9821776" y="4734581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98DCB5-200B-A456-0F42-9959759A767E}"/>
              </a:ext>
            </a:extLst>
          </p:cNvPr>
          <p:cNvSpPr txBox="1"/>
          <p:nvPr/>
        </p:nvSpPr>
        <p:spPr>
          <a:xfrm>
            <a:off x="7104964" y="4767706"/>
            <a:ext cx="1670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</a:t>
            </a:r>
            <a:r>
              <a:rPr lang="en-US" altLang="ko-KR" sz="900" dirty="0"/>
              <a:t>{</a:t>
            </a:r>
            <a:r>
              <a:rPr lang="ko-KR" altLang="en-US" sz="900" dirty="0"/>
              <a:t>기간</a:t>
            </a:r>
            <a:r>
              <a:rPr lang="en-US" altLang="ko-KR" sz="900" dirty="0"/>
              <a:t>}</a:t>
            </a:r>
            <a:r>
              <a:rPr lang="ko-KR" altLang="en-US" sz="900" dirty="0"/>
              <a:t> 간의 </a:t>
            </a:r>
            <a:r>
              <a:rPr lang="ko-KR" altLang="en-US" sz="900" dirty="0" err="1"/>
              <a:t>알림입니다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EE75D2F-8B91-0634-E105-A1426E891E56}"/>
              </a:ext>
            </a:extLst>
          </p:cNvPr>
          <p:cNvCxnSpPr>
            <a:cxnSpLocks/>
          </p:cNvCxnSpPr>
          <p:nvPr/>
        </p:nvCxnSpPr>
        <p:spPr>
          <a:xfrm flipH="1">
            <a:off x="7104964" y="5047228"/>
            <a:ext cx="270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AAAE7F-329A-0E9D-3674-2E99204FC62F}"/>
              </a:ext>
            </a:extLst>
          </p:cNvPr>
          <p:cNvCxnSpPr>
            <a:cxnSpLocks/>
          </p:cNvCxnSpPr>
          <p:nvPr/>
        </p:nvCxnSpPr>
        <p:spPr>
          <a:xfrm flipH="1">
            <a:off x="7104964" y="5533003"/>
            <a:ext cx="270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D0466-46E0-AAC5-5F23-64B755CC3840}"/>
              </a:ext>
            </a:extLst>
          </p:cNvPr>
          <p:cNvCxnSpPr>
            <a:cxnSpLocks/>
          </p:cNvCxnSpPr>
          <p:nvPr/>
        </p:nvCxnSpPr>
        <p:spPr>
          <a:xfrm flipH="1">
            <a:off x="7117668" y="6018778"/>
            <a:ext cx="270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04FB1CC-E5FD-67C6-9F57-16A05E9D8B93}"/>
              </a:ext>
            </a:extLst>
          </p:cNvPr>
          <p:cNvSpPr txBox="1"/>
          <p:nvPr/>
        </p:nvSpPr>
        <p:spPr>
          <a:xfrm>
            <a:off x="7098167" y="5148033"/>
            <a:ext cx="2517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/>
              <a:t>항로표지</a:t>
            </a:r>
            <a:r>
              <a:rPr lang="en-US" altLang="ko-KR" sz="1100" b="1" u="sng" dirty="0"/>
              <a:t>1</a:t>
            </a:r>
            <a:r>
              <a:rPr lang="ko-KR" altLang="en-US" sz="1100" dirty="0"/>
              <a:t>의 고장확률이 </a:t>
            </a:r>
            <a:r>
              <a:rPr lang="en-US" altLang="ko-KR" sz="1100" b="1" dirty="0"/>
              <a:t>90%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3E24AA-100B-1A09-E80D-BDE1DBE6473C}"/>
              </a:ext>
            </a:extLst>
          </p:cNvPr>
          <p:cNvSpPr txBox="1"/>
          <p:nvPr/>
        </p:nvSpPr>
        <p:spPr>
          <a:xfrm>
            <a:off x="7098167" y="5626363"/>
            <a:ext cx="2517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/>
              <a:t>항로표지</a:t>
            </a:r>
            <a:r>
              <a:rPr lang="en-US" altLang="ko-KR" sz="1100" b="1" u="sng" dirty="0"/>
              <a:t>1</a:t>
            </a:r>
            <a:r>
              <a:rPr lang="ko-KR" altLang="en-US" sz="1100" dirty="0"/>
              <a:t>의 고장확률이 </a:t>
            </a:r>
            <a:r>
              <a:rPr lang="en-US" altLang="ko-KR" sz="1100" b="1" dirty="0"/>
              <a:t>77%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0FD21E-4CC2-3F37-DFBC-E4E7B7F63A1E}"/>
              </a:ext>
            </a:extLst>
          </p:cNvPr>
          <p:cNvSpPr txBox="1"/>
          <p:nvPr/>
        </p:nvSpPr>
        <p:spPr>
          <a:xfrm>
            <a:off x="7098167" y="6118465"/>
            <a:ext cx="2517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/>
              <a:t>항로표지</a:t>
            </a:r>
            <a:r>
              <a:rPr lang="en-US" altLang="ko-KR" sz="1100" b="1" u="sng" dirty="0"/>
              <a:t>1</a:t>
            </a:r>
            <a:r>
              <a:rPr lang="ko-KR" altLang="en-US" sz="1100" dirty="0"/>
              <a:t>의 고장확률이 </a:t>
            </a:r>
            <a:r>
              <a:rPr lang="en-US" altLang="ko-KR" sz="1100" b="1" dirty="0"/>
              <a:t>52%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5F81D9-44A2-4F12-94E9-990BEA691934}"/>
              </a:ext>
            </a:extLst>
          </p:cNvPr>
          <p:cNvSpPr txBox="1"/>
          <p:nvPr/>
        </p:nvSpPr>
        <p:spPr>
          <a:xfrm>
            <a:off x="8658775" y="4103476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b="1" u="sng" dirty="0">
                <a:solidFill>
                  <a:schemeClr val="bg1"/>
                </a:solidFill>
              </a:rPr>
              <a:t>OOO</a:t>
            </a:r>
            <a:r>
              <a:rPr lang="ko-KR" altLang="en-US" sz="1200" dirty="0">
                <a:solidFill>
                  <a:schemeClr val="bg1"/>
                </a:solidFill>
              </a:rPr>
              <a:t>님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B95161-1A68-A3D5-988A-FB4968913025}"/>
              </a:ext>
            </a:extLst>
          </p:cNvPr>
          <p:cNvSpPr txBox="1"/>
          <p:nvPr/>
        </p:nvSpPr>
        <p:spPr>
          <a:xfrm>
            <a:off x="2923623" y="18880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지도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344BD0-C878-81AA-AB59-4A66ADCC4D80}"/>
              </a:ext>
            </a:extLst>
          </p:cNvPr>
          <p:cNvSpPr txBox="1"/>
          <p:nvPr/>
        </p:nvSpPr>
        <p:spPr>
          <a:xfrm>
            <a:off x="3455570" y="18880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대시보드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8876CA-1F8D-40B3-3954-B5729BB5E3C5}"/>
              </a:ext>
            </a:extLst>
          </p:cNvPr>
          <p:cNvSpPr txBox="1"/>
          <p:nvPr/>
        </p:nvSpPr>
        <p:spPr>
          <a:xfrm>
            <a:off x="2923623" y="41034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지도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3A85C6-7551-0B9F-57CF-8FB4C542BB4B}"/>
              </a:ext>
            </a:extLst>
          </p:cNvPr>
          <p:cNvSpPr txBox="1"/>
          <p:nvPr/>
        </p:nvSpPr>
        <p:spPr>
          <a:xfrm>
            <a:off x="3455570" y="41034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177085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3ADAA-BCC9-2C5D-B1DB-1D60FEF4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520EA-AC73-9828-4F79-F82493A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0D586B-1E6F-DA95-1F1E-2659B20324EF}"/>
              </a:ext>
            </a:extLst>
          </p:cNvPr>
          <p:cNvSpPr/>
          <p:nvPr/>
        </p:nvSpPr>
        <p:spPr>
          <a:xfrm>
            <a:off x="1471612" y="1882774"/>
            <a:ext cx="3405188" cy="3327401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3D1CE-6ED6-9996-2765-2528D399A5BA}"/>
              </a:ext>
            </a:extLst>
          </p:cNvPr>
          <p:cNvSpPr txBox="1"/>
          <p:nvPr/>
        </p:nvSpPr>
        <p:spPr>
          <a:xfrm>
            <a:off x="2620208" y="20097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7269EC-2B00-5C41-71B5-BFEE9975BB7A}"/>
              </a:ext>
            </a:extLst>
          </p:cNvPr>
          <p:cNvSpPr/>
          <p:nvPr/>
        </p:nvSpPr>
        <p:spPr>
          <a:xfrm>
            <a:off x="1871147" y="4280727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86D8C2-F32F-5BC0-8FB3-A56345F09520}"/>
              </a:ext>
            </a:extLst>
          </p:cNvPr>
          <p:cNvSpPr/>
          <p:nvPr/>
        </p:nvSpPr>
        <p:spPr>
          <a:xfrm>
            <a:off x="1871147" y="3042201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B9935-ECF1-B148-1410-5061B6C21C76}"/>
              </a:ext>
            </a:extLst>
          </p:cNvPr>
          <p:cNvSpPr/>
          <p:nvPr/>
        </p:nvSpPr>
        <p:spPr>
          <a:xfrm>
            <a:off x="1871147" y="3742999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4D4C8-BB6E-2B6B-894D-9FC9010F52D3}"/>
              </a:ext>
            </a:extLst>
          </p:cNvPr>
          <p:cNvSpPr txBox="1"/>
          <p:nvPr/>
        </p:nvSpPr>
        <p:spPr>
          <a:xfrm>
            <a:off x="1813997" y="27339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아이디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DB7A6-30E7-F3F4-AA9B-EA5B625E4B56}"/>
              </a:ext>
            </a:extLst>
          </p:cNvPr>
          <p:cNvSpPr txBox="1"/>
          <p:nvPr/>
        </p:nvSpPr>
        <p:spPr>
          <a:xfrm>
            <a:off x="1813997" y="34369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0EE11-4E2B-00F5-BD80-33D4EEE92C95}"/>
              </a:ext>
            </a:extLst>
          </p:cNvPr>
          <p:cNvSpPr txBox="1"/>
          <p:nvPr/>
        </p:nvSpPr>
        <p:spPr>
          <a:xfrm>
            <a:off x="1825729" y="479563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아이디 찾기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03095-2480-61B9-8AFC-BD17EF087AB1}"/>
              </a:ext>
            </a:extLst>
          </p:cNvPr>
          <p:cNvSpPr txBox="1"/>
          <p:nvPr/>
        </p:nvSpPr>
        <p:spPr>
          <a:xfrm>
            <a:off x="2647154" y="480018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AEAD2-443A-97D2-5A4A-02A4CC47F96F}"/>
              </a:ext>
            </a:extLst>
          </p:cNvPr>
          <p:cNvSpPr txBox="1"/>
          <p:nvPr/>
        </p:nvSpPr>
        <p:spPr>
          <a:xfrm>
            <a:off x="3646145" y="47956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8D5DA1-501A-5337-9ED4-3A54EE23D968}"/>
              </a:ext>
            </a:extLst>
          </p:cNvPr>
          <p:cNvSpPr/>
          <p:nvPr/>
        </p:nvSpPr>
        <p:spPr>
          <a:xfrm>
            <a:off x="6651798" y="1882774"/>
            <a:ext cx="3405188" cy="3327401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975EF-636E-AD91-3A15-70BDDE97B8B0}"/>
              </a:ext>
            </a:extLst>
          </p:cNvPr>
          <p:cNvSpPr txBox="1"/>
          <p:nvPr/>
        </p:nvSpPr>
        <p:spPr>
          <a:xfrm>
            <a:off x="7800394" y="20097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7B0E43-CD25-4C34-C17A-EF2FC114FC64}"/>
              </a:ext>
            </a:extLst>
          </p:cNvPr>
          <p:cNvSpPr/>
          <p:nvPr/>
        </p:nvSpPr>
        <p:spPr>
          <a:xfrm>
            <a:off x="7051333" y="4280727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56DB92-5E78-3130-3FA2-33897F5F2566}"/>
              </a:ext>
            </a:extLst>
          </p:cNvPr>
          <p:cNvSpPr/>
          <p:nvPr/>
        </p:nvSpPr>
        <p:spPr>
          <a:xfrm>
            <a:off x="7051333" y="3042201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ACA84BC-9C0A-2E93-65F2-F30C7C973759}"/>
              </a:ext>
            </a:extLst>
          </p:cNvPr>
          <p:cNvSpPr/>
          <p:nvPr/>
        </p:nvSpPr>
        <p:spPr>
          <a:xfrm>
            <a:off x="7051333" y="3742999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0304C-D041-CCD6-2271-3BEE284176D9}"/>
              </a:ext>
            </a:extLst>
          </p:cNvPr>
          <p:cNvSpPr txBox="1"/>
          <p:nvPr/>
        </p:nvSpPr>
        <p:spPr>
          <a:xfrm>
            <a:off x="6994183" y="27339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아이디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9EAAE-8166-B852-D27A-B44A00843943}"/>
              </a:ext>
            </a:extLst>
          </p:cNvPr>
          <p:cNvSpPr txBox="1"/>
          <p:nvPr/>
        </p:nvSpPr>
        <p:spPr>
          <a:xfrm>
            <a:off x="6994183" y="34369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546B5-FDA7-FD14-F166-223E450EA9F7}"/>
              </a:ext>
            </a:extLst>
          </p:cNvPr>
          <p:cNvSpPr txBox="1"/>
          <p:nvPr/>
        </p:nvSpPr>
        <p:spPr>
          <a:xfrm>
            <a:off x="7005915" y="479563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아이디 찾기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F9170B-447B-7EF5-FB6C-D8C5353CCBCA}"/>
              </a:ext>
            </a:extLst>
          </p:cNvPr>
          <p:cNvSpPr txBox="1"/>
          <p:nvPr/>
        </p:nvSpPr>
        <p:spPr>
          <a:xfrm>
            <a:off x="7827340" y="480018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7D8AD9-E54E-0BF5-4AF9-2D74443C2CC2}"/>
              </a:ext>
            </a:extLst>
          </p:cNvPr>
          <p:cNvSpPr txBox="1"/>
          <p:nvPr/>
        </p:nvSpPr>
        <p:spPr>
          <a:xfrm>
            <a:off x="8826331" y="47956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FC081-B1F4-4C5D-D67D-8668C6389064}"/>
              </a:ext>
            </a:extLst>
          </p:cNvPr>
          <p:cNvSpPr txBox="1"/>
          <p:nvPr/>
        </p:nvSpPr>
        <p:spPr>
          <a:xfrm>
            <a:off x="8023211" y="2446001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{</a:t>
            </a:r>
            <a:r>
              <a:rPr lang="ko-KR" altLang="en-US" sz="1000" b="1" dirty="0">
                <a:solidFill>
                  <a:srgbClr val="FF0000"/>
                </a:solidFill>
              </a:rPr>
              <a:t>안내문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1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48306-2EFE-EBE7-50F4-F0A5FE27A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A442-ED43-354E-86A4-35F8C990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478709-EF6F-B030-8EA2-F0E63282F3F7}"/>
              </a:ext>
            </a:extLst>
          </p:cNvPr>
          <p:cNvSpPr/>
          <p:nvPr/>
        </p:nvSpPr>
        <p:spPr>
          <a:xfrm>
            <a:off x="1471612" y="1882774"/>
            <a:ext cx="3405188" cy="4339122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B5F1F-C598-F2B0-01D0-546475FEA1D3}"/>
              </a:ext>
            </a:extLst>
          </p:cNvPr>
          <p:cNvSpPr txBox="1"/>
          <p:nvPr/>
        </p:nvSpPr>
        <p:spPr>
          <a:xfrm>
            <a:off x="2438763" y="20138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회원가입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037744-5080-373E-2697-5C201FA729EA}"/>
              </a:ext>
            </a:extLst>
          </p:cNvPr>
          <p:cNvSpPr/>
          <p:nvPr/>
        </p:nvSpPr>
        <p:spPr>
          <a:xfrm>
            <a:off x="1871147" y="5805701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075C9E-1804-43B2-001A-F79169435CA6}"/>
              </a:ext>
            </a:extLst>
          </p:cNvPr>
          <p:cNvSpPr/>
          <p:nvPr/>
        </p:nvSpPr>
        <p:spPr>
          <a:xfrm>
            <a:off x="1871147" y="3489459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39FAEE-CD70-FD1E-B439-FCEAE0560C4E}"/>
              </a:ext>
            </a:extLst>
          </p:cNvPr>
          <p:cNvSpPr/>
          <p:nvPr/>
        </p:nvSpPr>
        <p:spPr>
          <a:xfrm>
            <a:off x="1871147" y="4190257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이메일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E6394-5500-3113-00DC-F4943B394199}"/>
              </a:ext>
            </a:extLst>
          </p:cNvPr>
          <p:cNvSpPr txBox="1"/>
          <p:nvPr/>
        </p:nvSpPr>
        <p:spPr>
          <a:xfrm>
            <a:off x="1813997" y="31811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386B2-79F1-0ECB-891D-5214C9E99A05}"/>
              </a:ext>
            </a:extLst>
          </p:cNvPr>
          <p:cNvSpPr txBox="1"/>
          <p:nvPr/>
        </p:nvSpPr>
        <p:spPr>
          <a:xfrm>
            <a:off x="1813997" y="38842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4D46F6-2CED-7DEB-CDD7-012E12931D01}"/>
              </a:ext>
            </a:extLst>
          </p:cNvPr>
          <p:cNvSpPr/>
          <p:nvPr/>
        </p:nvSpPr>
        <p:spPr>
          <a:xfrm>
            <a:off x="1871147" y="4809382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0D4E2-91D1-09C7-6ABF-7A1E95601F1C}"/>
              </a:ext>
            </a:extLst>
          </p:cNvPr>
          <p:cNvSpPr txBox="1"/>
          <p:nvPr/>
        </p:nvSpPr>
        <p:spPr>
          <a:xfrm>
            <a:off x="1813997" y="4503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E689C1-FAC5-4102-038F-69C9DDB0A90A}"/>
              </a:ext>
            </a:extLst>
          </p:cNvPr>
          <p:cNvSpPr/>
          <p:nvPr/>
        </p:nvSpPr>
        <p:spPr>
          <a:xfrm>
            <a:off x="1871147" y="5180346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재입력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00D179-B9F6-EC32-2911-10655F2983A9}"/>
              </a:ext>
            </a:extLst>
          </p:cNvPr>
          <p:cNvSpPr txBox="1"/>
          <p:nvPr/>
        </p:nvSpPr>
        <p:spPr>
          <a:xfrm>
            <a:off x="1813997" y="25271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97A98E-3109-C53B-AAE4-534A38D493E7}"/>
              </a:ext>
            </a:extLst>
          </p:cNvPr>
          <p:cNvSpPr/>
          <p:nvPr/>
        </p:nvSpPr>
        <p:spPr>
          <a:xfrm>
            <a:off x="1871147" y="2825552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이름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9083DC1-C8DA-8C3D-D560-474BA3194C0C}"/>
              </a:ext>
            </a:extLst>
          </p:cNvPr>
          <p:cNvSpPr/>
          <p:nvPr/>
        </p:nvSpPr>
        <p:spPr>
          <a:xfrm>
            <a:off x="6972815" y="1884049"/>
            <a:ext cx="3405188" cy="4339122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3575A8-6F2C-2286-C4B4-BE4563217716}"/>
              </a:ext>
            </a:extLst>
          </p:cNvPr>
          <p:cNvSpPr txBox="1"/>
          <p:nvPr/>
        </p:nvSpPr>
        <p:spPr>
          <a:xfrm>
            <a:off x="7939966" y="20150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회원가입</a:t>
            </a:r>
            <a:endParaRPr lang="ko-KR" altLang="en-US" sz="2400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E009A35-6732-8E11-C615-95DD69685A27}"/>
              </a:ext>
            </a:extLst>
          </p:cNvPr>
          <p:cNvSpPr/>
          <p:nvPr/>
        </p:nvSpPr>
        <p:spPr>
          <a:xfrm>
            <a:off x="7372350" y="5806976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74833E9-5C1D-383E-B4C2-73DA131FA229}"/>
              </a:ext>
            </a:extLst>
          </p:cNvPr>
          <p:cNvSpPr/>
          <p:nvPr/>
        </p:nvSpPr>
        <p:spPr>
          <a:xfrm>
            <a:off x="7372350" y="3490734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058C70A-DD28-519E-92A0-498B566C81CC}"/>
              </a:ext>
            </a:extLst>
          </p:cNvPr>
          <p:cNvSpPr/>
          <p:nvPr/>
        </p:nvSpPr>
        <p:spPr>
          <a:xfrm>
            <a:off x="7372350" y="4191532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이메일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ACC408-FF4B-34EF-3EC2-3A30937EEA76}"/>
              </a:ext>
            </a:extLst>
          </p:cNvPr>
          <p:cNvSpPr txBox="1"/>
          <p:nvPr/>
        </p:nvSpPr>
        <p:spPr>
          <a:xfrm>
            <a:off x="7315200" y="31824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CDEF3-F8AF-62A3-64AF-CB99C3DA6051}"/>
              </a:ext>
            </a:extLst>
          </p:cNvPr>
          <p:cNvSpPr txBox="1"/>
          <p:nvPr/>
        </p:nvSpPr>
        <p:spPr>
          <a:xfrm>
            <a:off x="7315200" y="38855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75FA90D-0180-7C88-A49A-15AEAD43EC9A}"/>
              </a:ext>
            </a:extLst>
          </p:cNvPr>
          <p:cNvSpPr/>
          <p:nvPr/>
        </p:nvSpPr>
        <p:spPr>
          <a:xfrm>
            <a:off x="7372350" y="4810657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9ED540-CFF4-D076-754A-07B16B50469D}"/>
              </a:ext>
            </a:extLst>
          </p:cNvPr>
          <p:cNvSpPr txBox="1"/>
          <p:nvPr/>
        </p:nvSpPr>
        <p:spPr>
          <a:xfrm>
            <a:off x="7315200" y="45046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595AB41-12C7-D4F6-F180-CD5EB9E41BDD}"/>
              </a:ext>
            </a:extLst>
          </p:cNvPr>
          <p:cNvSpPr/>
          <p:nvPr/>
        </p:nvSpPr>
        <p:spPr>
          <a:xfrm>
            <a:off x="7372350" y="5181621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재입력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6FABCE-B97F-3B03-48F6-E3DC28699FE1}"/>
              </a:ext>
            </a:extLst>
          </p:cNvPr>
          <p:cNvSpPr txBox="1"/>
          <p:nvPr/>
        </p:nvSpPr>
        <p:spPr>
          <a:xfrm>
            <a:off x="7315200" y="25283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2D93AEE-8F3E-BC4E-1B3C-8044E6C35D77}"/>
              </a:ext>
            </a:extLst>
          </p:cNvPr>
          <p:cNvSpPr/>
          <p:nvPr/>
        </p:nvSpPr>
        <p:spPr>
          <a:xfrm>
            <a:off x="7372350" y="2826827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이름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2720C-7784-0DB3-7C9C-21299331FFA0}"/>
              </a:ext>
            </a:extLst>
          </p:cNvPr>
          <p:cNvSpPr txBox="1"/>
          <p:nvPr/>
        </p:nvSpPr>
        <p:spPr>
          <a:xfrm>
            <a:off x="8316671" y="2384915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{</a:t>
            </a:r>
            <a:r>
              <a:rPr lang="ko-KR" altLang="en-US" sz="1000" b="1" dirty="0">
                <a:solidFill>
                  <a:srgbClr val="FF0000"/>
                </a:solidFill>
              </a:rPr>
              <a:t>안내문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1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5B8A1-E2A6-67A4-197A-4A5AD953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B69C-CB89-F925-B988-06EC6C3A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66D96-D0BC-C5C6-ED35-89CFB53335C6}"/>
              </a:ext>
            </a:extLst>
          </p:cNvPr>
          <p:cNvSpPr/>
          <p:nvPr/>
        </p:nvSpPr>
        <p:spPr>
          <a:xfrm>
            <a:off x="447674" y="1198604"/>
            <a:ext cx="5648326" cy="5522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3943A-AC69-A78F-6E82-D434ED1FAA44}"/>
              </a:ext>
            </a:extLst>
          </p:cNvPr>
          <p:cNvSpPr txBox="1"/>
          <p:nvPr/>
        </p:nvSpPr>
        <p:spPr>
          <a:xfrm>
            <a:off x="1213921" y="19231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05D280-AD92-B388-7C6F-7A1734DB7E66}"/>
              </a:ext>
            </a:extLst>
          </p:cNvPr>
          <p:cNvSpPr/>
          <p:nvPr/>
        </p:nvSpPr>
        <p:spPr>
          <a:xfrm>
            <a:off x="1290121" y="2200123"/>
            <a:ext cx="419627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ysClr val="windowText" lastClr="000000"/>
                </a:solidFill>
              </a:rPr>
              <a:t>exampleuser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CAD92-7FBC-F405-9C56-599CB62E80BD}"/>
              </a:ext>
            </a:extLst>
          </p:cNvPr>
          <p:cNvSpPr txBox="1"/>
          <p:nvPr/>
        </p:nvSpPr>
        <p:spPr>
          <a:xfrm>
            <a:off x="1213920" y="27610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BB27DC-FE32-2993-8983-800484DEF76E}"/>
              </a:ext>
            </a:extLst>
          </p:cNvPr>
          <p:cNvSpPr/>
          <p:nvPr/>
        </p:nvSpPr>
        <p:spPr>
          <a:xfrm>
            <a:off x="1290120" y="3128530"/>
            <a:ext cx="4196277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exampleuser@example.com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29FB6-B840-5185-3D63-4CF2D40B6CE5}"/>
              </a:ext>
            </a:extLst>
          </p:cNvPr>
          <p:cNvSpPr txBox="1"/>
          <p:nvPr/>
        </p:nvSpPr>
        <p:spPr>
          <a:xfrm>
            <a:off x="1213920" y="13300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마이페이지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4E58BF-892A-609B-FFA3-596A574E5CD7}"/>
              </a:ext>
            </a:extLst>
          </p:cNvPr>
          <p:cNvSpPr/>
          <p:nvPr/>
        </p:nvSpPr>
        <p:spPr>
          <a:xfrm>
            <a:off x="1284874" y="6097187"/>
            <a:ext cx="130011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변경사항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E914-6D2B-F2B1-23FE-40C128225F67}"/>
              </a:ext>
            </a:extLst>
          </p:cNvPr>
          <p:cNvSpPr txBox="1"/>
          <p:nvPr/>
        </p:nvSpPr>
        <p:spPr>
          <a:xfrm>
            <a:off x="1213920" y="36196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3D6078-63A5-1E84-3ECE-D5BB97AFC177}"/>
              </a:ext>
            </a:extLst>
          </p:cNvPr>
          <p:cNvSpPr/>
          <p:nvPr/>
        </p:nvSpPr>
        <p:spPr>
          <a:xfrm>
            <a:off x="1290120" y="3928544"/>
            <a:ext cx="149117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비밀번호 바꾸기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FFA35B-E22C-DA58-ACC9-9A5CE27BED7D}"/>
              </a:ext>
            </a:extLst>
          </p:cNvPr>
          <p:cNvSpPr txBox="1"/>
          <p:nvPr/>
        </p:nvSpPr>
        <p:spPr>
          <a:xfrm>
            <a:off x="1213920" y="4409730"/>
            <a:ext cx="1240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알림 </a:t>
            </a:r>
            <a:r>
              <a:rPr lang="en-US" altLang="ko-KR" sz="1200" b="1" dirty="0"/>
              <a:t>threshold</a:t>
            </a:r>
            <a:endParaRPr lang="ko-KR" altLang="en-US" sz="1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D9C2498-2BC1-F20D-92CD-46E9EFC65911}"/>
              </a:ext>
            </a:extLst>
          </p:cNvPr>
          <p:cNvSpPr/>
          <p:nvPr/>
        </p:nvSpPr>
        <p:spPr>
          <a:xfrm>
            <a:off x="1290119" y="4706840"/>
            <a:ext cx="4196278" cy="539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FAF4553-1966-8012-6B5A-190FBC9DA4C8}"/>
              </a:ext>
            </a:extLst>
          </p:cNvPr>
          <p:cNvSpPr/>
          <p:nvPr/>
        </p:nvSpPr>
        <p:spPr>
          <a:xfrm>
            <a:off x="1290119" y="4701560"/>
            <a:ext cx="233890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A3ECDB5-B01B-6026-6D84-EFA7DC3F9B25}"/>
              </a:ext>
            </a:extLst>
          </p:cNvPr>
          <p:cNvSpPr/>
          <p:nvPr/>
        </p:nvSpPr>
        <p:spPr>
          <a:xfrm>
            <a:off x="3571875" y="4673333"/>
            <a:ext cx="114300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4513993E-DC98-24E4-17C8-E9F50AB79DE0}"/>
              </a:ext>
            </a:extLst>
          </p:cNvPr>
          <p:cNvSpPr/>
          <p:nvPr/>
        </p:nvSpPr>
        <p:spPr>
          <a:xfrm>
            <a:off x="3090417" y="4233527"/>
            <a:ext cx="1117152" cy="43615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좌우 이동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446E9C-AF54-B5FC-00FC-35A44488A305}"/>
              </a:ext>
            </a:extLst>
          </p:cNvPr>
          <p:cNvSpPr txBox="1"/>
          <p:nvPr/>
        </p:nvSpPr>
        <p:spPr>
          <a:xfrm>
            <a:off x="1213920" y="510676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항로표지 관리 권한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826394-AA3B-1996-2F95-BBA42B5D843F}"/>
              </a:ext>
            </a:extLst>
          </p:cNvPr>
          <p:cNvSpPr txBox="1"/>
          <p:nvPr/>
        </p:nvSpPr>
        <p:spPr>
          <a:xfrm>
            <a:off x="1210045" y="537799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/>
              <a:t>1952HER</a:t>
            </a:r>
            <a:r>
              <a:rPr lang="en-US" altLang="ko-KR" sz="1200" dirty="0"/>
              <a:t> </a:t>
            </a:r>
            <a:r>
              <a:rPr lang="en-US" altLang="ko-KR" sz="1200" u="sng" dirty="0"/>
              <a:t>1999HEE</a:t>
            </a:r>
            <a:r>
              <a:rPr lang="en-US" altLang="ko-KR" sz="1200" dirty="0"/>
              <a:t> …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7BDB034-5A08-D74A-BE79-08DCB03DF97C}"/>
              </a:ext>
            </a:extLst>
          </p:cNvPr>
          <p:cNvSpPr/>
          <p:nvPr/>
        </p:nvSpPr>
        <p:spPr>
          <a:xfrm>
            <a:off x="2738696" y="5103209"/>
            <a:ext cx="1062155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권한 요청</a:t>
            </a:r>
          </a:p>
        </p:txBody>
      </p:sp>
    </p:spTree>
    <p:extLst>
      <p:ext uri="{BB962C8B-B14F-4D97-AF65-F5344CB8AC3E}">
        <p14:creationId xmlns:p14="http://schemas.microsoft.com/office/powerpoint/2010/main" val="18057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C5E2B-D233-3D72-C95C-A6971631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960CB-A4F6-0D5B-308B-66384979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E40942-E2F3-8D11-EABF-34F1283CBC29}"/>
              </a:ext>
            </a:extLst>
          </p:cNvPr>
          <p:cNvSpPr/>
          <p:nvPr/>
        </p:nvSpPr>
        <p:spPr>
          <a:xfrm>
            <a:off x="447674" y="1198604"/>
            <a:ext cx="5648326" cy="5522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023A1-1ADB-FC39-F569-6A600829E4B0}"/>
              </a:ext>
            </a:extLst>
          </p:cNvPr>
          <p:cNvSpPr txBox="1"/>
          <p:nvPr/>
        </p:nvSpPr>
        <p:spPr>
          <a:xfrm>
            <a:off x="1213921" y="19231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5C505F-77AA-A88E-C1DF-BBA587DD1B1C}"/>
              </a:ext>
            </a:extLst>
          </p:cNvPr>
          <p:cNvSpPr/>
          <p:nvPr/>
        </p:nvSpPr>
        <p:spPr>
          <a:xfrm>
            <a:off x="1290121" y="2200123"/>
            <a:ext cx="419627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ysClr val="windowText" lastClr="000000"/>
                </a:solidFill>
              </a:rPr>
              <a:t>exampleuser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F418D-76F2-6C64-528E-B1BE87163F03}"/>
              </a:ext>
            </a:extLst>
          </p:cNvPr>
          <p:cNvSpPr txBox="1"/>
          <p:nvPr/>
        </p:nvSpPr>
        <p:spPr>
          <a:xfrm>
            <a:off x="1213920" y="27610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91508F-7669-6D2D-A0C4-F56FB25E7713}"/>
              </a:ext>
            </a:extLst>
          </p:cNvPr>
          <p:cNvSpPr/>
          <p:nvPr/>
        </p:nvSpPr>
        <p:spPr>
          <a:xfrm>
            <a:off x="1290120" y="3128530"/>
            <a:ext cx="4196277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exampleuser@example.com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5A070-2386-A422-00E5-4A99FCBA86C7}"/>
              </a:ext>
            </a:extLst>
          </p:cNvPr>
          <p:cNvSpPr txBox="1"/>
          <p:nvPr/>
        </p:nvSpPr>
        <p:spPr>
          <a:xfrm>
            <a:off x="1213920" y="13300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마이페이지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221011B-DCD5-DC35-9D27-3097CAB60282}"/>
              </a:ext>
            </a:extLst>
          </p:cNvPr>
          <p:cNvSpPr/>
          <p:nvPr/>
        </p:nvSpPr>
        <p:spPr>
          <a:xfrm>
            <a:off x="1284874" y="6097187"/>
            <a:ext cx="130011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변경사항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DA3EC-1109-69D2-FC3E-DD15DEEAD79F}"/>
              </a:ext>
            </a:extLst>
          </p:cNvPr>
          <p:cNvSpPr txBox="1"/>
          <p:nvPr/>
        </p:nvSpPr>
        <p:spPr>
          <a:xfrm>
            <a:off x="1213920" y="36196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7352BD-5261-5CC1-3F55-CACC5FD1653C}"/>
              </a:ext>
            </a:extLst>
          </p:cNvPr>
          <p:cNvSpPr/>
          <p:nvPr/>
        </p:nvSpPr>
        <p:spPr>
          <a:xfrm>
            <a:off x="1290120" y="3928544"/>
            <a:ext cx="149117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비밀번호 바꾸기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8472B1-6938-35E2-8069-8B856961D884}"/>
              </a:ext>
            </a:extLst>
          </p:cNvPr>
          <p:cNvSpPr/>
          <p:nvPr/>
        </p:nvSpPr>
        <p:spPr>
          <a:xfrm>
            <a:off x="7538780" y="1126812"/>
            <a:ext cx="3743842" cy="2606413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239D5-FEA8-5271-256A-B68D971C7E80}"/>
              </a:ext>
            </a:extLst>
          </p:cNvPr>
          <p:cNvSpPr txBox="1"/>
          <p:nvPr/>
        </p:nvSpPr>
        <p:spPr>
          <a:xfrm>
            <a:off x="7652563" y="131470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비밀번호 바꾸기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CA171-526A-AEDA-09A5-A7CEB87D890B}"/>
              </a:ext>
            </a:extLst>
          </p:cNvPr>
          <p:cNvSpPr txBox="1"/>
          <p:nvPr/>
        </p:nvSpPr>
        <p:spPr>
          <a:xfrm>
            <a:off x="7652563" y="184531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비밀번호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74109-ED12-9EA8-0144-8075F4AAC4F8}"/>
              </a:ext>
            </a:extLst>
          </p:cNvPr>
          <p:cNvSpPr txBox="1"/>
          <p:nvPr/>
        </p:nvSpPr>
        <p:spPr>
          <a:xfrm>
            <a:off x="7652563" y="24517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새 비밀번호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BCDF0E-F268-5A35-1D83-FC04CB8920E4}"/>
              </a:ext>
            </a:extLst>
          </p:cNvPr>
          <p:cNvSpPr/>
          <p:nvPr/>
        </p:nvSpPr>
        <p:spPr>
          <a:xfrm>
            <a:off x="7698113" y="2152784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A38FA7-465A-537E-D01D-DBBFB3BD199F}"/>
              </a:ext>
            </a:extLst>
          </p:cNvPr>
          <p:cNvSpPr/>
          <p:nvPr/>
        </p:nvSpPr>
        <p:spPr>
          <a:xfrm>
            <a:off x="7698113" y="2788894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E4F2EA-FBBC-5963-77A7-340C829B95B3}"/>
              </a:ext>
            </a:extLst>
          </p:cNvPr>
          <p:cNvSpPr/>
          <p:nvPr/>
        </p:nvSpPr>
        <p:spPr>
          <a:xfrm>
            <a:off x="7698113" y="3231452"/>
            <a:ext cx="792651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변경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4E12926-E2DA-A6EF-089E-3DC62930490D}"/>
              </a:ext>
            </a:extLst>
          </p:cNvPr>
          <p:cNvSpPr/>
          <p:nvPr/>
        </p:nvSpPr>
        <p:spPr>
          <a:xfrm>
            <a:off x="7538780" y="3921121"/>
            <a:ext cx="3743842" cy="2606413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F7E47B-698E-28CA-9E1B-D24C7E1BE4E3}"/>
              </a:ext>
            </a:extLst>
          </p:cNvPr>
          <p:cNvSpPr txBox="1"/>
          <p:nvPr/>
        </p:nvSpPr>
        <p:spPr>
          <a:xfrm>
            <a:off x="7652563" y="410901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비밀번호 바꾸기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BEE993-6BA2-631B-ACA7-75BC850C759A}"/>
              </a:ext>
            </a:extLst>
          </p:cNvPr>
          <p:cNvSpPr txBox="1"/>
          <p:nvPr/>
        </p:nvSpPr>
        <p:spPr>
          <a:xfrm>
            <a:off x="7652563" y="463962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비밀번호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EFF7F6-39EA-EE18-A148-9BB824960490}"/>
              </a:ext>
            </a:extLst>
          </p:cNvPr>
          <p:cNvSpPr txBox="1"/>
          <p:nvPr/>
        </p:nvSpPr>
        <p:spPr>
          <a:xfrm>
            <a:off x="7652563" y="524609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새 비밀번호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9F9B4C-D179-613A-A554-3F047462CE50}"/>
              </a:ext>
            </a:extLst>
          </p:cNvPr>
          <p:cNvSpPr/>
          <p:nvPr/>
        </p:nvSpPr>
        <p:spPr>
          <a:xfrm>
            <a:off x="7698113" y="4947093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60EB6E6-71AA-3809-20B7-6366F9F14553}"/>
              </a:ext>
            </a:extLst>
          </p:cNvPr>
          <p:cNvSpPr/>
          <p:nvPr/>
        </p:nvSpPr>
        <p:spPr>
          <a:xfrm>
            <a:off x="7698113" y="5583203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BC8470-51BA-E8A7-1B76-CF94724E813A}"/>
              </a:ext>
            </a:extLst>
          </p:cNvPr>
          <p:cNvSpPr/>
          <p:nvPr/>
        </p:nvSpPr>
        <p:spPr>
          <a:xfrm>
            <a:off x="7698113" y="6025761"/>
            <a:ext cx="792651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변경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50D4A4-FD92-1206-C502-BD58A914C585}"/>
              </a:ext>
            </a:extLst>
          </p:cNvPr>
          <p:cNvSpPr txBox="1"/>
          <p:nvPr/>
        </p:nvSpPr>
        <p:spPr>
          <a:xfrm>
            <a:off x="7652563" y="4435439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{</a:t>
            </a:r>
            <a:r>
              <a:rPr lang="ko-KR" altLang="en-US" sz="1000" b="1" dirty="0">
                <a:solidFill>
                  <a:srgbClr val="FF0000"/>
                </a:solidFill>
              </a:rPr>
              <a:t>안내문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6BC506D5-F65B-9EB2-4481-8EE1598FC727}"/>
              </a:ext>
            </a:extLst>
          </p:cNvPr>
          <p:cNvSpPr/>
          <p:nvPr/>
        </p:nvSpPr>
        <p:spPr>
          <a:xfrm>
            <a:off x="6817946" y="1329461"/>
            <a:ext cx="389490" cy="50092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98DCD6-2CEA-66E0-E725-207726BB5132}"/>
              </a:ext>
            </a:extLst>
          </p:cNvPr>
          <p:cNvSpPr txBox="1"/>
          <p:nvPr/>
        </p:nvSpPr>
        <p:spPr>
          <a:xfrm>
            <a:off x="1213920" y="4409730"/>
            <a:ext cx="1240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알림 </a:t>
            </a:r>
            <a:r>
              <a:rPr lang="en-US" altLang="ko-KR" sz="1200" b="1" dirty="0"/>
              <a:t>threshold</a:t>
            </a:r>
            <a:endParaRPr lang="ko-KR" altLang="en-US" sz="1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7F7B20-50EF-0619-AFE1-F5CC07B572F2}"/>
              </a:ext>
            </a:extLst>
          </p:cNvPr>
          <p:cNvSpPr/>
          <p:nvPr/>
        </p:nvSpPr>
        <p:spPr>
          <a:xfrm>
            <a:off x="1290119" y="4706840"/>
            <a:ext cx="4196278" cy="539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96CEE01-7CE6-79C7-0B68-D3CC9D0644AF}"/>
              </a:ext>
            </a:extLst>
          </p:cNvPr>
          <p:cNvSpPr/>
          <p:nvPr/>
        </p:nvSpPr>
        <p:spPr>
          <a:xfrm>
            <a:off x="1290119" y="4701560"/>
            <a:ext cx="233890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4E50C8F-6F08-DBD3-3C30-1D29EA3EB57D}"/>
              </a:ext>
            </a:extLst>
          </p:cNvPr>
          <p:cNvSpPr/>
          <p:nvPr/>
        </p:nvSpPr>
        <p:spPr>
          <a:xfrm>
            <a:off x="3571875" y="4673333"/>
            <a:ext cx="114300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4D6EB4-A149-8661-DFAA-14F119BE46CA}"/>
              </a:ext>
            </a:extLst>
          </p:cNvPr>
          <p:cNvSpPr txBox="1"/>
          <p:nvPr/>
        </p:nvSpPr>
        <p:spPr>
          <a:xfrm>
            <a:off x="1213920" y="510676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항로표지 관리 권한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1B9367-A1FD-39A8-8026-7F27A25383F9}"/>
              </a:ext>
            </a:extLst>
          </p:cNvPr>
          <p:cNvSpPr txBox="1"/>
          <p:nvPr/>
        </p:nvSpPr>
        <p:spPr>
          <a:xfrm>
            <a:off x="1210045" y="537799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/>
              <a:t>1952HER</a:t>
            </a:r>
            <a:r>
              <a:rPr lang="en-US" altLang="ko-KR" sz="1200" dirty="0"/>
              <a:t> </a:t>
            </a:r>
            <a:r>
              <a:rPr lang="en-US" altLang="ko-KR" sz="1200" u="sng" dirty="0"/>
              <a:t>1999HEE</a:t>
            </a:r>
            <a:r>
              <a:rPr lang="en-US" altLang="ko-KR" sz="1200" dirty="0"/>
              <a:t> …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71C0E39-749A-F2FC-12B0-65E92C50D059}"/>
              </a:ext>
            </a:extLst>
          </p:cNvPr>
          <p:cNvSpPr/>
          <p:nvPr/>
        </p:nvSpPr>
        <p:spPr>
          <a:xfrm>
            <a:off x="2738696" y="5103209"/>
            <a:ext cx="1062155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권한 요청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0FD5EE-B70F-D62D-5AD1-C75721FB49B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843826" y="3834075"/>
            <a:ext cx="3974120" cy="234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폭발: 8pt 39">
            <a:extLst>
              <a:ext uri="{FF2B5EF4-FFF2-40B4-BE49-F238E27FC236}">
                <a16:creationId xmlns:a16="http://schemas.microsoft.com/office/drawing/2014/main" id="{45157A80-17C9-5095-25D5-E0813DB4A74D}"/>
              </a:ext>
            </a:extLst>
          </p:cNvPr>
          <p:cNvSpPr/>
          <p:nvPr/>
        </p:nvSpPr>
        <p:spPr>
          <a:xfrm>
            <a:off x="4410288" y="3700738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30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598</Words>
  <Application>Microsoft Office PowerPoint</Application>
  <PresentationFormat>와이드스크린</PresentationFormat>
  <Paragraphs>287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UI 설계서(draft)</vt:lpstr>
      <vt:lpstr>컬러 팔레트</vt:lpstr>
      <vt:lpstr>페이지 목록</vt:lpstr>
      <vt:lpstr>상단바</vt:lpstr>
      <vt:lpstr>상단바</vt:lpstr>
      <vt:lpstr>로그인 페이지</vt:lpstr>
      <vt:lpstr>회원가입 페이지</vt:lpstr>
      <vt:lpstr>마이페이지</vt:lpstr>
      <vt:lpstr>마이페이지</vt:lpstr>
      <vt:lpstr>마이페이지</vt:lpstr>
      <vt:lpstr>마이페이지</vt:lpstr>
      <vt:lpstr>지도 모니터링 페이지</vt:lpstr>
      <vt:lpstr>지도 모니터링 페이지</vt:lpstr>
      <vt:lpstr>상세 대시보드 페이지</vt:lpstr>
      <vt:lpstr>상세 대시보드 페이지</vt:lpstr>
      <vt:lpstr>상세 대시보드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경방 신</dc:creator>
  <cp:lastModifiedBy>경방 신</cp:lastModifiedBy>
  <cp:revision>84</cp:revision>
  <dcterms:created xsi:type="dcterms:W3CDTF">2025-01-28T13:35:28Z</dcterms:created>
  <dcterms:modified xsi:type="dcterms:W3CDTF">2025-02-06T13:16:36Z</dcterms:modified>
</cp:coreProperties>
</file>