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69" r:id="rId4"/>
    <p:sldId id="266" r:id="rId5"/>
    <p:sldId id="257" r:id="rId6"/>
    <p:sldId id="259" r:id="rId7"/>
    <p:sldId id="261" r:id="rId8"/>
    <p:sldId id="262" r:id="rId9"/>
    <p:sldId id="270" r:id="rId10"/>
    <p:sldId id="271" r:id="rId11"/>
    <p:sldId id="281" r:id="rId12"/>
    <p:sldId id="258" r:id="rId13"/>
    <p:sldId id="278" r:id="rId14"/>
    <p:sldId id="277" r:id="rId15"/>
    <p:sldId id="276" r:id="rId16"/>
    <p:sldId id="279" r:id="rId17"/>
    <p:sldId id="280" r:id="rId18"/>
    <p:sldId id="282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156082"/>
    <a:srgbClr val="3B82F6"/>
    <a:srgbClr val="EF4444"/>
    <a:srgbClr val="FACC15"/>
    <a:srgbClr val="4ADE80"/>
    <a:srgbClr val="FFFFFF"/>
    <a:srgbClr val="F1F5F9"/>
    <a:srgbClr val="E8E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250B6-4200-47D6-A6DE-A92E61A8FB66}" type="datetimeFigureOut">
              <a:rPr lang="ko-KR" altLang="en-US" smtClean="0"/>
              <a:t>2025-02-13(Thu)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79489-B15A-4FC7-A291-F83DAB7B6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81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B5844-2F54-2516-5CAB-803C8F36B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592C15-A638-8A89-E6ED-A33D13B205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2ED74DD-AD71-CE93-35ED-593993CC2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68F3E1-7AF0-9C2C-4615-EF5F913310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79489-B15A-4FC7-A291-F83DAB7B66E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240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79489-B15A-4FC7-A291-F83DAB7B66E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59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83AA2-2D7F-8F07-CC15-BB00DF158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BF365C-582E-CF2C-9B78-609D92522B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338DA15-FC25-BDD0-18D9-70CF6F9E9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4FAED3-A73E-ED59-3163-E6C65F6797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79489-B15A-4FC7-A291-F83DAB7B66E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721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61499-A677-A6BD-88F2-99CC01774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E15633-D747-8FEC-E519-A0B07C23C5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4C476A3-E6FF-2F75-C1F8-E9DA1AC83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DDE60C-49BE-FD5E-AE5F-B0E3B60AC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79489-B15A-4FC7-A291-F83DAB7B66E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09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9AC78-5C4A-6B11-15EE-BB81BA3AF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3C715C3-9438-9417-A25D-C9459E3453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D1943D5-51A8-4ED4-E423-43EC0635F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39163D-878D-17EF-E227-8772E6C324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79489-B15A-4FC7-A291-F83DAB7B66E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589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8D845-8CCA-13DC-56BB-480AA00AA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F7B0255-0785-07FF-2E5F-DA3112FFA1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17FB65-341E-6875-5D8F-CA8FE28425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5E6961-CE6E-83F4-6C2A-EAA3DE918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79489-B15A-4FC7-A291-F83DAB7B66E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759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CE4CC-17EF-A447-C86B-3BC4ECF12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F4D408-9EC8-DAC2-1126-DC0941C8E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0898BB0-83B7-7DDB-FAE3-9C8CC9BC3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0D381C-1410-D7DF-806B-94EB3A155C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79489-B15A-4FC7-A291-F83DAB7B66E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938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CD4DA-BBB9-382C-D901-651F5F7B5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323CED2-FB2C-DB38-C14E-66A18A0604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40BE479-D258-9EE6-E0A4-D59B2B356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659130-6255-EF78-352C-113FE5417D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79489-B15A-4FC7-A291-F83DAB7B66E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66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03EF5-9799-5B58-B760-A718FC847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6EF1C3-B958-453C-C170-DE2804F6A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36BD1-0D99-32CA-A5BF-BBB20123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B59-5D3C-4585-A885-4F6C5A55E6FE}" type="datetimeFigureOut">
              <a:rPr lang="ko-KR" altLang="en-US" smtClean="0"/>
              <a:t>2025-02-13(Thu)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583BD-EB5E-8CCF-E27D-B56283ED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82671-49F0-01FB-11B7-95696496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6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72D9-CA9E-B242-58B6-242F2B85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DEE33C-27B6-5CC4-1B82-14C2FA521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087D5E-58A8-D967-C21A-AB0F2E3C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B59-5D3C-4585-A885-4F6C5A55E6FE}" type="datetimeFigureOut">
              <a:rPr lang="ko-KR" altLang="en-US" smtClean="0"/>
              <a:t>2025-02-13(Thu)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BA91C8-0A8F-312C-9B48-3DF47B90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DD21C-C5FD-897E-04CF-9E883A0F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34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6254F2-A31C-CF92-9F7E-E0E3A5067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A02266-1EB8-C11B-C1CB-83AE5048F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8F261-C9C8-D0DB-BEFA-90F1561E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B59-5D3C-4585-A885-4F6C5A55E6FE}" type="datetimeFigureOut">
              <a:rPr lang="ko-KR" altLang="en-US" smtClean="0"/>
              <a:t>2025-02-13(Thu)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3B26E-A25D-3B21-FDB6-4C40BAF8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0A036-7EB3-4DAD-E7C8-5CF05C9E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12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E683F-FC21-6430-D817-7725561A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13" y="136525"/>
            <a:ext cx="11878574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B8735-99F7-7789-23E7-71363499D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13" y="1604513"/>
            <a:ext cx="11878574" cy="45724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D66FE-F89E-4E1E-1E7B-90375E0E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713" y="6356350"/>
            <a:ext cx="2743200" cy="365125"/>
          </a:xfrm>
        </p:spPr>
        <p:txBody>
          <a:bodyPr/>
          <a:lstStyle/>
          <a:p>
            <a:fld id="{6FF53B59-5D3C-4585-A885-4F6C5A55E6FE}" type="datetimeFigureOut">
              <a:rPr lang="ko-KR" altLang="en-US" smtClean="0"/>
              <a:t>2025-02-13(Thu)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93532-EC67-032A-4F49-8A4A422C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47A13-1DB9-DCE8-8B76-CFD7170E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087" y="6356349"/>
            <a:ext cx="2743200" cy="365125"/>
          </a:xfrm>
        </p:spPr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08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755D2-B444-F981-0576-387DED24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FA0E0-DD78-76CA-E1A9-C3C72CDC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EE2573-9388-41CB-3B1A-8953B40C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B59-5D3C-4585-A885-4F6C5A55E6FE}" type="datetimeFigureOut">
              <a:rPr lang="ko-KR" altLang="en-US" smtClean="0"/>
              <a:t>2025-02-13(Thu)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70EF8-CCFA-A2A3-4E38-3C056F6B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67E16E-F925-73FD-BD5D-F575C79F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45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C2C41-A8E1-0979-FDE1-6812A38D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5360F-FA4A-8CD4-EC3D-3B20A5E6F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59A505-DFCD-3305-8AF1-DD8D034B0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4191E-636C-D446-5222-B8EFFCEA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B59-5D3C-4585-A885-4F6C5A55E6FE}" type="datetimeFigureOut">
              <a:rPr lang="ko-KR" altLang="en-US" smtClean="0"/>
              <a:t>2025-02-13(Thu)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39BC7-909A-0620-5898-DD3E3FB8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34CB61-8435-665C-159D-6D9031B3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28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3FD54-E0BB-5245-9F35-4652FB65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5F26C8-E4BA-B52A-AF75-998EADA7B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3984B4-C13B-0993-44BA-E6F75386A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E7ACFF-7155-3F53-D6BF-FB6DC4A0A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E04D05-3697-3B6D-D1A4-3FA7DB04B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B454ED-CB11-ED1E-40EF-39FA0D2A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B59-5D3C-4585-A885-4F6C5A55E6FE}" type="datetimeFigureOut">
              <a:rPr lang="ko-KR" altLang="en-US" smtClean="0"/>
              <a:t>2025-02-13(Thu)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1CECB6-BE9B-2459-18AC-C389D92D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85E364-C068-0A86-05F9-F1895E4D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32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EF688-1395-6D8C-0CC8-515E3361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990913-24C7-D000-6A0B-1CF6823C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B59-5D3C-4585-A885-4F6C5A55E6FE}" type="datetimeFigureOut">
              <a:rPr lang="ko-KR" altLang="en-US" smtClean="0"/>
              <a:t>2025-02-13(Thu)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A6B1B3-3C2F-A2D5-644F-248F3F1D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060DE4-6670-EC97-2D91-01CBA8F1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94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1AF5CF-C294-A00B-7C91-9BA4E1D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B59-5D3C-4585-A885-4F6C5A55E6FE}" type="datetimeFigureOut">
              <a:rPr lang="ko-KR" altLang="en-US" smtClean="0"/>
              <a:t>2025-02-13(Thu)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8C03C8-CC40-C951-C794-178A6276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9F48E1-E9CA-DF25-6D32-16F10130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3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F0638-5BD8-808A-FBBC-773C628D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8AFCAD-CACD-903A-94F6-AFA42C299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04B8F4-D740-7756-6F43-C706A26CC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71DDDC-B988-7FFA-C7B8-35682840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B59-5D3C-4585-A885-4F6C5A55E6FE}" type="datetimeFigureOut">
              <a:rPr lang="ko-KR" altLang="en-US" smtClean="0"/>
              <a:t>2025-02-13(Thu)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84F0EA-E417-2C2A-31B7-B4593834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66CFF0-B663-2C8A-D967-D54C6DE7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99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3775C-A0C1-634F-0CCA-3D98F183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F9B855-DA4A-EAEA-1D07-A7F529DDF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F38284-560C-F8FF-3AB9-223391C95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588A2-A786-B882-B3E3-DD4C0CEA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B59-5D3C-4585-A885-4F6C5A55E6FE}" type="datetimeFigureOut">
              <a:rPr lang="ko-KR" altLang="en-US" smtClean="0"/>
              <a:t>2025-02-13(Thu)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011824-9DFB-03CD-6BE1-8E53485C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D1BBA0-B994-0856-CC5E-C42FF16C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9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A655BE-7950-3452-9CCC-AEFCC30C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49A568-5B22-F16B-13F9-0AD8B1857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00E72-3A26-13C7-5239-32AFDAE56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F53B59-5D3C-4585-A885-4F6C5A55E6FE}" type="datetimeFigureOut">
              <a:rPr lang="ko-KR" altLang="en-US" smtClean="0"/>
              <a:t>2025-02-13(Thu)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33A9B-2CC9-BEE2-0A11-552296C38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8A411-8F56-72EE-EFC4-58EC63B40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78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7B69E-52F5-E6A2-E283-A2C71AA80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설계서</a:t>
            </a:r>
            <a:r>
              <a:rPr lang="en-US" altLang="ko-KR"/>
              <a:t>(draft)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FD55BD-4443-EF94-5936-30FF5067F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project-trip-</a:t>
            </a:r>
            <a:r>
              <a:rPr lang="en-US" altLang="ko-KR" dirty="0" err="1"/>
              <a:t>sns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55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C5E2B-D233-3D72-C95C-A69716312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960CB-A4F6-0D5B-308B-66384979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계정 설정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E40942-E2F3-8D11-EABF-34F1283CBC29}"/>
              </a:ext>
            </a:extLst>
          </p:cNvPr>
          <p:cNvSpPr/>
          <p:nvPr/>
        </p:nvSpPr>
        <p:spPr>
          <a:xfrm>
            <a:off x="447674" y="1198604"/>
            <a:ext cx="5648326" cy="5522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023A1-1ADB-FC39-F569-6A600829E4B0}"/>
              </a:ext>
            </a:extLst>
          </p:cNvPr>
          <p:cNvSpPr txBox="1"/>
          <p:nvPr/>
        </p:nvSpPr>
        <p:spPr>
          <a:xfrm>
            <a:off x="1213921" y="19231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아이디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65C505F-77AA-A88E-C1DF-BBA587DD1B1C}"/>
              </a:ext>
            </a:extLst>
          </p:cNvPr>
          <p:cNvSpPr/>
          <p:nvPr/>
        </p:nvSpPr>
        <p:spPr>
          <a:xfrm>
            <a:off x="1290121" y="2200123"/>
            <a:ext cx="419627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>
                <a:solidFill>
                  <a:sysClr val="windowText" lastClr="000000"/>
                </a:solidFill>
              </a:rPr>
              <a:t>exampleuser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F418D-76F2-6C64-528E-B1BE87163F03}"/>
              </a:ext>
            </a:extLst>
          </p:cNvPr>
          <p:cNvSpPr txBox="1"/>
          <p:nvPr/>
        </p:nvSpPr>
        <p:spPr>
          <a:xfrm>
            <a:off x="1213920" y="27610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이메일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291508F-7669-6D2D-A0C4-F56FB25E7713}"/>
              </a:ext>
            </a:extLst>
          </p:cNvPr>
          <p:cNvSpPr/>
          <p:nvPr/>
        </p:nvSpPr>
        <p:spPr>
          <a:xfrm>
            <a:off x="1290120" y="3128530"/>
            <a:ext cx="4196277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exampleuser@example.com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15A070-2386-A422-00E5-4A99FCBA86C7}"/>
              </a:ext>
            </a:extLst>
          </p:cNvPr>
          <p:cNvSpPr txBox="1"/>
          <p:nvPr/>
        </p:nvSpPr>
        <p:spPr>
          <a:xfrm>
            <a:off x="1213920" y="133003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계정 설정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C8472B1-6938-35E2-8069-8B856961D884}"/>
              </a:ext>
            </a:extLst>
          </p:cNvPr>
          <p:cNvSpPr/>
          <p:nvPr/>
        </p:nvSpPr>
        <p:spPr>
          <a:xfrm>
            <a:off x="7538780" y="1126812"/>
            <a:ext cx="3743842" cy="2606413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0239D5-FEA8-5271-256A-B68D971C7E80}"/>
              </a:ext>
            </a:extLst>
          </p:cNvPr>
          <p:cNvSpPr txBox="1"/>
          <p:nvPr/>
        </p:nvSpPr>
        <p:spPr>
          <a:xfrm>
            <a:off x="7652563" y="131470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비밀번호 바꾸기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BCA171-526A-AEDA-09A5-A7CEB87D890B}"/>
              </a:ext>
            </a:extLst>
          </p:cNvPr>
          <p:cNvSpPr txBox="1"/>
          <p:nvPr/>
        </p:nvSpPr>
        <p:spPr>
          <a:xfrm>
            <a:off x="7652563" y="184531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현재 비밀번호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474109-ED12-9EA8-0144-8075F4AAC4F8}"/>
              </a:ext>
            </a:extLst>
          </p:cNvPr>
          <p:cNvSpPr txBox="1"/>
          <p:nvPr/>
        </p:nvSpPr>
        <p:spPr>
          <a:xfrm>
            <a:off x="7652563" y="245178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새 비밀번호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0BCDF0E-F268-5A35-1D83-FC04CB8920E4}"/>
              </a:ext>
            </a:extLst>
          </p:cNvPr>
          <p:cNvSpPr/>
          <p:nvPr/>
        </p:nvSpPr>
        <p:spPr>
          <a:xfrm>
            <a:off x="7698113" y="2152784"/>
            <a:ext cx="3231052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CA38FA7-465A-537E-D01D-DBBFB3BD199F}"/>
              </a:ext>
            </a:extLst>
          </p:cNvPr>
          <p:cNvSpPr/>
          <p:nvPr/>
        </p:nvSpPr>
        <p:spPr>
          <a:xfrm>
            <a:off x="7698113" y="2788894"/>
            <a:ext cx="3231052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E4F2EA-FBBC-5963-77A7-340C829B95B3}"/>
              </a:ext>
            </a:extLst>
          </p:cNvPr>
          <p:cNvSpPr/>
          <p:nvPr/>
        </p:nvSpPr>
        <p:spPr>
          <a:xfrm>
            <a:off x="7698113" y="3231452"/>
            <a:ext cx="792651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변경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4E12926-E2DA-A6EF-089E-3DC62930490D}"/>
              </a:ext>
            </a:extLst>
          </p:cNvPr>
          <p:cNvSpPr/>
          <p:nvPr/>
        </p:nvSpPr>
        <p:spPr>
          <a:xfrm>
            <a:off x="7538780" y="3921121"/>
            <a:ext cx="3743842" cy="2606413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F7E47B-698E-28CA-9E1B-D24C7E1BE4E3}"/>
              </a:ext>
            </a:extLst>
          </p:cNvPr>
          <p:cNvSpPr txBox="1"/>
          <p:nvPr/>
        </p:nvSpPr>
        <p:spPr>
          <a:xfrm>
            <a:off x="7652563" y="4109017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비밀번호 바꾸기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BEE993-6BA2-631B-ACA7-75BC850C759A}"/>
              </a:ext>
            </a:extLst>
          </p:cNvPr>
          <p:cNvSpPr txBox="1"/>
          <p:nvPr/>
        </p:nvSpPr>
        <p:spPr>
          <a:xfrm>
            <a:off x="7652563" y="463962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현재 비밀번호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EFF7F6-39EA-EE18-A148-9BB824960490}"/>
              </a:ext>
            </a:extLst>
          </p:cNvPr>
          <p:cNvSpPr txBox="1"/>
          <p:nvPr/>
        </p:nvSpPr>
        <p:spPr>
          <a:xfrm>
            <a:off x="7652563" y="524609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새 비밀번호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79F9B4C-D179-613A-A554-3F047462CE50}"/>
              </a:ext>
            </a:extLst>
          </p:cNvPr>
          <p:cNvSpPr/>
          <p:nvPr/>
        </p:nvSpPr>
        <p:spPr>
          <a:xfrm>
            <a:off x="7698113" y="4947093"/>
            <a:ext cx="3231052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60EB6E6-71AA-3809-20B7-6366F9F14553}"/>
              </a:ext>
            </a:extLst>
          </p:cNvPr>
          <p:cNvSpPr/>
          <p:nvPr/>
        </p:nvSpPr>
        <p:spPr>
          <a:xfrm>
            <a:off x="7698113" y="5583203"/>
            <a:ext cx="3231052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3BC8470-51BA-E8A7-1B76-CF94724E813A}"/>
              </a:ext>
            </a:extLst>
          </p:cNvPr>
          <p:cNvSpPr/>
          <p:nvPr/>
        </p:nvSpPr>
        <p:spPr>
          <a:xfrm>
            <a:off x="7698113" y="6025761"/>
            <a:ext cx="792651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변경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50D4A4-FD92-1206-C502-BD58A914C585}"/>
              </a:ext>
            </a:extLst>
          </p:cNvPr>
          <p:cNvSpPr txBox="1"/>
          <p:nvPr/>
        </p:nvSpPr>
        <p:spPr>
          <a:xfrm>
            <a:off x="7652563" y="4435439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{</a:t>
            </a:r>
            <a:r>
              <a:rPr lang="ko-KR" altLang="en-US" sz="1000" b="1" dirty="0">
                <a:solidFill>
                  <a:srgbClr val="FF0000"/>
                </a:solidFill>
              </a:rPr>
              <a:t>안내문</a:t>
            </a:r>
            <a:r>
              <a:rPr lang="en-US" altLang="ko-KR" sz="1000" b="1" dirty="0">
                <a:solidFill>
                  <a:srgbClr val="FF0000"/>
                </a:solidFill>
              </a:rPr>
              <a:t>}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1" name="왼쪽 중괄호 30">
            <a:extLst>
              <a:ext uri="{FF2B5EF4-FFF2-40B4-BE49-F238E27FC236}">
                <a16:creationId xmlns:a16="http://schemas.microsoft.com/office/drawing/2014/main" id="{6BC506D5-F65B-9EB2-4481-8EE1598FC727}"/>
              </a:ext>
            </a:extLst>
          </p:cNvPr>
          <p:cNvSpPr/>
          <p:nvPr/>
        </p:nvSpPr>
        <p:spPr>
          <a:xfrm>
            <a:off x="6817946" y="1329461"/>
            <a:ext cx="389490" cy="500922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30FD5EE-B70F-D62D-5AD1-C75721FB49BB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852530" y="3834075"/>
            <a:ext cx="3965416" cy="727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폭발: 8pt 39">
            <a:extLst>
              <a:ext uri="{FF2B5EF4-FFF2-40B4-BE49-F238E27FC236}">
                <a16:creationId xmlns:a16="http://schemas.microsoft.com/office/drawing/2014/main" id="{45157A80-17C9-5095-25D5-E0813DB4A74D}"/>
              </a:ext>
            </a:extLst>
          </p:cNvPr>
          <p:cNvSpPr/>
          <p:nvPr/>
        </p:nvSpPr>
        <p:spPr>
          <a:xfrm>
            <a:off x="4449282" y="3901595"/>
            <a:ext cx="1299646" cy="592945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popup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470DBB8-CD0A-0A97-70A5-46C5CC7B73C7}"/>
              </a:ext>
            </a:extLst>
          </p:cNvPr>
          <p:cNvSpPr/>
          <p:nvPr/>
        </p:nvSpPr>
        <p:spPr>
          <a:xfrm>
            <a:off x="1290120" y="3560376"/>
            <a:ext cx="1300119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변경사항 저장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C3E15F-8DA3-8C94-E325-74ACD74111D1}"/>
              </a:ext>
            </a:extLst>
          </p:cNvPr>
          <p:cNvSpPr txBox="1"/>
          <p:nvPr/>
        </p:nvSpPr>
        <p:spPr>
          <a:xfrm>
            <a:off x="1213920" y="41010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비밀번호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F75A881-2F36-9557-9AE7-D9440674DEE9}"/>
              </a:ext>
            </a:extLst>
          </p:cNvPr>
          <p:cNvSpPr/>
          <p:nvPr/>
        </p:nvSpPr>
        <p:spPr>
          <a:xfrm>
            <a:off x="1290120" y="4421468"/>
            <a:ext cx="1491179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비밀번호 바꾸기</a:t>
            </a:r>
          </a:p>
        </p:txBody>
      </p:sp>
    </p:spTree>
    <p:extLst>
      <p:ext uri="{BB962C8B-B14F-4D97-AF65-F5344CB8AC3E}">
        <p14:creationId xmlns:p14="http://schemas.microsoft.com/office/powerpoint/2010/main" val="2060309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667F9-91C5-B11E-DE0A-5A18DC5CB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45E1F-3CB8-9AC2-87F9-9CC3BC38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메인 </a:t>
            </a:r>
            <a:r>
              <a:rPr lang="ko-KR" altLang="en-US" dirty="0"/>
              <a:t>페이지</a:t>
            </a:r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A8C8BE02-7536-8056-E566-9CA84F3B052C}"/>
              </a:ext>
            </a:extLst>
          </p:cNvPr>
          <p:cNvSpPr/>
          <p:nvPr/>
        </p:nvSpPr>
        <p:spPr>
          <a:xfrm>
            <a:off x="733425" y="1305448"/>
            <a:ext cx="10896600" cy="542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1B6A5B-A587-B312-AB7D-2758231E2FD7}"/>
              </a:ext>
            </a:extLst>
          </p:cNvPr>
          <p:cNvSpPr txBox="1"/>
          <p:nvPr/>
        </p:nvSpPr>
        <p:spPr>
          <a:xfrm>
            <a:off x="831573" y="1574445"/>
            <a:ext cx="2268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이런 관광지는 어때요</a:t>
            </a:r>
            <a:r>
              <a:rPr lang="en-US" altLang="ko-KR" sz="1600" b="1" dirty="0"/>
              <a:t>?</a:t>
            </a:r>
            <a:endParaRPr lang="ko-KR" alt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3E971D-A8D6-7381-6012-313FAEAD2603}"/>
              </a:ext>
            </a:extLst>
          </p:cNvPr>
          <p:cNvSpPr txBox="1"/>
          <p:nvPr/>
        </p:nvSpPr>
        <p:spPr>
          <a:xfrm>
            <a:off x="831573" y="1894551"/>
            <a:ext cx="24833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관심 관광지를 기반으로 구성해봤어요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FF0849-19B4-7016-A4CF-D7128ECBCCFB}"/>
              </a:ext>
            </a:extLst>
          </p:cNvPr>
          <p:cNvSpPr/>
          <p:nvPr/>
        </p:nvSpPr>
        <p:spPr>
          <a:xfrm>
            <a:off x="1004266" y="2345462"/>
            <a:ext cx="1878082" cy="24102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91727D7-956B-3231-85E1-73D354C26AC0}"/>
              </a:ext>
            </a:extLst>
          </p:cNvPr>
          <p:cNvSpPr/>
          <p:nvPr/>
        </p:nvSpPr>
        <p:spPr>
          <a:xfrm>
            <a:off x="3100143" y="2345462"/>
            <a:ext cx="1878082" cy="24102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F2FE209-5302-9AC1-9C06-700367B144AE}"/>
              </a:ext>
            </a:extLst>
          </p:cNvPr>
          <p:cNvSpPr/>
          <p:nvPr/>
        </p:nvSpPr>
        <p:spPr>
          <a:xfrm>
            <a:off x="5196020" y="2345462"/>
            <a:ext cx="1878082" cy="24102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9D19A30-4F4D-5282-F8F4-AD6D0ECE395A}"/>
              </a:ext>
            </a:extLst>
          </p:cNvPr>
          <p:cNvSpPr/>
          <p:nvPr/>
        </p:nvSpPr>
        <p:spPr>
          <a:xfrm>
            <a:off x="7291897" y="2345462"/>
            <a:ext cx="1878082" cy="24102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B134604-2B33-F3E8-B32B-9A546C89A81E}"/>
              </a:ext>
            </a:extLst>
          </p:cNvPr>
          <p:cNvSpPr/>
          <p:nvPr/>
        </p:nvSpPr>
        <p:spPr>
          <a:xfrm>
            <a:off x="9387774" y="2345462"/>
            <a:ext cx="1878082" cy="24102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3EC6E6-7870-33D9-9B1E-C52D047DD97F}"/>
              </a:ext>
            </a:extLst>
          </p:cNvPr>
          <p:cNvSpPr txBox="1"/>
          <p:nvPr/>
        </p:nvSpPr>
        <p:spPr>
          <a:xfrm>
            <a:off x="1004266" y="3590300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관광지</a:t>
            </a:r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0DC4E75-7D15-1FE7-60A3-6671AA7D6F65}"/>
              </a:ext>
            </a:extLst>
          </p:cNvPr>
          <p:cNvSpPr/>
          <p:nvPr/>
        </p:nvSpPr>
        <p:spPr>
          <a:xfrm>
            <a:off x="1377093" y="4292234"/>
            <a:ext cx="1177530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상세보기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1AA15DE-2F2E-507D-E282-D7FC5B4A1691}"/>
              </a:ext>
            </a:extLst>
          </p:cNvPr>
          <p:cNvSpPr/>
          <p:nvPr/>
        </p:nvSpPr>
        <p:spPr>
          <a:xfrm>
            <a:off x="1118770" y="3938215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pic>
        <p:nvPicPr>
          <p:cNvPr id="35" name="Picture 2" descr="한국 소개 - 관광 — 뉴욕한국문화원">
            <a:extLst>
              <a:ext uri="{FF2B5EF4-FFF2-40B4-BE49-F238E27FC236}">
                <a16:creationId xmlns:a16="http://schemas.microsoft.com/office/drawing/2014/main" id="{E50617B0-6974-4E5B-C60E-6F513B4CC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01" y="2431530"/>
            <a:ext cx="1296322" cy="115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6D13F5F-158E-A20F-7931-DFD1186822B1}"/>
              </a:ext>
            </a:extLst>
          </p:cNvPr>
          <p:cNvSpPr txBox="1"/>
          <p:nvPr/>
        </p:nvSpPr>
        <p:spPr>
          <a:xfrm>
            <a:off x="3138952" y="3590300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관광지</a:t>
            </a:r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E2E7451-BF71-2CDE-B381-195DA076063D}"/>
              </a:ext>
            </a:extLst>
          </p:cNvPr>
          <p:cNvSpPr/>
          <p:nvPr/>
        </p:nvSpPr>
        <p:spPr>
          <a:xfrm>
            <a:off x="3511779" y="4292234"/>
            <a:ext cx="1177530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상세보기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417C805-1E62-D764-739E-74C6D268F56D}"/>
              </a:ext>
            </a:extLst>
          </p:cNvPr>
          <p:cNvSpPr/>
          <p:nvPr/>
        </p:nvSpPr>
        <p:spPr>
          <a:xfrm>
            <a:off x="3253456" y="3938215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pic>
        <p:nvPicPr>
          <p:cNvPr id="39" name="Picture 2" descr="한국 소개 - 관광 — 뉴욕한국문화원">
            <a:extLst>
              <a:ext uri="{FF2B5EF4-FFF2-40B4-BE49-F238E27FC236}">
                <a16:creationId xmlns:a16="http://schemas.microsoft.com/office/drawing/2014/main" id="{6236D7A6-5E2F-966C-304C-926245696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987" y="2431530"/>
            <a:ext cx="1296322" cy="115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3973CB4-A9FD-D020-77DA-FB73F32CD329}"/>
              </a:ext>
            </a:extLst>
          </p:cNvPr>
          <p:cNvSpPr txBox="1"/>
          <p:nvPr/>
        </p:nvSpPr>
        <p:spPr>
          <a:xfrm>
            <a:off x="5277977" y="3588026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관광지</a:t>
            </a:r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B790FA4-5E4B-227A-91F4-3015A3BB3B36}"/>
              </a:ext>
            </a:extLst>
          </p:cNvPr>
          <p:cNvSpPr/>
          <p:nvPr/>
        </p:nvSpPr>
        <p:spPr>
          <a:xfrm>
            <a:off x="5650804" y="4289960"/>
            <a:ext cx="1177530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상세보기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172441F-42CB-1141-A969-8194D1C15B31}"/>
              </a:ext>
            </a:extLst>
          </p:cNvPr>
          <p:cNvSpPr/>
          <p:nvPr/>
        </p:nvSpPr>
        <p:spPr>
          <a:xfrm>
            <a:off x="5392481" y="3935941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pic>
        <p:nvPicPr>
          <p:cNvPr id="43" name="Picture 2" descr="한국 소개 - 관광 — 뉴욕한국문화원">
            <a:extLst>
              <a:ext uri="{FF2B5EF4-FFF2-40B4-BE49-F238E27FC236}">
                <a16:creationId xmlns:a16="http://schemas.microsoft.com/office/drawing/2014/main" id="{4D7578FE-ED77-60B2-437E-D93E29FDB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012" y="2429256"/>
            <a:ext cx="1296322" cy="115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E907225-9C3C-5CBA-DE36-216320F77ED2}"/>
              </a:ext>
            </a:extLst>
          </p:cNvPr>
          <p:cNvSpPr txBox="1"/>
          <p:nvPr/>
        </p:nvSpPr>
        <p:spPr>
          <a:xfrm>
            <a:off x="7403601" y="3588026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관광지</a:t>
            </a:r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CC9BF8F-6A78-CF44-84CD-042510449E5E}"/>
              </a:ext>
            </a:extLst>
          </p:cNvPr>
          <p:cNvSpPr/>
          <p:nvPr/>
        </p:nvSpPr>
        <p:spPr>
          <a:xfrm>
            <a:off x="7776428" y="4289960"/>
            <a:ext cx="1177530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상세보기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634D4EA-51D8-71F4-27C2-DFA2010C36B9}"/>
              </a:ext>
            </a:extLst>
          </p:cNvPr>
          <p:cNvSpPr/>
          <p:nvPr/>
        </p:nvSpPr>
        <p:spPr>
          <a:xfrm>
            <a:off x="7518105" y="3935941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pic>
        <p:nvPicPr>
          <p:cNvPr id="47" name="Picture 2" descr="한국 소개 - 관광 — 뉴욕한국문화원">
            <a:extLst>
              <a:ext uri="{FF2B5EF4-FFF2-40B4-BE49-F238E27FC236}">
                <a16:creationId xmlns:a16="http://schemas.microsoft.com/office/drawing/2014/main" id="{E40B23C4-2618-B92F-4B08-2D7F748E9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636" y="2429256"/>
            <a:ext cx="1296322" cy="115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2606547-7ACC-341E-3F39-0D9AADF2AC9E}"/>
              </a:ext>
            </a:extLst>
          </p:cNvPr>
          <p:cNvSpPr txBox="1"/>
          <p:nvPr/>
        </p:nvSpPr>
        <p:spPr>
          <a:xfrm>
            <a:off x="9468352" y="3585752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관광지</a:t>
            </a:r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8CAB3E3-7355-5B3B-D214-4AEBA9F896D5}"/>
              </a:ext>
            </a:extLst>
          </p:cNvPr>
          <p:cNvSpPr/>
          <p:nvPr/>
        </p:nvSpPr>
        <p:spPr>
          <a:xfrm>
            <a:off x="9841179" y="4287686"/>
            <a:ext cx="1177530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상세보기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5A34753-2D54-DF6A-150D-F2806A45DD3A}"/>
              </a:ext>
            </a:extLst>
          </p:cNvPr>
          <p:cNvSpPr/>
          <p:nvPr/>
        </p:nvSpPr>
        <p:spPr>
          <a:xfrm>
            <a:off x="9582856" y="3933667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pic>
        <p:nvPicPr>
          <p:cNvPr id="51" name="Picture 2" descr="한국 소개 - 관광 — 뉴욕한국문화원">
            <a:extLst>
              <a:ext uri="{FF2B5EF4-FFF2-40B4-BE49-F238E27FC236}">
                <a16:creationId xmlns:a16="http://schemas.microsoft.com/office/drawing/2014/main" id="{9B7AA5DE-85A3-F4E1-BD89-20E58E78A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387" y="2426982"/>
            <a:ext cx="1296322" cy="115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68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4F880-7F35-7C85-CDF8-22A88C96D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71526-810F-22A3-1EE4-BF9649C4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페이지</a:t>
            </a:r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B70A3A9C-FF30-440B-5124-F4B5FC527971}"/>
              </a:ext>
            </a:extLst>
          </p:cNvPr>
          <p:cNvSpPr/>
          <p:nvPr/>
        </p:nvSpPr>
        <p:spPr>
          <a:xfrm>
            <a:off x="733425" y="1305448"/>
            <a:ext cx="10896600" cy="542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0" name="Picture 10" descr="What is a Location Pin (Map Marker)? | PubNub">
            <a:extLst>
              <a:ext uri="{FF2B5EF4-FFF2-40B4-BE49-F238E27FC236}">
                <a16:creationId xmlns:a16="http://schemas.microsoft.com/office/drawing/2014/main" id="{93293C7E-8645-021D-0A77-52E5D88FC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95" y="4895850"/>
            <a:ext cx="323117" cy="32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7" name="직선 연결선 1096">
            <a:extLst>
              <a:ext uri="{FF2B5EF4-FFF2-40B4-BE49-F238E27FC236}">
                <a16:creationId xmlns:a16="http://schemas.microsoft.com/office/drawing/2014/main" id="{1B6948BE-483E-326D-5F27-C13BAD812EB8}"/>
              </a:ext>
            </a:extLst>
          </p:cNvPr>
          <p:cNvCxnSpPr>
            <a:cxnSpLocks/>
          </p:cNvCxnSpPr>
          <p:nvPr/>
        </p:nvCxnSpPr>
        <p:spPr>
          <a:xfrm>
            <a:off x="4474845" y="1292735"/>
            <a:ext cx="0" cy="5428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2" name="Picture 4" descr="230,900개 이상의 돋보기 스톡 일러스트, Royalty-Free 벡터 그래픽 및 클립 아트 - iStock">
            <a:extLst>
              <a:ext uri="{FF2B5EF4-FFF2-40B4-BE49-F238E27FC236}">
                <a16:creationId xmlns:a16="http://schemas.microsoft.com/office/drawing/2014/main" id="{3A105E0E-BA07-D61F-DA45-6CFD142B0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9" y="1394895"/>
            <a:ext cx="290512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3" name="직사각형 1102">
            <a:extLst>
              <a:ext uri="{FF2B5EF4-FFF2-40B4-BE49-F238E27FC236}">
                <a16:creationId xmlns:a16="http://schemas.microsoft.com/office/drawing/2014/main" id="{CC939721-6C3D-15E3-1E61-79EAE953961C}"/>
              </a:ext>
            </a:extLst>
          </p:cNvPr>
          <p:cNvSpPr/>
          <p:nvPr/>
        </p:nvSpPr>
        <p:spPr>
          <a:xfrm>
            <a:off x="1154691" y="1394895"/>
            <a:ext cx="3209001" cy="290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검색어 입력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04" name="직선 연결선 1103">
            <a:extLst>
              <a:ext uri="{FF2B5EF4-FFF2-40B4-BE49-F238E27FC236}">
                <a16:creationId xmlns:a16="http://schemas.microsoft.com/office/drawing/2014/main" id="{0E87F538-5518-55B4-BE9D-9F9EB00932F0}"/>
              </a:ext>
            </a:extLst>
          </p:cNvPr>
          <p:cNvCxnSpPr>
            <a:cxnSpLocks/>
          </p:cNvCxnSpPr>
          <p:nvPr/>
        </p:nvCxnSpPr>
        <p:spPr>
          <a:xfrm flipH="1">
            <a:off x="761999" y="2887314"/>
            <a:ext cx="37128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5" name="TextBox 1104">
            <a:extLst>
              <a:ext uri="{FF2B5EF4-FFF2-40B4-BE49-F238E27FC236}">
                <a16:creationId xmlns:a16="http://schemas.microsoft.com/office/drawing/2014/main" id="{A6F5B9D5-E456-B139-B8C7-F6635D81B0A1}"/>
              </a:ext>
            </a:extLst>
          </p:cNvPr>
          <p:cNvSpPr txBox="1"/>
          <p:nvPr/>
        </p:nvSpPr>
        <p:spPr>
          <a:xfrm>
            <a:off x="761999" y="2953989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총 </a:t>
            </a:r>
            <a:r>
              <a:rPr lang="en-US" altLang="ko-KR" sz="1200" b="1" dirty="0"/>
              <a:t>11</a:t>
            </a:r>
            <a:r>
              <a:rPr lang="ko-KR" altLang="en-US" sz="1200" dirty="0"/>
              <a:t>건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7B874704-4A50-D645-1748-7D5A6F69AFF6}"/>
              </a:ext>
            </a:extLst>
          </p:cNvPr>
          <p:cNvSpPr txBox="1"/>
          <p:nvPr/>
        </p:nvSpPr>
        <p:spPr>
          <a:xfrm>
            <a:off x="3686130" y="295760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내림차순</a:t>
            </a:r>
          </a:p>
        </p:txBody>
      </p:sp>
      <p:pic>
        <p:nvPicPr>
          <p:cNvPr id="1107" name="Picture 6" descr="Arrow, filter, list, organize, sort, sort descending, sorting icon -  Download on Iconfinder">
            <a:extLst>
              <a:ext uri="{FF2B5EF4-FFF2-40B4-BE49-F238E27FC236}">
                <a16:creationId xmlns:a16="http://schemas.microsoft.com/office/drawing/2014/main" id="{99CD9CD2-CDDC-673D-A347-701E75957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538" y="2957602"/>
            <a:ext cx="279628" cy="2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8" name="직선 연결선 1107">
            <a:extLst>
              <a:ext uri="{FF2B5EF4-FFF2-40B4-BE49-F238E27FC236}">
                <a16:creationId xmlns:a16="http://schemas.microsoft.com/office/drawing/2014/main" id="{CD883960-62AA-F577-347B-1ED422899A39}"/>
              </a:ext>
            </a:extLst>
          </p:cNvPr>
          <p:cNvCxnSpPr>
            <a:cxnSpLocks/>
          </p:cNvCxnSpPr>
          <p:nvPr/>
        </p:nvCxnSpPr>
        <p:spPr>
          <a:xfrm flipH="1">
            <a:off x="761999" y="3485143"/>
            <a:ext cx="37128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9" name="직선 연결선 1108">
            <a:extLst>
              <a:ext uri="{FF2B5EF4-FFF2-40B4-BE49-F238E27FC236}">
                <a16:creationId xmlns:a16="http://schemas.microsoft.com/office/drawing/2014/main" id="{5D2D21CB-E8EB-DFFD-E239-B44A1D81EC6A}"/>
              </a:ext>
            </a:extLst>
          </p:cNvPr>
          <p:cNvCxnSpPr>
            <a:cxnSpLocks/>
          </p:cNvCxnSpPr>
          <p:nvPr/>
        </p:nvCxnSpPr>
        <p:spPr>
          <a:xfrm flipH="1">
            <a:off x="761999" y="4112342"/>
            <a:ext cx="357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0" name="TextBox 1109">
            <a:extLst>
              <a:ext uri="{FF2B5EF4-FFF2-40B4-BE49-F238E27FC236}">
                <a16:creationId xmlns:a16="http://schemas.microsoft.com/office/drawing/2014/main" id="{805EA624-C0BB-1C15-54A4-D29E94ABE5BD}"/>
              </a:ext>
            </a:extLst>
          </p:cNvPr>
          <p:cNvSpPr txBox="1"/>
          <p:nvPr/>
        </p:nvSpPr>
        <p:spPr>
          <a:xfrm>
            <a:off x="761999" y="3552332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관광지</a:t>
            </a:r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97734FC3-E502-EEF2-79B8-49FCB375FFC2}"/>
              </a:ext>
            </a:extLst>
          </p:cNvPr>
          <p:cNvSpPr txBox="1"/>
          <p:nvPr/>
        </p:nvSpPr>
        <p:spPr>
          <a:xfrm>
            <a:off x="757190" y="4170005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관광지</a:t>
            </a:r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9F65BB8A-4B39-F242-C5EF-02C1A2380E6E}"/>
              </a:ext>
            </a:extLst>
          </p:cNvPr>
          <p:cNvSpPr txBox="1"/>
          <p:nvPr/>
        </p:nvSpPr>
        <p:spPr>
          <a:xfrm>
            <a:off x="755913" y="3221298"/>
            <a:ext cx="2672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항목을 클릭해 관광지의 위치로 이동하세요</a:t>
            </a:r>
          </a:p>
        </p:txBody>
      </p:sp>
      <p:sp>
        <p:nvSpPr>
          <p:cNvPr id="1114" name="직사각형 1113">
            <a:extLst>
              <a:ext uri="{FF2B5EF4-FFF2-40B4-BE49-F238E27FC236}">
                <a16:creationId xmlns:a16="http://schemas.microsoft.com/office/drawing/2014/main" id="{58799372-5D46-A1D7-296A-AE37132FFE7C}"/>
              </a:ext>
            </a:extLst>
          </p:cNvPr>
          <p:cNvSpPr/>
          <p:nvPr/>
        </p:nvSpPr>
        <p:spPr>
          <a:xfrm>
            <a:off x="4343694" y="3482124"/>
            <a:ext cx="131149" cy="32393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5" name="직사각형 1114">
            <a:extLst>
              <a:ext uri="{FF2B5EF4-FFF2-40B4-BE49-F238E27FC236}">
                <a16:creationId xmlns:a16="http://schemas.microsoft.com/office/drawing/2014/main" id="{9CB8A0A4-71DB-A39B-98CB-51C4F196B785}"/>
              </a:ext>
            </a:extLst>
          </p:cNvPr>
          <p:cNvSpPr/>
          <p:nvPr/>
        </p:nvSpPr>
        <p:spPr>
          <a:xfrm>
            <a:off x="4343694" y="3482125"/>
            <a:ext cx="137515" cy="6191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6" name="직선 연결선 1115">
            <a:extLst>
              <a:ext uri="{FF2B5EF4-FFF2-40B4-BE49-F238E27FC236}">
                <a16:creationId xmlns:a16="http://schemas.microsoft.com/office/drawing/2014/main" id="{54E5FA5F-E84D-6CBC-3608-F2B31C1E5739}"/>
              </a:ext>
            </a:extLst>
          </p:cNvPr>
          <p:cNvCxnSpPr>
            <a:cxnSpLocks/>
          </p:cNvCxnSpPr>
          <p:nvPr/>
        </p:nvCxnSpPr>
        <p:spPr>
          <a:xfrm flipH="1">
            <a:off x="761999" y="4760042"/>
            <a:ext cx="357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7" name="직선 연결선 1116">
            <a:extLst>
              <a:ext uri="{FF2B5EF4-FFF2-40B4-BE49-F238E27FC236}">
                <a16:creationId xmlns:a16="http://schemas.microsoft.com/office/drawing/2014/main" id="{B6A1BA93-3FE9-D13C-5126-4D8C9C9F9092}"/>
              </a:ext>
            </a:extLst>
          </p:cNvPr>
          <p:cNvCxnSpPr>
            <a:cxnSpLocks/>
          </p:cNvCxnSpPr>
          <p:nvPr/>
        </p:nvCxnSpPr>
        <p:spPr>
          <a:xfrm flipH="1">
            <a:off x="761999" y="5426792"/>
            <a:ext cx="357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8" name="직선 연결선 1117">
            <a:extLst>
              <a:ext uri="{FF2B5EF4-FFF2-40B4-BE49-F238E27FC236}">
                <a16:creationId xmlns:a16="http://schemas.microsoft.com/office/drawing/2014/main" id="{3736975F-691D-37D1-96AF-F9BCAD5B34E3}"/>
              </a:ext>
            </a:extLst>
          </p:cNvPr>
          <p:cNvCxnSpPr>
            <a:cxnSpLocks/>
          </p:cNvCxnSpPr>
          <p:nvPr/>
        </p:nvCxnSpPr>
        <p:spPr>
          <a:xfrm flipH="1">
            <a:off x="761999" y="6074492"/>
            <a:ext cx="357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58945DC5-64F8-498D-0CB3-719DBD9A06A9}"/>
              </a:ext>
            </a:extLst>
          </p:cNvPr>
          <p:cNvSpPr txBox="1"/>
          <p:nvPr/>
        </p:nvSpPr>
        <p:spPr>
          <a:xfrm>
            <a:off x="727061" y="4807363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관광지</a:t>
            </a:r>
            <a:r>
              <a:rPr lang="en-US" altLang="ko-KR" sz="1600" b="1" dirty="0"/>
              <a:t>3</a:t>
            </a:r>
            <a:endParaRPr lang="ko-KR" altLang="en-US" sz="1600" b="1" dirty="0"/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32F219FB-2903-3355-FCD5-213EE8BE761E}"/>
              </a:ext>
            </a:extLst>
          </p:cNvPr>
          <p:cNvSpPr txBox="1"/>
          <p:nvPr/>
        </p:nvSpPr>
        <p:spPr>
          <a:xfrm>
            <a:off x="751453" y="546386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관광지</a:t>
            </a:r>
            <a:r>
              <a:rPr lang="en-US" altLang="ko-KR" sz="1600" b="1" dirty="0"/>
              <a:t>4</a:t>
            </a:r>
            <a:endParaRPr lang="ko-KR" altLang="en-US" sz="1600" b="1" dirty="0"/>
          </a:p>
        </p:txBody>
      </p:sp>
      <p:sp>
        <p:nvSpPr>
          <p:cNvPr id="1123" name="사각형: 둥근 모서리 1122">
            <a:extLst>
              <a:ext uri="{FF2B5EF4-FFF2-40B4-BE49-F238E27FC236}">
                <a16:creationId xmlns:a16="http://schemas.microsoft.com/office/drawing/2014/main" id="{46A1341A-C811-192C-2B68-B3D7E8591240}"/>
              </a:ext>
            </a:extLst>
          </p:cNvPr>
          <p:cNvSpPr/>
          <p:nvPr/>
        </p:nvSpPr>
        <p:spPr>
          <a:xfrm>
            <a:off x="845429" y="5810433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EFA86910-04B5-5529-9B31-22BB3DD60004}"/>
              </a:ext>
            </a:extLst>
          </p:cNvPr>
          <p:cNvSpPr txBox="1"/>
          <p:nvPr/>
        </p:nvSpPr>
        <p:spPr>
          <a:xfrm>
            <a:off x="3957555" y="3659693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&gt;&gt;</a:t>
            </a:r>
            <a:endParaRPr lang="ko-KR" altLang="en-US" sz="1100" dirty="0"/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29CDBA13-82F7-C7DB-DD10-2145976C3562}"/>
              </a:ext>
            </a:extLst>
          </p:cNvPr>
          <p:cNvSpPr txBox="1"/>
          <p:nvPr/>
        </p:nvSpPr>
        <p:spPr>
          <a:xfrm>
            <a:off x="3934214" y="4283299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&gt;&gt;</a:t>
            </a:r>
            <a:endParaRPr lang="ko-KR" altLang="en-US" sz="1100" dirty="0"/>
          </a:p>
        </p:txBody>
      </p:sp>
      <p:sp>
        <p:nvSpPr>
          <p:cNvPr id="1127" name="TextBox 1126">
            <a:extLst>
              <a:ext uri="{FF2B5EF4-FFF2-40B4-BE49-F238E27FC236}">
                <a16:creationId xmlns:a16="http://schemas.microsoft.com/office/drawing/2014/main" id="{6D5B20ED-2722-F613-8732-6E3B43DA1FBF}"/>
              </a:ext>
            </a:extLst>
          </p:cNvPr>
          <p:cNvSpPr txBox="1"/>
          <p:nvPr/>
        </p:nvSpPr>
        <p:spPr>
          <a:xfrm>
            <a:off x="3925078" y="4930633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&gt;&gt;</a:t>
            </a:r>
            <a:endParaRPr lang="ko-KR" altLang="en-US" sz="1100" dirty="0"/>
          </a:p>
        </p:txBody>
      </p:sp>
      <p:sp>
        <p:nvSpPr>
          <p:cNvPr id="1128" name="TextBox 1127">
            <a:extLst>
              <a:ext uri="{FF2B5EF4-FFF2-40B4-BE49-F238E27FC236}">
                <a16:creationId xmlns:a16="http://schemas.microsoft.com/office/drawing/2014/main" id="{676389C1-5B94-22CB-3873-20CAFF50BA1B}"/>
              </a:ext>
            </a:extLst>
          </p:cNvPr>
          <p:cNvSpPr txBox="1"/>
          <p:nvPr/>
        </p:nvSpPr>
        <p:spPr>
          <a:xfrm>
            <a:off x="3934214" y="5609125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&gt;&gt;</a:t>
            </a:r>
            <a:endParaRPr lang="ko-KR" altLang="en-US" sz="1100" dirty="0"/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4889C683-5277-1B78-9205-6031C176167B}"/>
              </a:ext>
            </a:extLst>
          </p:cNvPr>
          <p:cNvSpPr txBox="1"/>
          <p:nvPr/>
        </p:nvSpPr>
        <p:spPr>
          <a:xfrm>
            <a:off x="733631" y="1767591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분류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태그</a:t>
            </a:r>
          </a:p>
        </p:txBody>
      </p:sp>
      <p:sp>
        <p:nvSpPr>
          <p:cNvPr id="1130" name="TextBox 1129">
            <a:extLst>
              <a:ext uri="{FF2B5EF4-FFF2-40B4-BE49-F238E27FC236}">
                <a16:creationId xmlns:a16="http://schemas.microsoft.com/office/drawing/2014/main" id="{19A39406-2947-E329-8D8B-D302E6EC2BBC}"/>
              </a:ext>
            </a:extLst>
          </p:cNvPr>
          <p:cNvSpPr txBox="1"/>
          <p:nvPr/>
        </p:nvSpPr>
        <p:spPr>
          <a:xfrm>
            <a:off x="677588" y="233071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사용자 맞춤</a:t>
            </a:r>
          </a:p>
        </p:txBody>
      </p:sp>
      <p:pic>
        <p:nvPicPr>
          <p:cNvPr id="3" name="Picture 10" descr="What is a Location Pin (Map Marker)? | PubNub">
            <a:extLst>
              <a:ext uri="{FF2B5EF4-FFF2-40B4-BE49-F238E27FC236}">
                <a16:creationId xmlns:a16="http://schemas.microsoft.com/office/drawing/2014/main" id="{0EC7B920-AE98-F778-20D4-7701B4871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616" y="3013473"/>
            <a:ext cx="323117" cy="32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What is a Location Pin (Map Marker)? | PubNub">
            <a:extLst>
              <a:ext uri="{FF2B5EF4-FFF2-40B4-BE49-F238E27FC236}">
                <a16:creationId xmlns:a16="http://schemas.microsoft.com/office/drawing/2014/main" id="{DC18CDE9-C859-1E8F-D7DF-3E8CEF6F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699" y="4230758"/>
            <a:ext cx="323117" cy="32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What is a Location Pin (Map Marker)? | PubNub">
            <a:extLst>
              <a:ext uri="{FF2B5EF4-FFF2-40B4-BE49-F238E27FC236}">
                <a16:creationId xmlns:a16="http://schemas.microsoft.com/office/drawing/2014/main" id="{C299BA50-E009-F768-DBFD-C23403BE7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79" y="3941898"/>
            <a:ext cx="323117" cy="32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What is a Location Pin (Map Marker)? | PubNub">
            <a:extLst>
              <a:ext uri="{FF2B5EF4-FFF2-40B4-BE49-F238E27FC236}">
                <a16:creationId xmlns:a16="http://schemas.microsoft.com/office/drawing/2014/main" id="{3994EF02-9569-7CEE-3B67-978920899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52" y="3418680"/>
            <a:ext cx="323117" cy="32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B993F84-8511-B060-ED19-2235A781AE1A}"/>
              </a:ext>
            </a:extLst>
          </p:cNvPr>
          <p:cNvSpPr/>
          <p:nvPr/>
        </p:nvSpPr>
        <p:spPr>
          <a:xfrm>
            <a:off x="1523038" y="1777153"/>
            <a:ext cx="938570" cy="2517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dirty="0">
                <a:solidFill>
                  <a:schemeClr val="tx1"/>
                </a:solidFill>
              </a:rPr>
              <a:t>필터 설정</a:t>
            </a:r>
          </a:p>
        </p:txBody>
      </p:sp>
      <p:pic>
        <p:nvPicPr>
          <p:cNvPr id="1026" name="Picture 2" descr="Plus Circle - iconmonstr">
            <a:extLst>
              <a:ext uri="{FF2B5EF4-FFF2-40B4-BE49-F238E27FC236}">
                <a16:creationId xmlns:a16="http://schemas.microsoft.com/office/drawing/2014/main" id="{30B19446-D8E8-4860-6652-2EAD08578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182" y="1803846"/>
            <a:ext cx="184689" cy="18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2353EE0-9F0C-BF66-55EF-4D627B95CEF0}"/>
              </a:ext>
            </a:extLst>
          </p:cNvPr>
          <p:cNvSpPr/>
          <p:nvPr/>
        </p:nvSpPr>
        <p:spPr>
          <a:xfrm>
            <a:off x="1601176" y="2349435"/>
            <a:ext cx="938570" cy="2517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dirty="0">
                <a:solidFill>
                  <a:schemeClr val="tx1"/>
                </a:solidFill>
              </a:rPr>
              <a:t>필터 설정</a:t>
            </a:r>
          </a:p>
        </p:txBody>
      </p:sp>
      <p:pic>
        <p:nvPicPr>
          <p:cNvPr id="9" name="Picture 2" descr="Plus Circle - iconmonstr">
            <a:extLst>
              <a:ext uri="{FF2B5EF4-FFF2-40B4-BE49-F238E27FC236}">
                <a16:creationId xmlns:a16="http://schemas.microsoft.com/office/drawing/2014/main" id="{1681E087-7F79-E490-F7C8-C9035EC5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20" y="2376128"/>
            <a:ext cx="184689" cy="18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8B805E9-3DAC-89A5-331A-DC36327F7161}"/>
              </a:ext>
            </a:extLst>
          </p:cNvPr>
          <p:cNvSpPr/>
          <p:nvPr/>
        </p:nvSpPr>
        <p:spPr>
          <a:xfrm>
            <a:off x="801363" y="2055688"/>
            <a:ext cx="628650" cy="2270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필터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078F33E-C513-B9A0-1BF2-EDC60866CF4F}"/>
              </a:ext>
            </a:extLst>
          </p:cNvPr>
          <p:cNvSpPr/>
          <p:nvPr/>
        </p:nvSpPr>
        <p:spPr>
          <a:xfrm>
            <a:off x="1523038" y="2065145"/>
            <a:ext cx="628650" cy="2270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필터 </a:t>
            </a:r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E6ED17A-C25F-CF48-0C0F-0C5D7FA58EF0}"/>
              </a:ext>
            </a:extLst>
          </p:cNvPr>
          <p:cNvSpPr/>
          <p:nvPr/>
        </p:nvSpPr>
        <p:spPr>
          <a:xfrm>
            <a:off x="2225421" y="2071949"/>
            <a:ext cx="628650" cy="2270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필터 </a:t>
            </a: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71D9638-77ED-7CB3-A949-2F1B85F15E35}"/>
              </a:ext>
            </a:extLst>
          </p:cNvPr>
          <p:cNvSpPr/>
          <p:nvPr/>
        </p:nvSpPr>
        <p:spPr>
          <a:xfrm>
            <a:off x="801363" y="2595928"/>
            <a:ext cx="628650" cy="2270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필터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4FB1D551-9746-C2CB-8B69-7B2514629EFC}"/>
              </a:ext>
            </a:extLst>
          </p:cNvPr>
          <p:cNvSpPr/>
          <p:nvPr/>
        </p:nvSpPr>
        <p:spPr>
          <a:xfrm>
            <a:off x="156713" y="4197319"/>
            <a:ext cx="128218" cy="128218"/>
          </a:xfrm>
          <a:prstGeom prst="star5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4F65F6D-4639-0571-E2C0-37E6CB88D6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739" y="6296260"/>
            <a:ext cx="3725378" cy="431098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ED5D840-8564-8302-0727-318ACABF50F8}"/>
              </a:ext>
            </a:extLst>
          </p:cNvPr>
          <p:cNvSpPr/>
          <p:nvPr/>
        </p:nvSpPr>
        <p:spPr>
          <a:xfrm>
            <a:off x="845429" y="5157529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AD8FAFF-1A2C-0381-3B33-8D2F374F6D3A}"/>
              </a:ext>
            </a:extLst>
          </p:cNvPr>
          <p:cNvSpPr/>
          <p:nvPr/>
        </p:nvSpPr>
        <p:spPr>
          <a:xfrm>
            <a:off x="857365" y="4500343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3E3A691-0D8D-2171-6CCD-CA2F325D552D}"/>
              </a:ext>
            </a:extLst>
          </p:cNvPr>
          <p:cNvSpPr/>
          <p:nvPr/>
        </p:nvSpPr>
        <p:spPr>
          <a:xfrm>
            <a:off x="846204" y="3886044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0458BF4-9C0E-3469-39D7-2BEB7D600B6F}"/>
              </a:ext>
            </a:extLst>
          </p:cNvPr>
          <p:cNvSpPr/>
          <p:nvPr/>
        </p:nvSpPr>
        <p:spPr>
          <a:xfrm>
            <a:off x="1424072" y="4500343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1942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43A0D-DFC4-FBCB-C35F-A24E73B12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E6649-E9B4-A9F9-2095-0481BD8B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페이지</a:t>
            </a:r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079E4BFE-3DAC-D7B7-32F1-88C0B3D8521A}"/>
              </a:ext>
            </a:extLst>
          </p:cNvPr>
          <p:cNvSpPr/>
          <p:nvPr/>
        </p:nvSpPr>
        <p:spPr>
          <a:xfrm>
            <a:off x="733425" y="1305448"/>
            <a:ext cx="10896600" cy="542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0" name="Picture 10" descr="What is a Location Pin (Map Marker)? | PubNub">
            <a:extLst>
              <a:ext uri="{FF2B5EF4-FFF2-40B4-BE49-F238E27FC236}">
                <a16:creationId xmlns:a16="http://schemas.microsoft.com/office/drawing/2014/main" id="{46E06549-0281-1E45-BD33-159C1A383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95" y="4895850"/>
            <a:ext cx="323117" cy="32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7" name="직선 연결선 1096">
            <a:extLst>
              <a:ext uri="{FF2B5EF4-FFF2-40B4-BE49-F238E27FC236}">
                <a16:creationId xmlns:a16="http://schemas.microsoft.com/office/drawing/2014/main" id="{FCC90BE4-279B-82BC-B956-88DD59AEDA6A}"/>
              </a:ext>
            </a:extLst>
          </p:cNvPr>
          <p:cNvCxnSpPr>
            <a:cxnSpLocks/>
          </p:cNvCxnSpPr>
          <p:nvPr/>
        </p:nvCxnSpPr>
        <p:spPr>
          <a:xfrm>
            <a:off x="4474845" y="1292735"/>
            <a:ext cx="0" cy="5428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2" name="Picture 4" descr="230,900개 이상의 돋보기 스톡 일러스트, Royalty-Free 벡터 그래픽 및 클립 아트 - iStock">
            <a:extLst>
              <a:ext uri="{FF2B5EF4-FFF2-40B4-BE49-F238E27FC236}">
                <a16:creationId xmlns:a16="http://schemas.microsoft.com/office/drawing/2014/main" id="{D7C0823F-A220-BFEF-1C5C-9FBE709E9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9" y="1394895"/>
            <a:ext cx="290512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3" name="직사각형 1102">
            <a:extLst>
              <a:ext uri="{FF2B5EF4-FFF2-40B4-BE49-F238E27FC236}">
                <a16:creationId xmlns:a16="http://schemas.microsoft.com/office/drawing/2014/main" id="{14E88B0F-14BD-1DC3-212B-432DF7D1F2D9}"/>
              </a:ext>
            </a:extLst>
          </p:cNvPr>
          <p:cNvSpPr/>
          <p:nvPr/>
        </p:nvSpPr>
        <p:spPr>
          <a:xfrm>
            <a:off x="1154691" y="1394895"/>
            <a:ext cx="3209001" cy="290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검색어 입력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04" name="직선 연결선 1103">
            <a:extLst>
              <a:ext uri="{FF2B5EF4-FFF2-40B4-BE49-F238E27FC236}">
                <a16:creationId xmlns:a16="http://schemas.microsoft.com/office/drawing/2014/main" id="{ABA4BB5B-F198-E1DE-96ED-734428D982D2}"/>
              </a:ext>
            </a:extLst>
          </p:cNvPr>
          <p:cNvCxnSpPr>
            <a:cxnSpLocks/>
          </p:cNvCxnSpPr>
          <p:nvPr/>
        </p:nvCxnSpPr>
        <p:spPr>
          <a:xfrm flipH="1">
            <a:off x="761999" y="2887314"/>
            <a:ext cx="37128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5" name="TextBox 1104">
            <a:extLst>
              <a:ext uri="{FF2B5EF4-FFF2-40B4-BE49-F238E27FC236}">
                <a16:creationId xmlns:a16="http://schemas.microsoft.com/office/drawing/2014/main" id="{256D0FD4-69B4-C487-9483-DA4FC5476347}"/>
              </a:ext>
            </a:extLst>
          </p:cNvPr>
          <p:cNvSpPr txBox="1"/>
          <p:nvPr/>
        </p:nvSpPr>
        <p:spPr>
          <a:xfrm>
            <a:off x="761999" y="2953989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총 </a:t>
            </a:r>
            <a:r>
              <a:rPr lang="en-US" altLang="ko-KR" sz="1200" b="1" dirty="0"/>
              <a:t>11</a:t>
            </a:r>
            <a:r>
              <a:rPr lang="ko-KR" altLang="en-US" sz="1200" dirty="0"/>
              <a:t>건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D195FF15-2D51-D670-0354-7A851E27AB54}"/>
              </a:ext>
            </a:extLst>
          </p:cNvPr>
          <p:cNvSpPr txBox="1"/>
          <p:nvPr/>
        </p:nvSpPr>
        <p:spPr>
          <a:xfrm>
            <a:off x="3686130" y="295760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내림차순</a:t>
            </a:r>
          </a:p>
        </p:txBody>
      </p:sp>
      <p:pic>
        <p:nvPicPr>
          <p:cNvPr id="1107" name="Picture 6" descr="Arrow, filter, list, organize, sort, sort descending, sorting icon -  Download on Iconfinder">
            <a:extLst>
              <a:ext uri="{FF2B5EF4-FFF2-40B4-BE49-F238E27FC236}">
                <a16:creationId xmlns:a16="http://schemas.microsoft.com/office/drawing/2014/main" id="{D54DD9A4-7BE9-4E90-A958-1A85E2734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538" y="2957602"/>
            <a:ext cx="279628" cy="2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8" name="직선 연결선 1107">
            <a:extLst>
              <a:ext uri="{FF2B5EF4-FFF2-40B4-BE49-F238E27FC236}">
                <a16:creationId xmlns:a16="http://schemas.microsoft.com/office/drawing/2014/main" id="{4CA82938-A805-6355-E3F5-D1B363961768}"/>
              </a:ext>
            </a:extLst>
          </p:cNvPr>
          <p:cNvCxnSpPr>
            <a:cxnSpLocks/>
          </p:cNvCxnSpPr>
          <p:nvPr/>
        </p:nvCxnSpPr>
        <p:spPr>
          <a:xfrm flipH="1">
            <a:off x="761999" y="3485143"/>
            <a:ext cx="37128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9" name="직선 연결선 1108">
            <a:extLst>
              <a:ext uri="{FF2B5EF4-FFF2-40B4-BE49-F238E27FC236}">
                <a16:creationId xmlns:a16="http://schemas.microsoft.com/office/drawing/2014/main" id="{BC36BED1-C5C0-96C1-56E5-846637899DB4}"/>
              </a:ext>
            </a:extLst>
          </p:cNvPr>
          <p:cNvCxnSpPr>
            <a:cxnSpLocks/>
          </p:cNvCxnSpPr>
          <p:nvPr/>
        </p:nvCxnSpPr>
        <p:spPr>
          <a:xfrm flipH="1">
            <a:off x="761999" y="4112342"/>
            <a:ext cx="357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0" name="TextBox 1109">
            <a:extLst>
              <a:ext uri="{FF2B5EF4-FFF2-40B4-BE49-F238E27FC236}">
                <a16:creationId xmlns:a16="http://schemas.microsoft.com/office/drawing/2014/main" id="{AD58B8E8-CF45-3255-D515-C7AC9754986F}"/>
              </a:ext>
            </a:extLst>
          </p:cNvPr>
          <p:cNvSpPr txBox="1"/>
          <p:nvPr/>
        </p:nvSpPr>
        <p:spPr>
          <a:xfrm>
            <a:off x="761999" y="3552332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관광지</a:t>
            </a:r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E09FB277-F530-F432-A4A4-0D730FAFC636}"/>
              </a:ext>
            </a:extLst>
          </p:cNvPr>
          <p:cNvSpPr txBox="1"/>
          <p:nvPr/>
        </p:nvSpPr>
        <p:spPr>
          <a:xfrm>
            <a:off x="757190" y="4170005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관광지</a:t>
            </a:r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A20C21D8-6823-3590-91E1-06E49AC0FAC8}"/>
              </a:ext>
            </a:extLst>
          </p:cNvPr>
          <p:cNvSpPr txBox="1"/>
          <p:nvPr/>
        </p:nvSpPr>
        <p:spPr>
          <a:xfrm>
            <a:off x="755913" y="3221298"/>
            <a:ext cx="2672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항목을 클릭해 관광지의 위치로 이동하세요</a:t>
            </a:r>
          </a:p>
        </p:txBody>
      </p:sp>
      <p:sp>
        <p:nvSpPr>
          <p:cNvPr id="1114" name="직사각형 1113">
            <a:extLst>
              <a:ext uri="{FF2B5EF4-FFF2-40B4-BE49-F238E27FC236}">
                <a16:creationId xmlns:a16="http://schemas.microsoft.com/office/drawing/2014/main" id="{2F90B082-3547-9A3A-B591-4368CD21F1EE}"/>
              </a:ext>
            </a:extLst>
          </p:cNvPr>
          <p:cNvSpPr/>
          <p:nvPr/>
        </p:nvSpPr>
        <p:spPr>
          <a:xfrm>
            <a:off x="4343694" y="3482124"/>
            <a:ext cx="131149" cy="32393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5" name="직사각형 1114">
            <a:extLst>
              <a:ext uri="{FF2B5EF4-FFF2-40B4-BE49-F238E27FC236}">
                <a16:creationId xmlns:a16="http://schemas.microsoft.com/office/drawing/2014/main" id="{3EAA4F08-E585-044D-C2CE-D12BAC727E17}"/>
              </a:ext>
            </a:extLst>
          </p:cNvPr>
          <p:cNvSpPr/>
          <p:nvPr/>
        </p:nvSpPr>
        <p:spPr>
          <a:xfrm>
            <a:off x="4343694" y="3482125"/>
            <a:ext cx="137515" cy="6191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6" name="직선 연결선 1115">
            <a:extLst>
              <a:ext uri="{FF2B5EF4-FFF2-40B4-BE49-F238E27FC236}">
                <a16:creationId xmlns:a16="http://schemas.microsoft.com/office/drawing/2014/main" id="{033B920D-9FBE-501E-46F1-00C855A72FA4}"/>
              </a:ext>
            </a:extLst>
          </p:cNvPr>
          <p:cNvCxnSpPr>
            <a:cxnSpLocks/>
          </p:cNvCxnSpPr>
          <p:nvPr/>
        </p:nvCxnSpPr>
        <p:spPr>
          <a:xfrm flipH="1">
            <a:off x="761999" y="4760042"/>
            <a:ext cx="357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7" name="직선 연결선 1116">
            <a:extLst>
              <a:ext uri="{FF2B5EF4-FFF2-40B4-BE49-F238E27FC236}">
                <a16:creationId xmlns:a16="http://schemas.microsoft.com/office/drawing/2014/main" id="{534C9950-942D-FDB9-6D12-F8073032287D}"/>
              </a:ext>
            </a:extLst>
          </p:cNvPr>
          <p:cNvCxnSpPr>
            <a:cxnSpLocks/>
          </p:cNvCxnSpPr>
          <p:nvPr/>
        </p:nvCxnSpPr>
        <p:spPr>
          <a:xfrm flipH="1">
            <a:off x="761999" y="5426792"/>
            <a:ext cx="357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8" name="직선 연결선 1117">
            <a:extLst>
              <a:ext uri="{FF2B5EF4-FFF2-40B4-BE49-F238E27FC236}">
                <a16:creationId xmlns:a16="http://schemas.microsoft.com/office/drawing/2014/main" id="{5205AD42-01FC-A19B-E206-8E2A0A52C9A8}"/>
              </a:ext>
            </a:extLst>
          </p:cNvPr>
          <p:cNvCxnSpPr>
            <a:cxnSpLocks/>
          </p:cNvCxnSpPr>
          <p:nvPr/>
        </p:nvCxnSpPr>
        <p:spPr>
          <a:xfrm flipH="1">
            <a:off x="761999" y="6074492"/>
            <a:ext cx="357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0B526988-A77C-FEDC-0FCD-A6B24FAB782B}"/>
              </a:ext>
            </a:extLst>
          </p:cNvPr>
          <p:cNvSpPr txBox="1"/>
          <p:nvPr/>
        </p:nvSpPr>
        <p:spPr>
          <a:xfrm>
            <a:off x="727061" y="4807363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관광지</a:t>
            </a:r>
            <a:r>
              <a:rPr lang="en-US" altLang="ko-KR" sz="1600" b="1" dirty="0"/>
              <a:t>3</a:t>
            </a:r>
            <a:endParaRPr lang="ko-KR" altLang="en-US" sz="1600" b="1" dirty="0"/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D9C88892-6F01-523C-6F99-481CDD0D4E1A}"/>
              </a:ext>
            </a:extLst>
          </p:cNvPr>
          <p:cNvSpPr txBox="1"/>
          <p:nvPr/>
        </p:nvSpPr>
        <p:spPr>
          <a:xfrm>
            <a:off x="751453" y="546386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관광지</a:t>
            </a:r>
            <a:r>
              <a:rPr lang="en-US" altLang="ko-KR" sz="1600" b="1" dirty="0"/>
              <a:t>4</a:t>
            </a:r>
            <a:endParaRPr lang="ko-KR" altLang="en-US" sz="1600" b="1" dirty="0"/>
          </a:p>
        </p:txBody>
      </p:sp>
      <p:sp>
        <p:nvSpPr>
          <p:cNvPr id="1123" name="사각형: 둥근 모서리 1122">
            <a:extLst>
              <a:ext uri="{FF2B5EF4-FFF2-40B4-BE49-F238E27FC236}">
                <a16:creationId xmlns:a16="http://schemas.microsoft.com/office/drawing/2014/main" id="{C3BF3C63-E68F-ECD7-BC76-3231FFD4049B}"/>
              </a:ext>
            </a:extLst>
          </p:cNvPr>
          <p:cNvSpPr/>
          <p:nvPr/>
        </p:nvSpPr>
        <p:spPr>
          <a:xfrm>
            <a:off x="845429" y="5810433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5601C8A1-B204-0F09-D631-302DB1D495FA}"/>
              </a:ext>
            </a:extLst>
          </p:cNvPr>
          <p:cNvSpPr txBox="1"/>
          <p:nvPr/>
        </p:nvSpPr>
        <p:spPr>
          <a:xfrm>
            <a:off x="3957555" y="3659693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&gt;&gt;</a:t>
            </a:r>
            <a:endParaRPr lang="ko-KR" altLang="en-US" sz="1100" dirty="0"/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A9F3E3F0-3345-C0F2-F0C9-A79769FF7C65}"/>
              </a:ext>
            </a:extLst>
          </p:cNvPr>
          <p:cNvSpPr txBox="1"/>
          <p:nvPr/>
        </p:nvSpPr>
        <p:spPr>
          <a:xfrm>
            <a:off x="3934214" y="4283299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&gt;&gt;</a:t>
            </a:r>
            <a:endParaRPr lang="ko-KR" altLang="en-US" sz="1100" dirty="0"/>
          </a:p>
        </p:txBody>
      </p:sp>
      <p:sp>
        <p:nvSpPr>
          <p:cNvPr id="1127" name="TextBox 1126">
            <a:extLst>
              <a:ext uri="{FF2B5EF4-FFF2-40B4-BE49-F238E27FC236}">
                <a16:creationId xmlns:a16="http://schemas.microsoft.com/office/drawing/2014/main" id="{A87B21B2-471B-DFC1-D2BF-A5B56CD3900B}"/>
              </a:ext>
            </a:extLst>
          </p:cNvPr>
          <p:cNvSpPr txBox="1"/>
          <p:nvPr/>
        </p:nvSpPr>
        <p:spPr>
          <a:xfrm>
            <a:off x="3925078" y="4930633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&gt;&gt;</a:t>
            </a:r>
            <a:endParaRPr lang="ko-KR" altLang="en-US" sz="1100" dirty="0"/>
          </a:p>
        </p:txBody>
      </p:sp>
      <p:sp>
        <p:nvSpPr>
          <p:cNvPr id="1128" name="TextBox 1127">
            <a:extLst>
              <a:ext uri="{FF2B5EF4-FFF2-40B4-BE49-F238E27FC236}">
                <a16:creationId xmlns:a16="http://schemas.microsoft.com/office/drawing/2014/main" id="{B3C177B7-3EC6-F7F2-7823-A4094D082E28}"/>
              </a:ext>
            </a:extLst>
          </p:cNvPr>
          <p:cNvSpPr txBox="1"/>
          <p:nvPr/>
        </p:nvSpPr>
        <p:spPr>
          <a:xfrm>
            <a:off x="3934214" y="5609125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&gt;&gt;</a:t>
            </a:r>
            <a:endParaRPr lang="ko-KR" altLang="en-US" sz="1100" dirty="0"/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2F5B6ECF-6B2B-8283-A162-AB988E887F56}"/>
              </a:ext>
            </a:extLst>
          </p:cNvPr>
          <p:cNvSpPr txBox="1"/>
          <p:nvPr/>
        </p:nvSpPr>
        <p:spPr>
          <a:xfrm>
            <a:off x="733631" y="1767591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분류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태그</a:t>
            </a:r>
          </a:p>
        </p:txBody>
      </p:sp>
      <p:sp>
        <p:nvSpPr>
          <p:cNvPr id="1130" name="TextBox 1129">
            <a:extLst>
              <a:ext uri="{FF2B5EF4-FFF2-40B4-BE49-F238E27FC236}">
                <a16:creationId xmlns:a16="http://schemas.microsoft.com/office/drawing/2014/main" id="{50CF7408-38CF-7F38-BF31-C37A42D2E256}"/>
              </a:ext>
            </a:extLst>
          </p:cNvPr>
          <p:cNvSpPr txBox="1"/>
          <p:nvPr/>
        </p:nvSpPr>
        <p:spPr>
          <a:xfrm>
            <a:off x="677588" y="233071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사용자 맞춤</a:t>
            </a:r>
          </a:p>
        </p:txBody>
      </p:sp>
      <p:pic>
        <p:nvPicPr>
          <p:cNvPr id="3" name="Picture 10" descr="What is a Location Pin (Map Marker)? | PubNub">
            <a:extLst>
              <a:ext uri="{FF2B5EF4-FFF2-40B4-BE49-F238E27FC236}">
                <a16:creationId xmlns:a16="http://schemas.microsoft.com/office/drawing/2014/main" id="{C80EC216-12B1-9DEA-4E08-F497BE912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616" y="3013473"/>
            <a:ext cx="323117" cy="32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What is a Location Pin (Map Marker)? | PubNub">
            <a:extLst>
              <a:ext uri="{FF2B5EF4-FFF2-40B4-BE49-F238E27FC236}">
                <a16:creationId xmlns:a16="http://schemas.microsoft.com/office/drawing/2014/main" id="{AC9975BE-5995-9AB9-C64A-D4C95EFF5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699" y="4230758"/>
            <a:ext cx="323117" cy="32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What is a Location Pin (Map Marker)? | PubNub">
            <a:extLst>
              <a:ext uri="{FF2B5EF4-FFF2-40B4-BE49-F238E27FC236}">
                <a16:creationId xmlns:a16="http://schemas.microsoft.com/office/drawing/2014/main" id="{1D54E364-4E5A-B812-D3F6-697F6B6E8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79" y="3941898"/>
            <a:ext cx="323117" cy="32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What is a Location Pin (Map Marker)? | PubNub">
            <a:extLst>
              <a:ext uri="{FF2B5EF4-FFF2-40B4-BE49-F238E27FC236}">
                <a16:creationId xmlns:a16="http://schemas.microsoft.com/office/drawing/2014/main" id="{0BC0FF11-3E7D-BA35-B490-FEF245429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52" y="3418680"/>
            <a:ext cx="323117" cy="32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40C2319-2722-9315-9CC5-B304156DA4FB}"/>
              </a:ext>
            </a:extLst>
          </p:cNvPr>
          <p:cNvSpPr/>
          <p:nvPr/>
        </p:nvSpPr>
        <p:spPr>
          <a:xfrm>
            <a:off x="1523038" y="1777153"/>
            <a:ext cx="938570" cy="2517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dirty="0">
                <a:solidFill>
                  <a:schemeClr val="tx1"/>
                </a:solidFill>
              </a:rPr>
              <a:t>필터 설정</a:t>
            </a:r>
          </a:p>
        </p:txBody>
      </p:sp>
      <p:pic>
        <p:nvPicPr>
          <p:cNvPr id="1026" name="Picture 2" descr="Plus Circle - iconmonstr">
            <a:extLst>
              <a:ext uri="{FF2B5EF4-FFF2-40B4-BE49-F238E27FC236}">
                <a16:creationId xmlns:a16="http://schemas.microsoft.com/office/drawing/2014/main" id="{6C771622-1518-4EE6-B3CF-8F79744E7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182" y="1803846"/>
            <a:ext cx="184689" cy="18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72A997C-0095-1A4C-CA1D-0C847EA3562C}"/>
              </a:ext>
            </a:extLst>
          </p:cNvPr>
          <p:cNvSpPr/>
          <p:nvPr/>
        </p:nvSpPr>
        <p:spPr>
          <a:xfrm>
            <a:off x="1601176" y="2349435"/>
            <a:ext cx="938570" cy="2517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dirty="0">
                <a:solidFill>
                  <a:schemeClr val="tx1"/>
                </a:solidFill>
              </a:rPr>
              <a:t>필터 설정</a:t>
            </a:r>
          </a:p>
        </p:txBody>
      </p:sp>
      <p:pic>
        <p:nvPicPr>
          <p:cNvPr id="9" name="Picture 2" descr="Plus Circle - iconmonstr">
            <a:extLst>
              <a:ext uri="{FF2B5EF4-FFF2-40B4-BE49-F238E27FC236}">
                <a16:creationId xmlns:a16="http://schemas.microsoft.com/office/drawing/2014/main" id="{220E5D90-8520-C202-E6E6-92B93452B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20" y="2376128"/>
            <a:ext cx="184689" cy="18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603F5D5-68CC-6FBA-FC0D-DF020A867886}"/>
              </a:ext>
            </a:extLst>
          </p:cNvPr>
          <p:cNvSpPr/>
          <p:nvPr/>
        </p:nvSpPr>
        <p:spPr>
          <a:xfrm>
            <a:off x="801363" y="2055688"/>
            <a:ext cx="628650" cy="2270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필터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12411E2-53B2-DE6E-AAA9-09D501FA6668}"/>
              </a:ext>
            </a:extLst>
          </p:cNvPr>
          <p:cNvSpPr/>
          <p:nvPr/>
        </p:nvSpPr>
        <p:spPr>
          <a:xfrm>
            <a:off x="1523038" y="2065145"/>
            <a:ext cx="628650" cy="2270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필터 </a:t>
            </a:r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499F4A7-4380-EC4B-9EA2-B738AD2AA753}"/>
              </a:ext>
            </a:extLst>
          </p:cNvPr>
          <p:cNvSpPr/>
          <p:nvPr/>
        </p:nvSpPr>
        <p:spPr>
          <a:xfrm>
            <a:off x="2225421" y="2071949"/>
            <a:ext cx="628650" cy="2270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필터 </a:t>
            </a: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A9CA7CD-85CA-86AD-56B2-ACD26CBDFAD0}"/>
              </a:ext>
            </a:extLst>
          </p:cNvPr>
          <p:cNvSpPr/>
          <p:nvPr/>
        </p:nvSpPr>
        <p:spPr>
          <a:xfrm>
            <a:off x="801363" y="2595928"/>
            <a:ext cx="628650" cy="2270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필터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9862C1E1-EA48-F435-A903-C37921B0EF44}"/>
              </a:ext>
            </a:extLst>
          </p:cNvPr>
          <p:cNvSpPr/>
          <p:nvPr/>
        </p:nvSpPr>
        <p:spPr>
          <a:xfrm>
            <a:off x="156713" y="4197319"/>
            <a:ext cx="128218" cy="128218"/>
          </a:xfrm>
          <a:prstGeom prst="star5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ED63A52-8A16-80EE-0D5C-8B40C6420B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739" y="6296260"/>
            <a:ext cx="3725378" cy="431098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27F674-88A7-5312-765D-C7BAC2868C15}"/>
              </a:ext>
            </a:extLst>
          </p:cNvPr>
          <p:cNvSpPr/>
          <p:nvPr/>
        </p:nvSpPr>
        <p:spPr>
          <a:xfrm>
            <a:off x="845429" y="5157529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8DEC07-6E44-F776-DEE2-9A6254DDE7D1}"/>
              </a:ext>
            </a:extLst>
          </p:cNvPr>
          <p:cNvSpPr/>
          <p:nvPr/>
        </p:nvSpPr>
        <p:spPr>
          <a:xfrm>
            <a:off x="857365" y="4500343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B03FA23-3A0D-81E9-A00C-0B3090403550}"/>
              </a:ext>
            </a:extLst>
          </p:cNvPr>
          <p:cNvSpPr/>
          <p:nvPr/>
        </p:nvSpPr>
        <p:spPr>
          <a:xfrm>
            <a:off x="846204" y="3886044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3D1AAA8-1BC9-9303-9DD5-10E6150569E6}"/>
              </a:ext>
            </a:extLst>
          </p:cNvPr>
          <p:cNvSpPr/>
          <p:nvPr/>
        </p:nvSpPr>
        <p:spPr>
          <a:xfrm>
            <a:off x="1424072" y="4500343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40EF83-A17D-8FC5-ECFC-E3607E9EFA04}"/>
              </a:ext>
            </a:extLst>
          </p:cNvPr>
          <p:cNvSpPr/>
          <p:nvPr/>
        </p:nvSpPr>
        <p:spPr>
          <a:xfrm>
            <a:off x="1520543" y="2030861"/>
            <a:ext cx="1021698" cy="818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7B03B-BDC3-EF00-997F-DC97EA6869CD}"/>
              </a:ext>
            </a:extLst>
          </p:cNvPr>
          <p:cNvSpPr txBox="1"/>
          <p:nvPr/>
        </p:nvSpPr>
        <p:spPr>
          <a:xfrm>
            <a:off x="1566955" y="2080075"/>
            <a:ext cx="8082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i="0" dirty="0">
                <a:solidFill>
                  <a:srgbClr val="33333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☑ </a:t>
            </a:r>
            <a:r>
              <a:rPr lang="ko-KR" altLang="en-US" sz="1400" dirty="0">
                <a:solidFill>
                  <a:srgbClr val="333333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필터</a:t>
            </a:r>
            <a:r>
              <a:rPr lang="en-US" altLang="ko-KR" sz="1400" dirty="0">
                <a:solidFill>
                  <a:srgbClr val="333333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</a:p>
          <a:p>
            <a:r>
              <a:rPr lang="ko-KR" altLang="en-US" sz="1400" b="0" i="0" dirty="0">
                <a:solidFill>
                  <a:srgbClr val="33333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☑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필터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</a:p>
          <a:p>
            <a:r>
              <a:rPr lang="ko-KR" altLang="en-US" sz="1400" b="0" i="0" dirty="0">
                <a:solidFill>
                  <a:srgbClr val="33333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☐</a:t>
            </a:r>
            <a:r>
              <a:rPr lang="en-US" altLang="ko-KR" sz="1400" dirty="0">
                <a:solidFill>
                  <a:srgbClr val="333333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dirty="0">
                <a:solidFill>
                  <a:srgbClr val="333333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필터</a:t>
            </a:r>
            <a:r>
              <a:rPr lang="en-US" altLang="ko-KR" sz="1400" dirty="0">
                <a:solidFill>
                  <a:srgbClr val="333333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400" dirty="0"/>
          </a:p>
        </p:txBody>
      </p:sp>
      <p:sp>
        <p:nvSpPr>
          <p:cNvPr id="19" name="폭발: 8pt 18">
            <a:extLst>
              <a:ext uri="{FF2B5EF4-FFF2-40B4-BE49-F238E27FC236}">
                <a16:creationId xmlns:a16="http://schemas.microsoft.com/office/drawing/2014/main" id="{525AE028-5D34-9274-12E7-A7E68BD3EC5B}"/>
              </a:ext>
            </a:extLst>
          </p:cNvPr>
          <p:cNvSpPr/>
          <p:nvPr/>
        </p:nvSpPr>
        <p:spPr>
          <a:xfrm>
            <a:off x="1751984" y="1848623"/>
            <a:ext cx="1102087" cy="288275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click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28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C4ABB-9310-E99A-E26C-A69D2744E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48808-5BE1-1CDB-BDE2-3639BC6F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페이지</a:t>
            </a:r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C281C537-61A9-24CE-4021-3E0A5F430DE3}"/>
              </a:ext>
            </a:extLst>
          </p:cNvPr>
          <p:cNvSpPr/>
          <p:nvPr/>
        </p:nvSpPr>
        <p:spPr>
          <a:xfrm>
            <a:off x="733425" y="1305448"/>
            <a:ext cx="10896600" cy="542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0" name="Picture 10" descr="What is a Location Pin (Map Marker)? | PubNub">
            <a:extLst>
              <a:ext uri="{FF2B5EF4-FFF2-40B4-BE49-F238E27FC236}">
                <a16:creationId xmlns:a16="http://schemas.microsoft.com/office/drawing/2014/main" id="{830FE3BC-EF13-35A2-965C-C922F0595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95" y="4895850"/>
            <a:ext cx="323117" cy="32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7" name="직선 연결선 1096">
            <a:extLst>
              <a:ext uri="{FF2B5EF4-FFF2-40B4-BE49-F238E27FC236}">
                <a16:creationId xmlns:a16="http://schemas.microsoft.com/office/drawing/2014/main" id="{3426A9B1-A49A-6B1C-008B-859E6E896FD1}"/>
              </a:ext>
            </a:extLst>
          </p:cNvPr>
          <p:cNvCxnSpPr>
            <a:cxnSpLocks/>
          </p:cNvCxnSpPr>
          <p:nvPr/>
        </p:nvCxnSpPr>
        <p:spPr>
          <a:xfrm>
            <a:off x="4474845" y="1292735"/>
            <a:ext cx="0" cy="5428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2" name="Picture 4" descr="230,900개 이상의 돋보기 스톡 일러스트, Royalty-Free 벡터 그래픽 및 클립 아트 - iStock">
            <a:extLst>
              <a:ext uri="{FF2B5EF4-FFF2-40B4-BE49-F238E27FC236}">
                <a16:creationId xmlns:a16="http://schemas.microsoft.com/office/drawing/2014/main" id="{BCA896D4-19AD-8EB9-322D-D7E7475BF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9" y="1394895"/>
            <a:ext cx="290512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3" name="직사각형 1102">
            <a:extLst>
              <a:ext uri="{FF2B5EF4-FFF2-40B4-BE49-F238E27FC236}">
                <a16:creationId xmlns:a16="http://schemas.microsoft.com/office/drawing/2014/main" id="{630705EC-832F-41C8-47FB-1635E893A06D}"/>
              </a:ext>
            </a:extLst>
          </p:cNvPr>
          <p:cNvSpPr/>
          <p:nvPr/>
        </p:nvSpPr>
        <p:spPr>
          <a:xfrm>
            <a:off x="1154691" y="1394895"/>
            <a:ext cx="3209001" cy="290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검색어 입력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04" name="직선 연결선 1103">
            <a:extLst>
              <a:ext uri="{FF2B5EF4-FFF2-40B4-BE49-F238E27FC236}">
                <a16:creationId xmlns:a16="http://schemas.microsoft.com/office/drawing/2014/main" id="{C16151D3-CEEE-7A10-918F-84B9276EFF0B}"/>
              </a:ext>
            </a:extLst>
          </p:cNvPr>
          <p:cNvCxnSpPr>
            <a:cxnSpLocks/>
          </p:cNvCxnSpPr>
          <p:nvPr/>
        </p:nvCxnSpPr>
        <p:spPr>
          <a:xfrm flipH="1">
            <a:off x="761999" y="2887314"/>
            <a:ext cx="37128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5" name="TextBox 1104">
            <a:extLst>
              <a:ext uri="{FF2B5EF4-FFF2-40B4-BE49-F238E27FC236}">
                <a16:creationId xmlns:a16="http://schemas.microsoft.com/office/drawing/2014/main" id="{0CC80BF5-7503-9BA9-AEEE-A340511F792D}"/>
              </a:ext>
            </a:extLst>
          </p:cNvPr>
          <p:cNvSpPr txBox="1"/>
          <p:nvPr/>
        </p:nvSpPr>
        <p:spPr>
          <a:xfrm>
            <a:off x="761999" y="2953989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총 </a:t>
            </a:r>
            <a:r>
              <a:rPr lang="en-US" altLang="ko-KR" sz="1200" b="1" dirty="0"/>
              <a:t>11</a:t>
            </a:r>
            <a:r>
              <a:rPr lang="ko-KR" altLang="en-US" sz="1200" dirty="0"/>
              <a:t>건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6DBC658C-CA84-97EC-2BF6-BA8DE97A5AEB}"/>
              </a:ext>
            </a:extLst>
          </p:cNvPr>
          <p:cNvSpPr txBox="1"/>
          <p:nvPr/>
        </p:nvSpPr>
        <p:spPr>
          <a:xfrm>
            <a:off x="3686130" y="295760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내림차순</a:t>
            </a:r>
          </a:p>
        </p:txBody>
      </p:sp>
      <p:pic>
        <p:nvPicPr>
          <p:cNvPr id="1107" name="Picture 6" descr="Arrow, filter, list, organize, sort, sort descending, sorting icon -  Download on Iconfinder">
            <a:extLst>
              <a:ext uri="{FF2B5EF4-FFF2-40B4-BE49-F238E27FC236}">
                <a16:creationId xmlns:a16="http://schemas.microsoft.com/office/drawing/2014/main" id="{303F81E3-C0ED-2785-FDF4-C668181B5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538" y="2957602"/>
            <a:ext cx="279628" cy="2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8" name="직선 연결선 1107">
            <a:extLst>
              <a:ext uri="{FF2B5EF4-FFF2-40B4-BE49-F238E27FC236}">
                <a16:creationId xmlns:a16="http://schemas.microsoft.com/office/drawing/2014/main" id="{13D4B728-3A9D-6088-C4E1-FCA0696D2192}"/>
              </a:ext>
            </a:extLst>
          </p:cNvPr>
          <p:cNvCxnSpPr>
            <a:cxnSpLocks/>
          </p:cNvCxnSpPr>
          <p:nvPr/>
        </p:nvCxnSpPr>
        <p:spPr>
          <a:xfrm flipH="1">
            <a:off x="761999" y="3485143"/>
            <a:ext cx="37128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9" name="직선 연결선 1108">
            <a:extLst>
              <a:ext uri="{FF2B5EF4-FFF2-40B4-BE49-F238E27FC236}">
                <a16:creationId xmlns:a16="http://schemas.microsoft.com/office/drawing/2014/main" id="{5715261D-5740-ECFB-20EA-8CB90670533A}"/>
              </a:ext>
            </a:extLst>
          </p:cNvPr>
          <p:cNvCxnSpPr>
            <a:cxnSpLocks/>
          </p:cNvCxnSpPr>
          <p:nvPr/>
        </p:nvCxnSpPr>
        <p:spPr>
          <a:xfrm flipH="1">
            <a:off x="761999" y="4112342"/>
            <a:ext cx="357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0" name="TextBox 1109">
            <a:extLst>
              <a:ext uri="{FF2B5EF4-FFF2-40B4-BE49-F238E27FC236}">
                <a16:creationId xmlns:a16="http://schemas.microsoft.com/office/drawing/2014/main" id="{A7584004-FC43-11AA-8278-B084BFCB28E9}"/>
              </a:ext>
            </a:extLst>
          </p:cNvPr>
          <p:cNvSpPr txBox="1"/>
          <p:nvPr/>
        </p:nvSpPr>
        <p:spPr>
          <a:xfrm>
            <a:off x="761999" y="3552332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관광지</a:t>
            </a:r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192DE333-6AAD-4CBF-1CFC-2CFFE5AA7701}"/>
              </a:ext>
            </a:extLst>
          </p:cNvPr>
          <p:cNvSpPr txBox="1"/>
          <p:nvPr/>
        </p:nvSpPr>
        <p:spPr>
          <a:xfrm>
            <a:off x="757190" y="4170005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관광지</a:t>
            </a:r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67E246E0-08D4-4F9D-245F-448209CED829}"/>
              </a:ext>
            </a:extLst>
          </p:cNvPr>
          <p:cNvSpPr txBox="1"/>
          <p:nvPr/>
        </p:nvSpPr>
        <p:spPr>
          <a:xfrm>
            <a:off x="755913" y="3221298"/>
            <a:ext cx="2672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항목을 클릭해 관광지의 위치로 이동하세요</a:t>
            </a:r>
          </a:p>
        </p:txBody>
      </p:sp>
      <p:sp>
        <p:nvSpPr>
          <p:cNvPr id="1114" name="직사각형 1113">
            <a:extLst>
              <a:ext uri="{FF2B5EF4-FFF2-40B4-BE49-F238E27FC236}">
                <a16:creationId xmlns:a16="http://schemas.microsoft.com/office/drawing/2014/main" id="{0685C6AE-A17B-28BE-070C-70A60DBA6DCA}"/>
              </a:ext>
            </a:extLst>
          </p:cNvPr>
          <p:cNvSpPr/>
          <p:nvPr/>
        </p:nvSpPr>
        <p:spPr>
          <a:xfrm>
            <a:off x="4343694" y="3482124"/>
            <a:ext cx="131149" cy="32393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5" name="직사각형 1114">
            <a:extLst>
              <a:ext uri="{FF2B5EF4-FFF2-40B4-BE49-F238E27FC236}">
                <a16:creationId xmlns:a16="http://schemas.microsoft.com/office/drawing/2014/main" id="{F1214EB5-D0EC-0339-CE72-3356BF5E5C2F}"/>
              </a:ext>
            </a:extLst>
          </p:cNvPr>
          <p:cNvSpPr/>
          <p:nvPr/>
        </p:nvSpPr>
        <p:spPr>
          <a:xfrm>
            <a:off x="4343694" y="3482125"/>
            <a:ext cx="137515" cy="6191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6" name="직선 연결선 1115">
            <a:extLst>
              <a:ext uri="{FF2B5EF4-FFF2-40B4-BE49-F238E27FC236}">
                <a16:creationId xmlns:a16="http://schemas.microsoft.com/office/drawing/2014/main" id="{282DDC44-980D-FD36-D716-411B70ADF63B}"/>
              </a:ext>
            </a:extLst>
          </p:cNvPr>
          <p:cNvCxnSpPr>
            <a:cxnSpLocks/>
          </p:cNvCxnSpPr>
          <p:nvPr/>
        </p:nvCxnSpPr>
        <p:spPr>
          <a:xfrm flipH="1">
            <a:off x="761999" y="4760042"/>
            <a:ext cx="357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7" name="직선 연결선 1116">
            <a:extLst>
              <a:ext uri="{FF2B5EF4-FFF2-40B4-BE49-F238E27FC236}">
                <a16:creationId xmlns:a16="http://schemas.microsoft.com/office/drawing/2014/main" id="{6522C0BF-4B3B-B4A8-D1B1-AD93C4D43530}"/>
              </a:ext>
            </a:extLst>
          </p:cNvPr>
          <p:cNvCxnSpPr>
            <a:cxnSpLocks/>
          </p:cNvCxnSpPr>
          <p:nvPr/>
        </p:nvCxnSpPr>
        <p:spPr>
          <a:xfrm flipH="1">
            <a:off x="761999" y="5426792"/>
            <a:ext cx="357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8" name="직선 연결선 1117">
            <a:extLst>
              <a:ext uri="{FF2B5EF4-FFF2-40B4-BE49-F238E27FC236}">
                <a16:creationId xmlns:a16="http://schemas.microsoft.com/office/drawing/2014/main" id="{C9B917F8-E5E2-AE14-ED7B-C64DECB16305}"/>
              </a:ext>
            </a:extLst>
          </p:cNvPr>
          <p:cNvCxnSpPr>
            <a:cxnSpLocks/>
          </p:cNvCxnSpPr>
          <p:nvPr/>
        </p:nvCxnSpPr>
        <p:spPr>
          <a:xfrm flipH="1">
            <a:off x="761999" y="6074492"/>
            <a:ext cx="357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CF4513B9-41A4-C967-8814-EA56D2EF6090}"/>
              </a:ext>
            </a:extLst>
          </p:cNvPr>
          <p:cNvSpPr txBox="1"/>
          <p:nvPr/>
        </p:nvSpPr>
        <p:spPr>
          <a:xfrm>
            <a:off x="727061" y="4807363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관광지</a:t>
            </a:r>
            <a:r>
              <a:rPr lang="en-US" altLang="ko-KR" sz="1600" b="1" dirty="0"/>
              <a:t>3</a:t>
            </a:r>
            <a:endParaRPr lang="ko-KR" altLang="en-US" sz="1600" b="1" dirty="0"/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4A4C7689-A44C-6B8E-3B62-9F49809A3148}"/>
              </a:ext>
            </a:extLst>
          </p:cNvPr>
          <p:cNvSpPr txBox="1"/>
          <p:nvPr/>
        </p:nvSpPr>
        <p:spPr>
          <a:xfrm>
            <a:off x="751453" y="546386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관광지</a:t>
            </a:r>
            <a:r>
              <a:rPr lang="en-US" altLang="ko-KR" sz="1600" b="1" dirty="0"/>
              <a:t>4</a:t>
            </a:r>
            <a:endParaRPr lang="ko-KR" altLang="en-US" sz="1600" b="1" dirty="0"/>
          </a:p>
        </p:txBody>
      </p:sp>
      <p:sp>
        <p:nvSpPr>
          <p:cNvPr id="1123" name="사각형: 둥근 모서리 1122">
            <a:extLst>
              <a:ext uri="{FF2B5EF4-FFF2-40B4-BE49-F238E27FC236}">
                <a16:creationId xmlns:a16="http://schemas.microsoft.com/office/drawing/2014/main" id="{E1C28F9F-3B0B-F357-5F4D-8D2E90E40F5C}"/>
              </a:ext>
            </a:extLst>
          </p:cNvPr>
          <p:cNvSpPr/>
          <p:nvPr/>
        </p:nvSpPr>
        <p:spPr>
          <a:xfrm>
            <a:off x="845429" y="5810433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9803328F-1993-7FE2-A5E3-E2684140CF89}"/>
              </a:ext>
            </a:extLst>
          </p:cNvPr>
          <p:cNvSpPr txBox="1"/>
          <p:nvPr/>
        </p:nvSpPr>
        <p:spPr>
          <a:xfrm>
            <a:off x="3957555" y="3659693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&gt;&gt;</a:t>
            </a:r>
            <a:endParaRPr lang="ko-KR" altLang="en-US" sz="1100" dirty="0"/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41620340-166E-4738-B34F-7FE106A17748}"/>
              </a:ext>
            </a:extLst>
          </p:cNvPr>
          <p:cNvSpPr txBox="1"/>
          <p:nvPr/>
        </p:nvSpPr>
        <p:spPr>
          <a:xfrm>
            <a:off x="3934214" y="4283299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&gt;&gt;</a:t>
            </a:r>
            <a:endParaRPr lang="ko-KR" altLang="en-US" sz="1100" dirty="0"/>
          </a:p>
        </p:txBody>
      </p:sp>
      <p:sp>
        <p:nvSpPr>
          <p:cNvPr id="1127" name="TextBox 1126">
            <a:extLst>
              <a:ext uri="{FF2B5EF4-FFF2-40B4-BE49-F238E27FC236}">
                <a16:creationId xmlns:a16="http://schemas.microsoft.com/office/drawing/2014/main" id="{CD926EAE-0253-861C-B7EE-3AD5160FDA80}"/>
              </a:ext>
            </a:extLst>
          </p:cNvPr>
          <p:cNvSpPr txBox="1"/>
          <p:nvPr/>
        </p:nvSpPr>
        <p:spPr>
          <a:xfrm>
            <a:off x="3925078" y="4930633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&gt;&gt;</a:t>
            </a:r>
            <a:endParaRPr lang="ko-KR" altLang="en-US" sz="1100" dirty="0"/>
          </a:p>
        </p:txBody>
      </p:sp>
      <p:sp>
        <p:nvSpPr>
          <p:cNvPr id="1128" name="TextBox 1127">
            <a:extLst>
              <a:ext uri="{FF2B5EF4-FFF2-40B4-BE49-F238E27FC236}">
                <a16:creationId xmlns:a16="http://schemas.microsoft.com/office/drawing/2014/main" id="{A2F0F51E-8D38-7E2E-BB67-C4598AF0A93C}"/>
              </a:ext>
            </a:extLst>
          </p:cNvPr>
          <p:cNvSpPr txBox="1"/>
          <p:nvPr/>
        </p:nvSpPr>
        <p:spPr>
          <a:xfrm>
            <a:off x="3934214" y="5609125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&gt;&gt;</a:t>
            </a:r>
            <a:endParaRPr lang="ko-KR" altLang="en-US" sz="1100" dirty="0"/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69BA94A8-7BE5-5D7A-81F4-3E3B4D06099E}"/>
              </a:ext>
            </a:extLst>
          </p:cNvPr>
          <p:cNvSpPr txBox="1"/>
          <p:nvPr/>
        </p:nvSpPr>
        <p:spPr>
          <a:xfrm>
            <a:off x="733631" y="1767591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분류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태그</a:t>
            </a:r>
          </a:p>
        </p:txBody>
      </p:sp>
      <p:sp>
        <p:nvSpPr>
          <p:cNvPr id="1130" name="TextBox 1129">
            <a:extLst>
              <a:ext uri="{FF2B5EF4-FFF2-40B4-BE49-F238E27FC236}">
                <a16:creationId xmlns:a16="http://schemas.microsoft.com/office/drawing/2014/main" id="{8EBB19EA-7514-1F85-6727-95874327ABDB}"/>
              </a:ext>
            </a:extLst>
          </p:cNvPr>
          <p:cNvSpPr txBox="1"/>
          <p:nvPr/>
        </p:nvSpPr>
        <p:spPr>
          <a:xfrm>
            <a:off x="677588" y="233071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사용자 맞춤</a:t>
            </a:r>
          </a:p>
        </p:txBody>
      </p:sp>
      <p:pic>
        <p:nvPicPr>
          <p:cNvPr id="3" name="Picture 10" descr="What is a Location Pin (Map Marker)? | PubNub">
            <a:extLst>
              <a:ext uri="{FF2B5EF4-FFF2-40B4-BE49-F238E27FC236}">
                <a16:creationId xmlns:a16="http://schemas.microsoft.com/office/drawing/2014/main" id="{4B262D20-9E8B-EB4A-CD43-6FE82B57E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616" y="3013473"/>
            <a:ext cx="323117" cy="32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What is a Location Pin (Map Marker)? | PubNub">
            <a:extLst>
              <a:ext uri="{FF2B5EF4-FFF2-40B4-BE49-F238E27FC236}">
                <a16:creationId xmlns:a16="http://schemas.microsoft.com/office/drawing/2014/main" id="{E24CE048-A08D-07AA-081B-3495677C6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699" y="4230758"/>
            <a:ext cx="323117" cy="32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What is a Location Pin (Map Marker)? | PubNub">
            <a:extLst>
              <a:ext uri="{FF2B5EF4-FFF2-40B4-BE49-F238E27FC236}">
                <a16:creationId xmlns:a16="http://schemas.microsoft.com/office/drawing/2014/main" id="{E8705B81-24C6-7EE9-C9DB-079432A36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79" y="3941898"/>
            <a:ext cx="323117" cy="32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3D2A70D-0A45-79D3-BBF1-540AA6A7A891}"/>
              </a:ext>
            </a:extLst>
          </p:cNvPr>
          <p:cNvSpPr/>
          <p:nvPr/>
        </p:nvSpPr>
        <p:spPr>
          <a:xfrm>
            <a:off x="1523038" y="1777153"/>
            <a:ext cx="938570" cy="2517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dirty="0">
                <a:solidFill>
                  <a:schemeClr val="tx1"/>
                </a:solidFill>
              </a:rPr>
              <a:t>필터 설정</a:t>
            </a:r>
          </a:p>
        </p:txBody>
      </p:sp>
      <p:pic>
        <p:nvPicPr>
          <p:cNvPr id="1026" name="Picture 2" descr="Plus Circle - iconmonstr">
            <a:extLst>
              <a:ext uri="{FF2B5EF4-FFF2-40B4-BE49-F238E27FC236}">
                <a16:creationId xmlns:a16="http://schemas.microsoft.com/office/drawing/2014/main" id="{0B0DF931-2B50-40A4-5E8D-4CA7D1F65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182" y="1803846"/>
            <a:ext cx="184689" cy="18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3CE3C6E-31B1-DF85-D7C5-5A340D22929F}"/>
              </a:ext>
            </a:extLst>
          </p:cNvPr>
          <p:cNvSpPr/>
          <p:nvPr/>
        </p:nvSpPr>
        <p:spPr>
          <a:xfrm>
            <a:off x="1601176" y="2349435"/>
            <a:ext cx="938570" cy="2517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dirty="0">
                <a:solidFill>
                  <a:schemeClr val="tx1"/>
                </a:solidFill>
              </a:rPr>
              <a:t>필터 설정</a:t>
            </a:r>
          </a:p>
        </p:txBody>
      </p:sp>
      <p:pic>
        <p:nvPicPr>
          <p:cNvPr id="9" name="Picture 2" descr="Plus Circle - iconmonstr">
            <a:extLst>
              <a:ext uri="{FF2B5EF4-FFF2-40B4-BE49-F238E27FC236}">
                <a16:creationId xmlns:a16="http://schemas.microsoft.com/office/drawing/2014/main" id="{40D7D3B1-03F7-4688-12E0-168A49104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20" y="2376128"/>
            <a:ext cx="184689" cy="18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FAD8975-1EFC-9034-7EDE-60E086D93F66}"/>
              </a:ext>
            </a:extLst>
          </p:cNvPr>
          <p:cNvSpPr/>
          <p:nvPr/>
        </p:nvSpPr>
        <p:spPr>
          <a:xfrm>
            <a:off x="801363" y="2055688"/>
            <a:ext cx="628650" cy="2270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필터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4E81301-06B0-DE20-18D8-B043E6AFEABB}"/>
              </a:ext>
            </a:extLst>
          </p:cNvPr>
          <p:cNvSpPr/>
          <p:nvPr/>
        </p:nvSpPr>
        <p:spPr>
          <a:xfrm>
            <a:off x="1523038" y="2065145"/>
            <a:ext cx="628650" cy="2270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필터 </a:t>
            </a:r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FD8B588-2F74-4B3E-42FF-EF08B1F0D2C1}"/>
              </a:ext>
            </a:extLst>
          </p:cNvPr>
          <p:cNvSpPr/>
          <p:nvPr/>
        </p:nvSpPr>
        <p:spPr>
          <a:xfrm>
            <a:off x="801363" y="2595928"/>
            <a:ext cx="628650" cy="2270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필터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67CDA40-10E3-3308-6AC2-0D595CB6E4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739" y="6296260"/>
            <a:ext cx="3725378" cy="431098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37BA7E6-4F73-96AC-37E3-3A4270973BF5}"/>
              </a:ext>
            </a:extLst>
          </p:cNvPr>
          <p:cNvSpPr/>
          <p:nvPr/>
        </p:nvSpPr>
        <p:spPr>
          <a:xfrm>
            <a:off x="845429" y="5157529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2F7A6FF-C123-A66F-B592-9AC92ACC6EDE}"/>
              </a:ext>
            </a:extLst>
          </p:cNvPr>
          <p:cNvSpPr/>
          <p:nvPr/>
        </p:nvSpPr>
        <p:spPr>
          <a:xfrm>
            <a:off x="857365" y="4500343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300D6C6-0484-E4ED-3DB4-1FC12FC6E9E0}"/>
              </a:ext>
            </a:extLst>
          </p:cNvPr>
          <p:cNvSpPr/>
          <p:nvPr/>
        </p:nvSpPr>
        <p:spPr>
          <a:xfrm>
            <a:off x="846204" y="3886044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3CFA311-7316-330C-60CC-560079ACAFC9}"/>
              </a:ext>
            </a:extLst>
          </p:cNvPr>
          <p:cNvSpPr/>
          <p:nvPr/>
        </p:nvSpPr>
        <p:spPr>
          <a:xfrm>
            <a:off x="1424072" y="4500343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pic>
        <p:nvPicPr>
          <p:cNvPr id="11" name="Picture 12" descr="Destination Map Marker Royalty Free SVG, Cliparts, Vectors, and Stock  Illustration. Image 116333906.">
            <a:extLst>
              <a:ext uri="{FF2B5EF4-FFF2-40B4-BE49-F238E27FC236}">
                <a16:creationId xmlns:a16="http://schemas.microsoft.com/office/drawing/2014/main" id="{07D85500-29DA-665E-5951-60FAF94DC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991" y="4595495"/>
            <a:ext cx="352970" cy="35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A54F74-0668-2B69-1EA5-FF6A907E3C50}"/>
              </a:ext>
            </a:extLst>
          </p:cNvPr>
          <p:cNvSpPr/>
          <p:nvPr/>
        </p:nvSpPr>
        <p:spPr>
          <a:xfrm>
            <a:off x="4477392" y="1363229"/>
            <a:ext cx="2455563" cy="5226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537D34-95C0-116F-9997-8C44234F770D}"/>
              </a:ext>
            </a:extLst>
          </p:cNvPr>
          <p:cNvSpPr txBox="1"/>
          <p:nvPr/>
        </p:nvSpPr>
        <p:spPr>
          <a:xfrm>
            <a:off x="4623927" y="298865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관광지</a:t>
            </a:r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5A7106BA-C864-AF06-7726-D0D9E90C7792}"/>
              </a:ext>
            </a:extLst>
          </p:cNvPr>
          <p:cNvGraphicFramePr>
            <a:graphicFrameLocks noGrp="1"/>
          </p:cNvGraphicFramePr>
          <p:nvPr/>
        </p:nvGraphicFramePr>
        <p:xfrm>
          <a:off x="4711808" y="3606319"/>
          <a:ext cx="1939966" cy="67737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69983">
                  <a:extLst>
                    <a:ext uri="{9D8B030D-6E8A-4147-A177-3AD203B41FA5}">
                      <a16:colId xmlns:a16="http://schemas.microsoft.com/office/drawing/2014/main" val="3751199604"/>
                    </a:ext>
                  </a:extLst>
                </a:gridCol>
                <a:gridCol w="969983">
                  <a:extLst>
                    <a:ext uri="{9D8B030D-6E8A-4147-A177-3AD203B41FA5}">
                      <a16:colId xmlns:a16="http://schemas.microsoft.com/office/drawing/2014/main" val="1520450204"/>
                    </a:ext>
                  </a:extLst>
                </a:gridCol>
              </a:tblGrid>
              <a:tr h="338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경기도</a:t>
                      </a:r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613603"/>
                  </a:ext>
                </a:extLst>
              </a:tr>
              <a:tr h="338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문의전화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031-~~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652996"/>
                  </a:ext>
                </a:extLst>
              </a:tr>
            </a:tbl>
          </a:graphicData>
        </a:graphic>
      </p:graphicFrame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55040B4-8E97-ECF9-1E31-A61ED2FE7784}"/>
              </a:ext>
            </a:extLst>
          </p:cNvPr>
          <p:cNvSpPr/>
          <p:nvPr/>
        </p:nvSpPr>
        <p:spPr>
          <a:xfrm>
            <a:off x="5839770" y="3029133"/>
            <a:ext cx="750587" cy="2630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관심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5902A2-B76F-0928-E1C5-AC8812259DB5}"/>
              </a:ext>
            </a:extLst>
          </p:cNvPr>
          <p:cNvSpPr txBox="1"/>
          <p:nvPr/>
        </p:nvSpPr>
        <p:spPr>
          <a:xfrm>
            <a:off x="4573281" y="4376719"/>
            <a:ext cx="2182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 관광지는 풍경이 좋으며 건강에도 좋고 어쩌고 저쩌고</a:t>
            </a:r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B1A3F24-55BF-332B-0646-0F34ED2B6FE7}"/>
              </a:ext>
            </a:extLst>
          </p:cNvPr>
          <p:cNvSpPr/>
          <p:nvPr/>
        </p:nvSpPr>
        <p:spPr>
          <a:xfrm>
            <a:off x="6619992" y="1406031"/>
            <a:ext cx="271575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X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754C07E-B1A1-E148-7535-A6492409B640}"/>
              </a:ext>
            </a:extLst>
          </p:cNvPr>
          <p:cNvSpPr/>
          <p:nvPr/>
        </p:nvSpPr>
        <p:spPr>
          <a:xfrm>
            <a:off x="4725672" y="3401813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306A71B-B9F4-73BE-0904-04416CEDEE57}"/>
              </a:ext>
            </a:extLst>
          </p:cNvPr>
          <p:cNvSpPr/>
          <p:nvPr/>
        </p:nvSpPr>
        <p:spPr>
          <a:xfrm>
            <a:off x="6811617" y="1734204"/>
            <a:ext cx="111835" cy="48554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485C4C1-5865-F332-00A6-35190B9BDB5A}"/>
              </a:ext>
            </a:extLst>
          </p:cNvPr>
          <p:cNvSpPr/>
          <p:nvPr/>
        </p:nvSpPr>
        <p:spPr>
          <a:xfrm>
            <a:off x="6812555" y="1734205"/>
            <a:ext cx="117263" cy="9279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한국 소개 - 관광 — 뉴욕한국문화원">
            <a:extLst>
              <a:ext uri="{FF2B5EF4-FFF2-40B4-BE49-F238E27FC236}">
                <a16:creationId xmlns:a16="http://schemas.microsoft.com/office/drawing/2014/main" id="{2E3AB717-351B-4B1E-8381-7A19E5D13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30" y="1776210"/>
            <a:ext cx="1296322" cy="115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333C147-40DA-E16C-C242-91A243F53F60}"/>
              </a:ext>
            </a:extLst>
          </p:cNvPr>
          <p:cNvSpPr txBox="1"/>
          <p:nvPr/>
        </p:nvSpPr>
        <p:spPr>
          <a:xfrm>
            <a:off x="4590665" y="5079211"/>
            <a:ext cx="1652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관광 후기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의견</a:t>
            </a:r>
          </a:p>
        </p:txBody>
      </p:sp>
      <p:sp>
        <p:nvSpPr>
          <p:cNvPr id="35" name="폭발: 8pt 34">
            <a:extLst>
              <a:ext uri="{FF2B5EF4-FFF2-40B4-BE49-F238E27FC236}">
                <a16:creationId xmlns:a16="http://schemas.microsoft.com/office/drawing/2014/main" id="{D42EE7FB-F2CF-3E28-C51A-253AD3B52C12}"/>
              </a:ext>
            </a:extLst>
          </p:cNvPr>
          <p:cNvSpPr/>
          <p:nvPr/>
        </p:nvSpPr>
        <p:spPr>
          <a:xfrm>
            <a:off x="7335314" y="4059622"/>
            <a:ext cx="1299646" cy="592945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click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폭발: 8pt 35">
            <a:extLst>
              <a:ext uri="{FF2B5EF4-FFF2-40B4-BE49-F238E27FC236}">
                <a16:creationId xmlns:a16="http://schemas.microsoft.com/office/drawing/2014/main" id="{3213E8AA-14FC-A66E-A984-0CB95E96213E}"/>
              </a:ext>
            </a:extLst>
          </p:cNvPr>
          <p:cNvSpPr/>
          <p:nvPr/>
        </p:nvSpPr>
        <p:spPr>
          <a:xfrm>
            <a:off x="2506824" y="3544500"/>
            <a:ext cx="1299646" cy="592945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click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BA713EAC-9ADA-ECFC-A09E-7CDC9C854F0B}"/>
              </a:ext>
            </a:extLst>
          </p:cNvPr>
          <p:cNvSpPr/>
          <p:nvPr/>
        </p:nvSpPr>
        <p:spPr>
          <a:xfrm>
            <a:off x="6621658" y="3167601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slide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3796907-1482-FE03-4165-DC142CE0875A}"/>
              </a:ext>
            </a:extLst>
          </p:cNvPr>
          <p:cNvSpPr/>
          <p:nvPr/>
        </p:nvSpPr>
        <p:spPr>
          <a:xfrm>
            <a:off x="4628368" y="5357600"/>
            <a:ext cx="2092260" cy="759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B2F920-4D29-1D3E-B362-FFC419868DEC}"/>
              </a:ext>
            </a:extLst>
          </p:cNvPr>
          <p:cNvSpPr txBox="1"/>
          <p:nvPr/>
        </p:nvSpPr>
        <p:spPr>
          <a:xfrm>
            <a:off x="4650792" y="5385915"/>
            <a:ext cx="1652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사용자</a:t>
            </a:r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3F2128-E49C-E12A-B12E-341EE5318F72}"/>
              </a:ext>
            </a:extLst>
          </p:cNvPr>
          <p:cNvSpPr txBox="1"/>
          <p:nvPr/>
        </p:nvSpPr>
        <p:spPr>
          <a:xfrm>
            <a:off x="4653750" y="5660877"/>
            <a:ext cx="1998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저번주에 </a:t>
            </a:r>
            <a:r>
              <a:rPr lang="ko-KR" altLang="en-US" sz="1200" dirty="0" err="1"/>
              <a:t>갔다왔는데</a:t>
            </a:r>
            <a:r>
              <a:rPr lang="ko-KR" altLang="en-US" sz="1200" dirty="0"/>
              <a:t> 너무 좋아요</a:t>
            </a:r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EC0619-0264-4E3E-EBB7-EE7EB58AE4EE}"/>
              </a:ext>
            </a:extLst>
          </p:cNvPr>
          <p:cNvSpPr txBox="1"/>
          <p:nvPr/>
        </p:nvSpPr>
        <p:spPr>
          <a:xfrm>
            <a:off x="5904506" y="5394113"/>
            <a:ext cx="732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공감</a:t>
            </a:r>
            <a:r>
              <a:rPr lang="en-US" altLang="ko-KR" sz="1050" dirty="0"/>
              <a:t>-12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19958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909B0-3A98-39EE-62D3-50F73160B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32E22-D25F-8F51-7362-A16F027E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페이지</a:t>
            </a:r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E353EE6D-A4AC-7E74-79F5-B5233A968854}"/>
              </a:ext>
            </a:extLst>
          </p:cNvPr>
          <p:cNvSpPr/>
          <p:nvPr/>
        </p:nvSpPr>
        <p:spPr>
          <a:xfrm>
            <a:off x="733425" y="1305448"/>
            <a:ext cx="10896600" cy="542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0" name="Picture 10" descr="What is a Location Pin (Map Marker)? | PubNub">
            <a:extLst>
              <a:ext uri="{FF2B5EF4-FFF2-40B4-BE49-F238E27FC236}">
                <a16:creationId xmlns:a16="http://schemas.microsoft.com/office/drawing/2014/main" id="{3043EE8A-DFC0-BEF1-A951-C9A94CB65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95" y="4895850"/>
            <a:ext cx="323117" cy="32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7" name="직선 연결선 1096">
            <a:extLst>
              <a:ext uri="{FF2B5EF4-FFF2-40B4-BE49-F238E27FC236}">
                <a16:creationId xmlns:a16="http://schemas.microsoft.com/office/drawing/2014/main" id="{775A2363-0EBF-57CD-166A-7E24FE429E63}"/>
              </a:ext>
            </a:extLst>
          </p:cNvPr>
          <p:cNvCxnSpPr>
            <a:cxnSpLocks/>
          </p:cNvCxnSpPr>
          <p:nvPr/>
        </p:nvCxnSpPr>
        <p:spPr>
          <a:xfrm>
            <a:off x="4474845" y="1292735"/>
            <a:ext cx="0" cy="5428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2" name="Picture 4" descr="230,900개 이상의 돋보기 스톡 일러스트, Royalty-Free 벡터 그래픽 및 클립 아트 - iStock">
            <a:extLst>
              <a:ext uri="{FF2B5EF4-FFF2-40B4-BE49-F238E27FC236}">
                <a16:creationId xmlns:a16="http://schemas.microsoft.com/office/drawing/2014/main" id="{222D6D8F-1BAE-CAA4-DA49-23DC6F9F5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9" y="1394895"/>
            <a:ext cx="290512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3" name="직사각형 1102">
            <a:extLst>
              <a:ext uri="{FF2B5EF4-FFF2-40B4-BE49-F238E27FC236}">
                <a16:creationId xmlns:a16="http://schemas.microsoft.com/office/drawing/2014/main" id="{A4C5614E-E832-7DE5-E587-CEEE9DF272A6}"/>
              </a:ext>
            </a:extLst>
          </p:cNvPr>
          <p:cNvSpPr/>
          <p:nvPr/>
        </p:nvSpPr>
        <p:spPr>
          <a:xfrm>
            <a:off x="1154691" y="1394895"/>
            <a:ext cx="3209001" cy="290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검색어 입력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04" name="직선 연결선 1103">
            <a:extLst>
              <a:ext uri="{FF2B5EF4-FFF2-40B4-BE49-F238E27FC236}">
                <a16:creationId xmlns:a16="http://schemas.microsoft.com/office/drawing/2014/main" id="{AA97CB1B-7762-2C92-2FDF-AC24A0975A52}"/>
              </a:ext>
            </a:extLst>
          </p:cNvPr>
          <p:cNvCxnSpPr>
            <a:cxnSpLocks/>
          </p:cNvCxnSpPr>
          <p:nvPr/>
        </p:nvCxnSpPr>
        <p:spPr>
          <a:xfrm flipH="1">
            <a:off x="761999" y="2887314"/>
            <a:ext cx="37128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5" name="TextBox 1104">
            <a:extLst>
              <a:ext uri="{FF2B5EF4-FFF2-40B4-BE49-F238E27FC236}">
                <a16:creationId xmlns:a16="http://schemas.microsoft.com/office/drawing/2014/main" id="{7568D25A-C531-A43E-6E1C-334ADCFC7C5B}"/>
              </a:ext>
            </a:extLst>
          </p:cNvPr>
          <p:cNvSpPr txBox="1"/>
          <p:nvPr/>
        </p:nvSpPr>
        <p:spPr>
          <a:xfrm>
            <a:off x="761999" y="2953989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총 </a:t>
            </a:r>
            <a:r>
              <a:rPr lang="en-US" altLang="ko-KR" sz="1200" b="1" dirty="0"/>
              <a:t>11</a:t>
            </a:r>
            <a:r>
              <a:rPr lang="ko-KR" altLang="en-US" sz="1200" dirty="0"/>
              <a:t>건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97E1C783-A48A-BDB1-5297-847DE72E71BB}"/>
              </a:ext>
            </a:extLst>
          </p:cNvPr>
          <p:cNvSpPr txBox="1"/>
          <p:nvPr/>
        </p:nvSpPr>
        <p:spPr>
          <a:xfrm>
            <a:off x="3686130" y="295760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내림차순</a:t>
            </a:r>
          </a:p>
        </p:txBody>
      </p:sp>
      <p:pic>
        <p:nvPicPr>
          <p:cNvPr id="1107" name="Picture 6" descr="Arrow, filter, list, organize, sort, sort descending, sorting icon -  Download on Iconfinder">
            <a:extLst>
              <a:ext uri="{FF2B5EF4-FFF2-40B4-BE49-F238E27FC236}">
                <a16:creationId xmlns:a16="http://schemas.microsoft.com/office/drawing/2014/main" id="{8938C019-4C0A-E881-48D3-57F5DC4FD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538" y="2957602"/>
            <a:ext cx="279628" cy="2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8" name="직선 연결선 1107">
            <a:extLst>
              <a:ext uri="{FF2B5EF4-FFF2-40B4-BE49-F238E27FC236}">
                <a16:creationId xmlns:a16="http://schemas.microsoft.com/office/drawing/2014/main" id="{6AA478D4-C574-FAE3-28C8-21AE95098A05}"/>
              </a:ext>
            </a:extLst>
          </p:cNvPr>
          <p:cNvCxnSpPr>
            <a:cxnSpLocks/>
          </p:cNvCxnSpPr>
          <p:nvPr/>
        </p:nvCxnSpPr>
        <p:spPr>
          <a:xfrm flipH="1">
            <a:off x="761999" y="3485143"/>
            <a:ext cx="37128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9" name="직선 연결선 1108">
            <a:extLst>
              <a:ext uri="{FF2B5EF4-FFF2-40B4-BE49-F238E27FC236}">
                <a16:creationId xmlns:a16="http://schemas.microsoft.com/office/drawing/2014/main" id="{A303906D-E1EA-A4FA-0129-319CC38F8A12}"/>
              </a:ext>
            </a:extLst>
          </p:cNvPr>
          <p:cNvCxnSpPr>
            <a:cxnSpLocks/>
          </p:cNvCxnSpPr>
          <p:nvPr/>
        </p:nvCxnSpPr>
        <p:spPr>
          <a:xfrm flipH="1">
            <a:off x="761999" y="4112342"/>
            <a:ext cx="357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0" name="TextBox 1109">
            <a:extLst>
              <a:ext uri="{FF2B5EF4-FFF2-40B4-BE49-F238E27FC236}">
                <a16:creationId xmlns:a16="http://schemas.microsoft.com/office/drawing/2014/main" id="{B44EC474-03C1-4F17-05D1-3139407A5F1E}"/>
              </a:ext>
            </a:extLst>
          </p:cNvPr>
          <p:cNvSpPr txBox="1"/>
          <p:nvPr/>
        </p:nvSpPr>
        <p:spPr>
          <a:xfrm>
            <a:off x="761999" y="3552332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관광지</a:t>
            </a:r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871895CE-89A6-D809-007A-F38F92FAE1B8}"/>
              </a:ext>
            </a:extLst>
          </p:cNvPr>
          <p:cNvSpPr txBox="1"/>
          <p:nvPr/>
        </p:nvSpPr>
        <p:spPr>
          <a:xfrm>
            <a:off x="757190" y="4170005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관광지</a:t>
            </a:r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53C49A2E-304F-7BBF-F7E1-832F475E6073}"/>
              </a:ext>
            </a:extLst>
          </p:cNvPr>
          <p:cNvSpPr txBox="1"/>
          <p:nvPr/>
        </p:nvSpPr>
        <p:spPr>
          <a:xfrm>
            <a:off x="755913" y="3221298"/>
            <a:ext cx="2672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항목을 클릭해 관광지의 위치로 이동하세요</a:t>
            </a:r>
          </a:p>
        </p:txBody>
      </p:sp>
      <p:sp>
        <p:nvSpPr>
          <p:cNvPr id="1114" name="직사각형 1113">
            <a:extLst>
              <a:ext uri="{FF2B5EF4-FFF2-40B4-BE49-F238E27FC236}">
                <a16:creationId xmlns:a16="http://schemas.microsoft.com/office/drawing/2014/main" id="{DD7A5F93-0311-F547-BDEA-B57CE7F964AB}"/>
              </a:ext>
            </a:extLst>
          </p:cNvPr>
          <p:cNvSpPr/>
          <p:nvPr/>
        </p:nvSpPr>
        <p:spPr>
          <a:xfrm>
            <a:off x="4343694" y="3482124"/>
            <a:ext cx="131149" cy="32393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5" name="직사각형 1114">
            <a:extLst>
              <a:ext uri="{FF2B5EF4-FFF2-40B4-BE49-F238E27FC236}">
                <a16:creationId xmlns:a16="http://schemas.microsoft.com/office/drawing/2014/main" id="{32C2BB1D-1B9D-458B-B508-D79C64846F57}"/>
              </a:ext>
            </a:extLst>
          </p:cNvPr>
          <p:cNvSpPr/>
          <p:nvPr/>
        </p:nvSpPr>
        <p:spPr>
          <a:xfrm>
            <a:off x="4343694" y="3482125"/>
            <a:ext cx="137515" cy="6191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6" name="직선 연결선 1115">
            <a:extLst>
              <a:ext uri="{FF2B5EF4-FFF2-40B4-BE49-F238E27FC236}">
                <a16:creationId xmlns:a16="http://schemas.microsoft.com/office/drawing/2014/main" id="{3F5C5888-189C-47AF-BF87-4099F860E7D5}"/>
              </a:ext>
            </a:extLst>
          </p:cNvPr>
          <p:cNvCxnSpPr>
            <a:cxnSpLocks/>
          </p:cNvCxnSpPr>
          <p:nvPr/>
        </p:nvCxnSpPr>
        <p:spPr>
          <a:xfrm flipH="1">
            <a:off x="761999" y="4760042"/>
            <a:ext cx="357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7" name="직선 연결선 1116">
            <a:extLst>
              <a:ext uri="{FF2B5EF4-FFF2-40B4-BE49-F238E27FC236}">
                <a16:creationId xmlns:a16="http://schemas.microsoft.com/office/drawing/2014/main" id="{2756706B-F4CA-7C9F-5DC7-FBC0AFF4B64E}"/>
              </a:ext>
            </a:extLst>
          </p:cNvPr>
          <p:cNvCxnSpPr>
            <a:cxnSpLocks/>
          </p:cNvCxnSpPr>
          <p:nvPr/>
        </p:nvCxnSpPr>
        <p:spPr>
          <a:xfrm flipH="1">
            <a:off x="761999" y="5426792"/>
            <a:ext cx="357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8" name="직선 연결선 1117">
            <a:extLst>
              <a:ext uri="{FF2B5EF4-FFF2-40B4-BE49-F238E27FC236}">
                <a16:creationId xmlns:a16="http://schemas.microsoft.com/office/drawing/2014/main" id="{82DF305A-BCE1-6A13-E9F7-4F073251C6DD}"/>
              </a:ext>
            </a:extLst>
          </p:cNvPr>
          <p:cNvCxnSpPr>
            <a:cxnSpLocks/>
          </p:cNvCxnSpPr>
          <p:nvPr/>
        </p:nvCxnSpPr>
        <p:spPr>
          <a:xfrm flipH="1">
            <a:off x="761999" y="6074492"/>
            <a:ext cx="357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A9DEA99A-9D86-5598-F22F-4EF5FD3CE71A}"/>
              </a:ext>
            </a:extLst>
          </p:cNvPr>
          <p:cNvSpPr txBox="1"/>
          <p:nvPr/>
        </p:nvSpPr>
        <p:spPr>
          <a:xfrm>
            <a:off x="727061" y="4807363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관광지</a:t>
            </a:r>
            <a:r>
              <a:rPr lang="en-US" altLang="ko-KR" sz="1600" b="1" dirty="0"/>
              <a:t>3</a:t>
            </a:r>
            <a:endParaRPr lang="ko-KR" altLang="en-US" sz="1600" b="1" dirty="0"/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A2286D1D-FBB2-6BB1-C557-25C2D2BFA451}"/>
              </a:ext>
            </a:extLst>
          </p:cNvPr>
          <p:cNvSpPr txBox="1"/>
          <p:nvPr/>
        </p:nvSpPr>
        <p:spPr>
          <a:xfrm>
            <a:off x="751453" y="546386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관광지</a:t>
            </a:r>
            <a:r>
              <a:rPr lang="en-US" altLang="ko-KR" sz="1600" b="1" dirty="0"/>
              <a:t>4</a:t>
            </a:r>
            <a:endParaRPr lang="ko-KR" altLang="en-US" sz="1600" b="1" dirty="0"/>
          </a:p>
        </p:txBody>
      </p:sp>
      <p:sp>
        <p:nvSpPr>
          <p:cNvPr id="1123" name="사각형: 둥근 모서리 1122">
            <a:extLst>
              <a:ext uri="{FF2B5EF4-FFF2-40B4-BE49-F238E27FC236}">
                <a16:creationId xmlns:a16="http://schemas.microsoft.com/office/drawing/2014/main" id="{2A4F9F41-5A26-DBBB-9999-0ECCF01EFF5E}"/>
              </a:ext>
            </a:extLst>
          </p:cNvPr>
          <p:cNvSpPr/>
          <p:nvPr/>
        </p:nvSpPr>
        <p:spPr>
          <a:xfrm>
            <a:off x="845429" y="5810433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C02DB94A-5E11-6DB9-B4FA-C647F39110D2}"/>
              </a:ext>
            </a:extLst>
          </p:cNvPr>
          <p:cNvSpPr txBox="1"/>
          <p:nvPr/>
        </p:nvSpPr>
        <p:spPr>
          <a:xfrm>
            <a:off x="3957555" y="3659693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&gt;&gt;</a:t>
            </a:r>
            <a:endParaRPr lang="ko-KR" altLang="en-US" sz="1100" dirty="0"/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A365001D-D156-E4F7-D2DE-511794E36924}"/>
              </a:ext>
            </a:extLst>
          </p:cNvPr>
          <p:cNvSpPr txBox="1"/>
          <p:nvPr/>
        </p:nvSpPr>
        <p:spPr>
          <a:xfrm>
            <a:off x="3934214" y="4283299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&gt;&gt;</a:t>
            </a:r>
            <a:endParaRPr lang="ko-KR" altLang="en-US" sz="1100" dirty="0"/>
          </a:p>
        </p:txBody>
      </p:sp>
      <p:sp>
        <p:nvSpPr>
          <p:cNvPr id="1127" name="TextBox 1126">
            <a:extLst>
              <a:ext uri="{FF2B5EF4-FFF2-40B4-BE49-F238E27FC236}">
                <a16:creationId xmlns:a16="http://schemas.microsoft.com/office/drawing/2014/main" id="{954F658C-BA93-0588-CB40-39DCD61ECC3B}"/>
              </a:ext>
            </a:extLst>
          </p:cNvPr>
          <p:cNvSpPr txBox="1"/>
          <p:nvPr/>
        </p:nvSpPr>
        <p:spPr>
          <a:xfrm>
            <a:off x="3925078" y="4930633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&gt;&gt;</a:t>
            </a:r>
            <a:endParaRPr lang="ko-KR" altLang="en-US" sz="1100" dirty="0"/>
          </a:p>
        </p:txBody>
      </p:sp>
      <p:sp>
        <p:nvSpPr>
          <p:cNvPr id="1128" name="TextBox 1127">
            <a:extLst>
              <a:ext uri="{FF2B5EF4-FFF2-40B4-BE49-F238E27FC236}">
                <a16:creationId xmlns:a16="http://schemas.microsoft.com/office/drawing/2014/main" id="{4C4F554D-F540-FD99-78C1-55C3D6A017AF}"/>
              </a:ext>
            </a:extLst>
          </p:cNvPr>
          <p:cNvSpPr txBox="1"/>
          <p:nvPr/>
        </p:nvSpPr>
        <p:spPr>
          <a:xfrm>
            <a:off x="3934214" y="5609125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&gt;&gt;</a:t>
            </a:r>
            <a:endParaRPr lang="ko-KR" altLang="en-US" sz="1100" dirty="0"/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DD5AD160-31F3-AD2F-4041-4F0C4AAE83A4}"/>
              </a:ext>
            </a:extLst>
          </p:cNvPr>
          <p:cNvSpPr txBox="1"/>
          <p:nvPr/>
        </p:nvSpPr>
        <p:spPr>
          <a:xfrm>
            <a:off x="733631" y="1767591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분류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태그</a:t>
            </a:r>
          </a:p>
        </p:txBody>
      </p:sp>
      <p:sp>
        <p:nvSpPr>
          <p:cNvPr id="1130" name="TextBox 1129">
            <a:extLst>
              <a:ext uri="{FF2B5EF4-FFF2-40B4-BE49-F238E27FC236}">
                <a16:creationId xmlns:a16="http://schemas.microsoft.com/office/drawing/2014/main" id="{3A1E9673-E210-4CEE-A2BD-616489CD2F9A}"/>
              </a:ext>
            </a:extLst>
          </p:cNvPr>
          <p:cNvSpPr txBox="1"/>
          <p:nvPr/>
        </p:nvSpPr>
        <p:spPr>
          <a:xfrm>
            <a:off x="677588" y="233071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사용자 맞춤</a:t>
            </a:r>
          </a:p>
        </p:txBody>
      </p:sp>
      <p:pic>
        <p:nvPicPr>
          <p:cNvPr id="3" name="Picture 10" descr="What is a Location Pin (Map Marker)? | PubNub">
            <a:extLst>
              <a:ext uri="{FF2B5EF4-FFF2-40B4-BE49-F238E27FC236}">
                <a16:creationId xmlns:a16="http://schemas.microsoft.com/office/drawing/2014/main" id="{C609F2B5-B407-C4C4-8A23-38D1BCC8E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616" y="3013473"/>
            <a:ext cx="323117" cy="32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What is a Location Pin (Map Marker)? | PubNub">
            <a:extLst>
              <a:ext uri="{FF2B5EF4-FFF2-40B4-BE49-F238E27FC236}">
                <a16:creationId xmlns:a16="http://schemas.microsoft.com/office/drawing/2014/main" id="{E65B4495-C519-D2F1-CAD5-68FE9389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699" y="4230758"/>
            <a:ext cx="323117" cy="32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What is a Location Pin (Map Marker)? | PubNub">
            <a:extLst>
              <a:ext uri="{FF2B5EF4-FFF2-40B4-BE49-F238E27FC236}">
                <a16:creationId xmlns:a16="http://schemas.microsoft.com/office/drawing/2014/main" id="{703AA427-F084-82BE-2B97-75F2A9E6B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79" y="3941898"/>
            <a:ext cx="323117" cy="32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5DD5339-F121-093B-0AD9-AF34F19D4F0C}"/>
              </a:ext>
            </a:extLst>
          </p:cNvPr>
          <p:cNvSpPr/>
          <p:nvPr/>
        </p:nvSpPr>
        <p:spPr>
          <a:xfrm>
            <a:off x="1523038" y="1777153"/>
            <a:ext cx="938570" cy="2517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dirty="0">
                <a:solidFill>
                  <a:schemeClr val="tx1"/>
                </a:solidFill>
              </a:rPr>
              <a:t>필터 설정</a:t>
            </a:r>
          </a:p>
        </p:txBody>
      </p:sp>
      <p:pic>
        <p:nvPicPr>
          <p:cNvPr id="1026" name="Picture 2" descr="Plus Circle - iconmonstr">
            <a:extLst>
              <a:ext uri="{FF2B5EF4-FFF2-40B4-BE49-F238E27FC236}">
                <a16:creationId xmlns:a16="http://schemas.microsoft.com/office/drawing/2014/main" id="{E6A88023-3547-6041-C6AB-4770B9F14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182" y="1803846"/>
            <a:ext cx="184689" cy="18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5941396-97EC-7D8C-8452-93030CD0824F}"/>
              </a:ext>
            </a:extLst>
          </p:cNvPr>
          <p:cNvSpPr/>
          <p:nvPr/>
        </p:nvSpPr>
        <p:spPr>
          <a:xfrm>
            <a:off x="1601176" y="2349435"/>
            <a:ext cx="938570" cy="2517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50" dirty="0">
                <a:solidFill>
                  <a:schemeClr val="tx1"/>
                </a:solidFill>
              </a:rPr>
              <a:t>필터 설정</a:t>
            </a:r>
          </a:p>
        </p:txBody>
      </p:sp>
      <p:pic>
        <p:nvPicPr>
          <p:cNvPr id="9" name="Picture 2" descr="Plus Circle - iconmonstr">
            <a:extLst>
              <a:ext uri="{FF2B5EF4-FFF2-40B4-BE49-F238E27FC236}">
                <a16:creationId xmlns:a16="http://schemas.microsoft.com/office/drawing/2014/main" id="{F39F901B-87BB-B67D-6C19-75F922EA8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20" y="2376128"/>
            <a:ext cx="184689" cy="18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901AC0-F627-2447-8548-EDBFB845F093}"/>
              </a:ext>
            </a:extLst>
          </p:cNvPr>
          <p:cNvSpPr/>
          <p:nvPr/>
        </p:nvSpPr>
        <p:spPr>
          <a:xfrm>
            <a:off x="801363" y="2055688"/>
            <a:ext cx="628650" cy="2270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필터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5B7B68F-6246-8599-D5A0-0D326CF2CDBF}"/>
              </a:ext>
            </a:extLst>
          </p:cNvPr>
          <p:cNvSpPr/>
          <p:nvPr/>
        </p:nvSpPr>
        <p:spPr>
          <a:xfrm>
            <a:off x="1523038" y="2065145"/>
            <a:ext cx="628650" cy="2270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필터 </a:t>
            </a:r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55B7CFC-D9F6-A01F-FE92-89E01F3EBFEA}"/>
              </a:ext>
            </a:extLst>
          </p:cNvPr>
          <p:cNvSpPr/>
          <p:nvPr/>
        </p:nvSpPr>
        <p:spPr>
          <a:xfrm>
            <a:off x="801363" y="2595928"/>
            <a:ext cx="628650" cy="2270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필터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8A9B6B3-52B6-EA25-183C-A1B40F1E8E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739" y="6296260"/>
            <a:ext cx="3725378" cy="431098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96AB373-9289-8840-8323-333C68BBE10C}"/>
              </a:ext>
            </a:extLst>
          </p:cNvPr>
          <p:cNvSpPr/>
          <p:nvPr/>
        </p:nvSpPr>
        <p:spPr>
          <a:xfrm>
            <a:off x="845429" y="5157529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EF152A1-E8A0-CDAF-C33C-66312D9226B7}"/>
              </a:ext>
            </a:extLst>
          </p:cNvPr>
          <p:cNvSpPr/>
          <p:nvPr/>
        </p:nvSpPr>
        <p:spPr>
          <a:xfrm>
            <a:off x="857365" y="4500343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820E7A9-1E5A-D1AA-7887-E2360BD0B89D}"/>
              </a:ext>
            </a:extLst>
          </p:cNvPr>
          <p:cNvSpPr/>
          <p:nvPr/>
        </p:nvSpPr>
        <p:spPr>
          <a:xfrm>
            <a:off x="846204" y="3886044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D6A1870-4D7A-B4D7-A5AF-CFE21B78C582}"/>
              </a:ext>
            </a:extLst>
          </p:cNvPr>
          <p:cNvSpPr/>
          <p:nvPr/>
        </p:nvSpPr>
        <p:spPr>
          <a:xfrm>
            <a:off x="1424072" y="4500343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pic>
        <p:nvPicPr>
          <p:cNvPr id="11" name="Picture 12" descr="Destination Map Marker Royalty Free SVG, Cliparts, Vectors, and Stock  Illustration. Image 116333906.">
            <a:extLst>
              <a:ext uri="{FF2B5EF4-FFF2-40B4-BE49-F238E27FC236}">
                <a16:creationId xmlns:a16="http://schemas.microsoft.com/office/drawing/2014/main" id="{810823DD-D4F3-5599-6EF5-A7A162F3E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991" y="4595495"/>
            <a:ext cx="352970" cy="35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ED85FB-F651-CD99-400A-AF7CAE520E32}"/>
              </a:ext>
            </a:extLst>
          </p:cNvPr>
          <p:cNvSpPr/>
          <p:nvPr/>
        </p:nvSpPr>
        <p:spPr>
          <a:xfrm>
            <a:off x="4477392" y="1363229"/>
            <a:ext cx="2455563" cy="5226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31342C-1CC8-7212-9E18-2889EF658BC8}"/>
              </a:ext>
            </a:extLst>
          </p:cNvPr>
          <p:cNvSpPr txBox="1"/>
          <p:nvPr/>
        </p:nvSpPr>
        <p:spPr>
          <a:xfrm>
            <a:off x="4623927" y="298865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관광지</a:t>
            </a:r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EADDDB1-15F6-654F-3250-133FC2A32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169242"/>
              </p:ext>
            </p:extLst>
          </p:nvPr>
        </p:nvGraphicFramePr>
        <p:xfrm>
          <a:off x="4711808" y="3606319"/>
          <a:ext cx="1939966" cy="67737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69983">
                  <a:extLst>
                    <a:ext uri="{9D8B030D-6E8A-4147-A177-3AD203B41FA5}">
                      <a16:colId xmlns:a16="http://schemas.microsoft.com/office/drawing/2014/main" val="3751199604"/>
                    </a:ext>
                  </a:extLst>
                </a:gridCol>
                <a:gridCol w="969983">
                  <a:extLst>
                    <a:ext uri="{9D8B030D-6E8A-4147-A177-3AD203B41FA5}">
                      <a16:colId xmlns:a16="http://schemas.microsoft.com/office/drawing/2014/main" val="1520450204"/>
                    </a:ext>
                  </a:extLst>
                </a:gridCol>
              </a:tblGrid>
              <a:tr h="338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경기도</a:t>
                      </a:r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613603"/>
                  </a:ext>
                </a:extLst>
              </a:tr>
              <a:tr h="338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문의전화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031-~~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652996"/>
                  </a:ext>
                </a:extLst>
              </a:tr>
            </a:tbl>
          </a:graphicData>
        </a:graphic>
      </p:graphicFrame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8F1D1F5-AEEB-D8F3-1B46-2D79EF879B26}"/>
              </a:ext>
            </a:extLst>
          </p:cNvPr>
          <p:cNvSpPr/>
          <p:nvPr/>
        </p:nvSpPr>
        <p:spPr>
          <a:xfrm>
            <a:off x="5839770" y="3029133"/>
            <a:ext cx="750587" cy="2630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관심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A401A1-06AB-8E8E-B0C7-780C1CEAF235}"/>
              </a:ext>
            </a:extLst>
          </p:cNvPr>
          <p:cNvSpPr txBox="1"/>
          <p:nvPr/>
        </p:nvSpPr>
        <p:spPr>
          <a:xfrm>
            <a:off x="4573281" y="4376719"/>
            <a:ext cx="2182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 관광지는 풍경이 좋으며 건강에도 좋고 어쩌고 저쩌고</a:t>
            </a:r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789A5BD-2136-2DA5-1F6A-EA0B901272FA}"/>
              </a:ext>
            </a:extLst>
          </p:cNvPr>
          <p:cNvSpPr/>
          <p:nvPr/>
        </p:nvSpPr>
        <p:spPr>
          <a:xfrm>
            <a:off x="6619992" y="1406031"/>
            <a:ext cx="271575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X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A7835D1-16AF-914C-D737-9119E9F719ED}"/>
              </a:ext>
            </a:extLst>
          </p:cNvPr>
          <p:cNvSpPr/>
          <p:nvPr/>
        </p:nvSpPr>
        <p:spPr>
          <a:xfrm>
            <a:off x="4725672" y="3401813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AF23C1-D510-A3AD-9723-AFEA1428FCD2}"/>
              </a:ext>
            </a:extLst>
          </p:cNvPr>
          <p:cNvSpPr/>
          <p:nvPr/>
        </p:nvSpPr>
        <p:spPr>
          <a:xfrm>
            <a:off x="6811617" y="1734204"/>
            <a:ext cx="111835" cy="48554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310EEF5-17C4-C561-8FAE-4D136937B52D}"/>
              </a:ext>
            </a:extLst>
          </p:cNvPr>
          <p:cNvSpPr/>
          <p:nvPr/>
        </p:nvSpPr>
        <p:spPr>
          <a:xfrm>
            <a:off x="6812555" y="1734205"/>
            <a:ext cx="117263" cy="9279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한국 소개 - 관광 — 뉴욕한국문화원">
            <a:extLst>
              <a:ext uri="{FF2B5EF4-FFF2-40B4-BE49-F238E27FC236}">
                <a16:creationId xmlns:a16="http://schemas.microsoft.com/office/drawing/2014/main" id="{D61B2EE3-A59E-EF7C-AA41-80DC4A2A6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30" y="1776210"/>
            <a:ext cx="1296322" cy="115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B1342A4-D5BB-6991-08A5-F46E4BBF939A}"/>
              </a:ext>
            </a:extLst>
          </p:cNvPr>
          <p:cNvSpPr txBox="1"/>
          <p:nvPr/>
        </p:nvSpPr>
        <p:spPr>
          <a:xfrm>
            <a:off x="4590665" y="5079211"/>
            <a:ext cx="1652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관광 후기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의견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D54CC2-BE07-D61B-095A-12778D8043BF}"/>
              </a:ext>
            </a:extLst>
          </p:cNvPr>
          <p:cNvSpPr/>
          <p:nvPr/>
        </p:nvSpPr>
        <p:spPr>
          <a:xfrm>
            <a:off x="4628368" y="5357600"/>
            <a:ext cx="2092260" cy="759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2BD2DF-F48B-15ED-EE41-06F811458074}"/>
              </a:ext>
            </a:extLst>
          </p:cNvPr>
          <p:cNvSpPr txBox="1"/>
          <p:nvPr/>
        </p:nvSpPr>
        <p:spPr>
          <a:xfrm>
            <a:off x="4650792" y="5385915"/>
            <a:ext cx="1652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사용자</a:t>
            </a:r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D74390-3594-77FD-53DA-651BB584788C}"/>
              </a:ext>
            </a:extLst>
          </p:cNvPr>
          <p:cNvSpPr txBox="1"/>
          <p:nvPr/>
        </p:nvSpPr>
        <p:spPr>
          <a:xfrm>
            <a:off x="4653750" y="5660877"/>
            <a:ext cx="1998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저번주에 </a:t>
            </a:r>
            <a:r>
              <a:rPr lang="ko-KR" altLang="en-US" sz="1200" dirty="0" err="1"/>
              <a:t>갔다왔는데</a:t>
            </a:r>
            <a:r>
              <a:rPr lang="ko-KR" altLang="en-US" sz="1200" dirty="0"/>
              <a:t> 너무 좋아요</a:t>
            </a:r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5348EA-A68E-0519-8FED-B031BE7230D5}"/>
              </a:ext>
            </a:extLst>
          </p:cNvPr>
          <p:cNvSpPr txBox="1"/>
          <p:nvPr/>
        </p:nvSpPr>
        <p:spPr>
          <a:xfrm>
            <a:off x="5904506" y="5394113"/>
            <a:ext cx="732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공감</a:t>
            </a:r>
            <a:r>
              <a:rPr lang="en-US" altLang="ko-KR" sz="1050" dirty="0"/>
              <a:t>-12</a:t>
            </a:r>
            <a:endParaRPr lang="ko-KR" altLang="en-US" sz="105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CE4AF7C-3251-606B-337C-EA85BD679C6B}"/>
              </a:ext>
            </a:extLst>
          </p:cNvPr>
          <p:cNvSpPr/>
          <p:nvPr/>
        </p:nvSpPr>
        <p:spPr>
          <a:xfrm>
            <a:off x="4731468" y="5659115"/>
            <a:ext cx="1312673" cy="338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사용자 정보보기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폭발: 8pt 34">
            <a:extLst>
              <a:ext uri="{FF2B5EF4-FFF2-40B4-BE49-F238E27FC236}">
                <a16:creationId xmlns:a16="http://schemas.microsoft.com/office/drawing/2014/main" id="{E68F56B2-2B97-4E4C-6819-4B6F704F7C9B}"/>
              </a:ext>
            </a:extLst>
          </p:cNvPr>
          <p:cNvSpPr/>
          <p:nvPr/>
        </p:nvSpPr>
        <p:spPr>
          <a:xfrm>
            <a:off x="4774500" y="5480778"/>
            <a:ext cx="1102087" cy="288275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click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95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0ECEC-34F3-5BFE-26F0-79A6278F5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098B6-F487-3A91-423A-7A265789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소셜 페이지</a:t>
            </a:r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5628123A-3551-5FEA-B509-84FF568431AF}"/>
              </a:ext>
            </a:extLst>
          </p:cNvPr>
          <p:cNvSpPr/>
          <p:nvPr/>
        </p:nvSpPr>
        <p:spPr>
          <a:xfrm>
            <a:off x="733425" y="1305448"/>
            <a:ext cx="10896600" cy="542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4" descr="230,900개 이상의 돋보기 스톡 일러스트, Royalty-Free 벡터 그래픽 및 클립 아트 - iStock">
            <a:extLst>
              <a:ext uri="{FF2B5EF4-FFF2-40B4-BE49-F238E27FC236}">
                <a16:creationId xmlns:a16="http://schemas.microsoft.com/office/drawing/2014/main" id="{333802EC-BBC3-72EF-0D23-36EC30509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474" y="1852095"/>
            <a:ext cx="290512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E0F32E-3544-D216-2CC5-EA23DB3E43C8}"/>
              </a:ext>
            </a:extLst>
          </p:cNvPr>
          <p:cNvSpPr/>
          <p:nvPr/>
        </p:nvSpPr>
        <p:spPr>
          <a:xfrm>
            <a:off x="4411986" y="1852095"/>
            <a:ext cx="3209001" cy="290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사용자 </a:t>
            </a:r>
            <a:r>
              <a:rPr lang="en-US" altLang="ko-KR" sz="1200" dirty="0">
                <a:solidFill>
                  <a:schemeClr val="tx1"/>
                </a:solidFill>
              </a:rPr>
              <a:t>ID </a:t>
            </a:r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81428C-64B2-D1EC-688E-05B8D62B851F}"/>
              </a:ext>
            </a:extLst>
          </p:cNvPr>
          <p:cNvSpPr txBox="1"/>
          <p:nvPr/>
        </p:nvSpPr>
        <p:spPr>
          <a:xfrm>
            <a:off x="3012683" y="263101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사용자</a:t>
            </a:r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669DD3-CB13-81AE-608A-C403E9C03A07}"/>
              </a:ext>
            </a:extLst>
          </p:cNvPr>
          <p:cNvSpPr/>
          <p:nvPr/>
        </p:nvSpPr>
        <p:spPr>
          <a:xfrm>
            <a:off x="3017124" y="343123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관심 관광지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후기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의견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F7891D-475E-8613-AF20-A16DE2C5AD45}"/>
              </a:ext>
            </a:extLst>
          </p:cNvPr>
          <p:cNvSpPr txBox="1"/>
          <p:nvPr/>
        </p:nvSpPr>
        <p:spPr>
          <a:xfrm>
            <a:off x="5619747" y="2631011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팔로워</a:t>
            </a:r>
            <a:r>
              <a:rPr lang="en-US" altLang="ko-KR" sz="1100" dirty="0"/>
              <a:t> 12</a:t>
            </a:r>
            <a:r>
              <a:rPr lang="ko-KR" altLang="en-US" sz="1100" dirty="0"/>
              <a:t>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DA0A0A-9A5F-A7C7-D358-CB51FD21C6F1}"/>
              </a:ext>
            </a:extLst>
          </p:cNvPr>
          <p:cNvSpPr txBox="1"/>
          <p:nvPr/>
        </p:nvSpPr>
        <p:spPr>
          <a:xfrm>
            <a:off x="4346244" y="2631011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팔로잉</a:t>
            </a:r>
            <a:r>
              <a:rPr lang="ko-KR" altLang="en-US" sz="1100" dirty="0"/>
              <a:t> </a:t>
            </a:r>
            <a:r>
              <a:rPr lang="en-US" altLang="ko-KR" sz="1100" dirty="0"/>
              <a:t>23</a:t>
            </a:r>
            <a:r>
              <a:rPr lang="ko-KR" altLang="en-US" sz="1100" dirty="0"/>
              <a:t>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224F2F-816A-49B5-107C-190BB5C3AF4E}"/>
              </a:ext>
            </a:extLst>
          </p:cNvPr>
          <p:cNvSpPr txBox="1"/>
          <p:nvPr/>
        </p:nvSpPr>
        <p:spPr>
          <a:xfrm>
            <a:off x="4174316" y="3396109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관심 관광지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6940028-FC28-D415-9BFE-2FE63E85CE1F}"/>
              </a:ext>
            </a:extLst>
          </p:cNvPr>
          <p:cNvSpPr/>
          <p:nvPr/>
        </p:nvSpPr>
        <p:spPr>
          <a:xfrm>
            <a:off x="4208674" y="3860245"/>
            <a:ext cx="1687419" cy="2000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364CEC-56C5-22DD-F3BB-72ED60A99D88}"/>
              </a:ext>
            </a:extLst>
          </p:cNvPr>
          <p:cNvSpPr txBox="1"/>
          <p:nvPr/>
        </p:nvSpPr>
        <p:spPr>
          <a:xfrm>
            <a:off x="4174316" y="4835358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관광지</a:t>
            </a:r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4476688-2A7F-84E8-E3A7-82A354872D48}"/>
              </a:ext>
            </a:extLst>
          </p:cNvPr>
          <p:cNvSpPr/>
          <p:nvPr/>
        </p:nvSpPr>
        <p:spPr>
          <a:xfrm>
            <a:off x="4447380" y="5450451"/>
            <a:ext cx="1177530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상세보기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6FF9538-F749-2ABE-FAB2-8C0641B0467A}"/>
              </a:ext>
            </a:extLst>
          </p:cNvPr>
          <p:cNvSpPr/>
          <p:nvPr/>
        </p:nvSpPr>
        <p:spPr>
          <a:xfrm>
            <a:off x="4310108" y="5160232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pic>
        <p:nvPicPr>
          <p:cNvPr id="45" name="Picture 2" descr="한국 소개 - 관광 — 뉴욕한국문화원">
            <a:extLst>
              <a:ext uri="{FF2B5EF4-FFF2-40B4-BE49-F238E27FC236}">
                <a16:creationId xmlns:a16="http://schemas.microsoft.com/office/drawing/2014/main" id="{DDD44933-79AE-A155-92B5-6AB7FE9EE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431" y="3946312"/>
            <a:ext cx="935428" cy="8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B1497F0-41E4-F3E3-B917-3045511FCCCF}"/>
              </a:ext>
            </a:extLst>
          </p:cNvPr>
          <p:cNvSpPr/>
          <p:nvPr/>
        </p:nvSpPr>
        <p:spPr>
          <a:xfrm>
            <a:off x="5997527" y="3860245"/>
            <a:ext cx="1687419" cy="2000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C86B12-E6D0-A9BF-C767-A3232476B827}"/>
              </a:ext>
            </a:extLst>
          </p:cNvPr>
          <p:cNvSpPr txBox="1"/>
          <p:nvPr/>
        </p:nvSpPr>
        <p:spPr>
          <a:xfrm>
            <a:off x="5963169" y="4835358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관광지</a:t>
            </a:r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031EB3F-B63C-BD61-AA7F-D9F0C1653485}"/>
              </a:ext>
            </a:extLst>
          </p:cNvPr>
          <p:cNvSpPr/>
          <p:nvPr/>
        </p:nvSpPr>
        <p:spPr>
          <a:xfrm>
            <a:off x="6236233" y="5450451"/>
            <a:ext cx="1177530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상세보기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9E19E17-FBDB-46E5-9FAF-259179067215}"/>
              </a:ext>
            </a:extLst>
          </p:cNvPr>
          <p:cNvSpPr/>
          <p:nvPr/>
        </p:nvSpPr>
        <p:spPr>
          <a:xfrm>
            <a:off x="6098961" y="5160232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pic>
        <p:nvPicPr>
          <p:cNvPr id="50" name="Picture 2" descr="한국 소개 - 관광 — 뉴욕한국문화원">
            <a:extLst>
              <a:ext uri="{FF2B5EF4-FFF2-40B4-BE49-F238E27FC236}">
                <a16:creationId xmlns:a16="http://schemas.microsoft.com/office/drawing/2014/main" id="{FC8EC0AB-0386-C468-45C3-2220E5780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284" y="3946312"/>
            <a:ext cx="935428" cy="8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0742152-B16F-9B72-C07F-E352A43051AE}"/>
              </a:ext>
            </a:extLst>
          </p:cNvPr>
          <p:cNvSpPr/>
          <p:nvPr/>
        </p:nvSpPr>
        <p:spPr>
          <a:xfrm>
            <a:off x="7786380" y="3873345"/>
            <a:ext cx="1687419" cy="2000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DF298A-22B6-38E6-B76E-6425F73C241D}"/>
              </a:ext>
            </a:extLst>
          </p:cNvPr>
          <p:cNvSpPr txBox="1"/>
          <p:nvPr/>
        </p:nvSpPr>
        <p:spPr>
          <a:xfrm>
            <a:off x="7752022" y="4848458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관광지</a:t>
            </a:r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CE31581-B5FB-E5B4-B6A9-BB22B3A3EA82}"/>
              </a:ext>
            </a:extLst>
          </p:cNvPr>
          <p:cNvSpPr/>
          <p:nvPr/>
        </p:nvSpPr>
        <p:spPr>
          <a:xfrm>
            <a:off x="8025086" y="5463551"/>
            <a:ext cx="1177530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상세보기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66EB9A9-0739-C77E-4B94-1F3F1B50C23B}"/>
              </a:ext>
            </a:extLst>
          </p:cNvPr>
          <p:cNvSpPr/>
          <p:nvPr/>
        </p:nvSpPr>
        <p:spPr>
          <a:xfrm>
            <a:off x="7887814" y="5173332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pic>
        <p:nvPicPr>
          <p:cNvPr id="55" name="Picture 2" descr="한국 소개 - 관광 — 뉴욕한국문화원">
            <a:extLst>
              <a:ext uri="{FF2B5EF4-FFF2-40B4-BE49-F238E27FC236}">
                <a16:creationId xmlns:a16="http://schemas.microsoft.com/office/drawing/2014/main" id="{65757752-2ABB-7220-B068-35DEFD63F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137" y="3959412"/>
            <a:ext cx="935428" cy="8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333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B3D05-9FF2-142D-B3EB-5326737A8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B0275-5B2C-EAE0-D458-106221D4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소셜 페이지</a:t>
            </a:r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FE84E3BE-B635-E563-E1EC-ACF8CAD3B0FE}"/>
              </a:ext>
            </a:extLst>
          </p:cNvPr>
          <p:cNvSpPr/>
          <p:nvPr/>
        </p:nvSpPr>
        <p:spPr>
          <a:xfrm>
            <a:off x="733425" y="1305448"/>
            <a:ext cx="10896600" cy="542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Picture 4" descr="230,900개 이상의 돋보기 스톡 일러스트, Royalty-Free 벡터 그래픽 및 클립 아트 - iStock">
            <a:extLst>
              <a:ext uri="{FF2B5EF4-FFF2-40B4-BE49-F238E27FC236}">
                <a16:creationId xmlns:a16="http://schemas.microsoft.com/office/drawing/2014/main" id="{27A5D73A-E299-8A79-1DB4-912146AFE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474" y="1852095"/>
            <a:ext cx="290512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15E54AC-20FA-416F-58BF-1C99183AD602}"/>
              </a:ext>
            </a:extLst>
          </p:cNvPr>
          <p:cNvSpPr/>
          <p:nvPr/>
        </p:nvSpPr>
        <p:spPr>
          <a:xfrm>
            <a:off x="4411986" y="1852095"/>
            <a:ext cx="3209001" cy="290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사용자 </a:t>
            </a:r>
            <a:r>
              <a:rPr lang="en-US" altLang="ko-KR" sz="1200" dirty="0">
                <a:solidFill>
                  <a:schemeClr val="tx1"/>
                </a:solidFill>
              </a:rPr>
              <a:t>ID </a:t>
            </a:r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AF63B-F163-8E45-DFE4-05FE0C557590}"/>
              </a:ext>
            </a:extLst>
          </p:cNvPr>
          <p:cNvSpPr txBox="1"/>
          <p:nvPr/>
        </p:nvSpPr>
        <p:spPr>
          <a:xfrm>
            <a:off x="3012683" y="263101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사용자</a:t>
            </a:r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06964A-41B6-3054-462A-7B7029BF3287}"/>
              </a:ext>
            </a:extLst>
          </p:cNvPr>
          <p:cNvSpPr/>
          <p:nvPr/>
        </p:nvSpPr>
        <p:spPr>
          <a:xfrm>
            <a:off x="3017124" y="343123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관심 관광지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후기</a:t>
            </a:r>
            <a:r>
              <a:rPr lang="en-US" altLang="ko-KR" sz="1050" b="1" dirty="0">
                <a:solidFill>
                  <a:schemeClr val="tx1"/>
                </a:solidFill>
              </a:rPr>
              <a:t>/</a:t>
            </a:r>
            <a:r>
              <a:rPr lang="ko-KR" altLang="en-US" sz="1050" b="1" dirty="0">
                <a:solidFill>
                  <a:schemeClr val="tx1"/>
                </a:solidFill>
              </a:rPr>
              <a:t>의견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0FAED-6430-1F12-C97C-0B10086F0A72}"/>
              </a:ext>
            </a:extLst>
          </p:cNvPr>
          <p:cNvSpPr txBox="1"/>
          <p:nvPr/>
        </p:nvSpPr>
        <p:spPr>
          <a:xfrm>
            <a:off x="5619747" y="2631011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팔로워</a:t>
            </a:r>
            <a:r>
              <a:rPr lang="en-US" altLang="ko-KR" sz="1100" dirty="0"/>
              <a:t> 12</a:t>
            </a:r>
            <a:r>
              <a:rPr lang="ko-KR" altLang="en-US" sz="1100" dirty="0"/>
              <a:t>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CD241-1612-87A7-BEC8-59D9BC9829A1}"/>
              </a:ext>
            </a:extLst>
          </p:cNvPr>
          <p:cNvSpPr txBox="1"/>
          <p:nvPr/>
        </p:nvSpPr>
        <p:spPr>
          <a:xfrm>
            <a:off x="4346244" y="2631011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팔로잉</a:t>
            </a:r>
            <a:r>
              <a:rPr lang="ko-KR" altLang="en-US" sz="1100" dirty="0"/>
              <a:t> </a:t>
            </a:r>
            <a:r>
              <a:rPr lang="en-US" altLang="ko-KR" sz="1100" dirty="0"/>
              <a:t>23</a:t>
            </a:r>
            <a:r>
              <a:rPr lang="ko-KR" altLang="en-US" sz="1100" dirty="0"/>
              <a:t>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ADA3A-C39F-268D-268A-9A63BCDFCBEA}"/>
              </a:ext>
            </a:extLst>
          </p:cNvPr>
          <p:cNvSpPr txBox="1"/>
          <p:nvPr/>
        </p:nvSpPr>
        <p:spPr>
          <a:xfrm>
            <a:off x="4174316" y="3396109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후기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의견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08CB81A-5E46-0126-B013-37143902193F}"/>
              </a:ext>
            </a:extLst>
          </p:cNvPr>
          <p:cNvSpPr/>
          <p:nvPr/>
        </p:nvSpPr>
        <p:spPr>
          <a:xfrm>
            <a:off x="4208674" y="3860245"/>
            <a:ext cx="4776300" cy="6914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7C905-B6DA-E1AD-3996-966145DDA273}"/>
              </a:ext>
            </a:extLst>
          </p:cNvPr>
          <p:cNvSpPr txBox="1"/>
          <p:nvPr/>
        </p:nvSpPr>
        <p:spPr>
          <a:xfrm>
            <a:off x="4297741" y="3930739"/>
            <a:ext cx="1407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관광지</a:t>
            </a:r>
            <a:r>
              <a:rPr lang="en-US" altLang="ko-KR" sz="1100" b="1" dirty="0"/>
              <a:t>1</a:t>
            </a:r>
            <a:r>
              <a:rPr lang="ko-KR" altLang="en-US" sz="1100" dirty="0"/>
              <a:t>에 대해서</a:t>
            </a:r>
            <a:r>
              <a:rPr lang="en-US" altLang="ko-KR" sz="1100" dirty="0"/>
              <a:t>…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9C4282-A2E2-1BA9-8BA3-19D1136249CD}"/>
              </a:ext>
            </a:extLst>
          </p:cNvPr>
          <p:cNvSpPr txBox="1"/>
          <p:nvPr/>
        </p:nvSpPr>
        <p:spPr>
          <a:xfrm>
            <a:off x="4282587" y="4214831"/>
            <a:ext cx="2412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저번주에 </a:t>
            </a:r>
            <a:r>
              <a:rPr lang="ko-KR" altLang="en-US" sz="1100" dirty="0" err="1"/>
              <a:t>갔다왔는데</a:t>
            </a:r>
            <a:r>
              <a:rPr lang="ko-KR" altLang="en-US" sz="1100" dirty="0"/>
              <a:t> 너무 좋아요</a:t>
            </a:r>
            <a:r>
              <a:rPr lang="en-US" altLang="ko-KR" sz="1100" dirty="0"/>
              <a:t>…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68CECA-565D-4D3F-83DB-6588537F632E}"/>
              </a:ext>
            </a:extLst>
          </p:cNvPr>
          <p:cNvSpPr txBox="1"/>
          <p:nvPr/>
        </p:nvSpPr>
        <p:spPr>
          <a:xfrm>
            <a:off x="8252182" y="4192349"/>
            <a:ext cx="732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공감</a:t>
            </a:r>
            <a:r>
              <a:rPr lang="en-US" altLang="ko-KR" sz="1050" dirty="0"/>
              <a:t>-12</a:t>
            </a:r>
            <a:endParaRPr lang="ko-KR" altLang="en-US" sz="105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73954E3-4742-95B8-94FD-8DE520C9ACBE}"/>
              </a:ext>
            </a:extLst>
          </p:cNvPr>
          <p:cNvSpPr/>
          <p:nvPr/>
        </p:nvSpPr>
        <p:spPr>
          <a:xfrm>
            <a:off x="4208674" y="4732011"/>
            <a:ext cx="4776300" cy="6914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579712-6877-76C6-82A0-24A9DB382A3F}"/>
              </a:ext>
            </a:extLst>
          </p:cNvPr>
          <p:cNvSpPr txBox="1"/>
          <p:nvPr/>
        </p:nvSpPr>
        <p:spPr>
          <a:xfrm>
            <a:off x="4297741" y="4802505"/>
            <a:ext cx="1407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관광지</a:t>
            </a:r>
            <a:r>
              <a:rPr lang="en-US" altLang="ko-KR" sz="1100" b="1" dirty="0"/>
              <a:t>1</a:t>
            </a:r>
            <a:r>
              <a:rPr lang="ko-KR" altLang="en-US" sz="1100" dirty="0"/>
              <a:t>에 대해서</a:t>
            </a:r>
            <a:r>
              <a:rPr lang="en-US" altLang="ko-KR" sz="1100" dirty="0"/>
              <a:t>…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55C9F1-5E27-811E-7459-6790B434AED2}"/>
              </a:ext>
            </a:extLst>
          </p:cNvPr>
          <p:cNvSpPr txBox="1"/>
          <p:nvPr/>
        </p:nvSpPr>
        <p:spPr>
          <a:xfrm>
            <a:off x="4282587" y="5086597"/>
            <a:ext cx="2412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저번주에 </a:t>
            </a:r>
            <a:r>
              <a:rPr lang="ko-KR" altLang="en-US" sz="1100" dirty="0" err="1"/>
              <a:t>갔다왔는데</a:t>
            </a:r>
            <a:r>
              <a:rPr lang="ko-KR" altLang="en-US" sz="1100" dirty="0"/>
              <a:t> 너무 좋아요</a:t>
            </a:r>
            <a:r>
              <a:rPr lang="en-US" altLang="ko-KR" sz="1100" dirty="0"/>
              <a:t>…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4B53D8-1D12-B296-D365-543E5385E428}"/>
              </a:ext>
            </a:extLst>
          </p:cNvPr>
          <p:cNvSpPr txBox="1"/>
          <p:nvPr/>
        </p:nvSpPr>
        <p:spPr>
          <a:xfrm>
            <a:off x="8252182" y="5064115"/>
            <a:ext cx="732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공감</a:t>
            </a:r>
            <a:r>
              <a:rPr lang="en-US" altLang="ko-KR" sz="1050" dirty="0"/>
              <a:t>-12</a:t>
            </a:r>
            <a:endParaRPr lang="ko-KR" altLang="en-US" sz="105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3D158F8-9D7B-0946-2B9F-804947032A3C}"/>
              </a:ext>
            </a:extLst>
          </p:cNvPr>
          <p:cNvSpPr/>
          <p:nvPr/>
        </p:nvSpPr>
        <p:spPr>
          <a:xfrm>
            <a:off x="4208674" y="5640725"/>
            <a:ext cx="4776300" cy="6914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04EF15-7CD3-E53E-5CDB-C4C9C2DBDB22}"/>
              </a:ext>
            </a:extLst>
          </p:cNvPr>
          <p:cNvSpPr txBox="1"/>
          <p:nvPr/>
        </p:nvSpPr>
        <p:spPr>
          <a:xfrm>
            <a:off x="4297741" y="5711219"/>
            <a:ext cx="1407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관광지</a:t>
            </a:r>
            <a:r>
              <a:rPr lang="en-US" altLang="ko-KR" sz="1100" b="1" dirty="0"/>
              <a:t>1</a:t>
            </a:r>
            <a:r>
              <a:rPr lang="ko-KR" altLang="en-US" sz="1100" dirty="0"/>
              <a:t>에 대해서</a:t>
            </a:r>
            <a:r>
              <a:rPr lang="en-US" altLang="ko-KR" sz="1100" dirty="0"/>
              <a:t>…</a:t>
            </a:r>
            <a:endParaRPr lang="ko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6F3B49-A204-CF91-9D51-0617C7AE72A1}"/>
              </a:ext>
            </a:extLst>
          </p:cNvPr>
          <p:cNvSpPr txBox="1"/>
          <p:nvPr/>
        </p:nvSpPr>
        <p:spPr>
          <a:xfrm>
            <a:off x="4282587" y="5995311"/>
            <a:ext cx="2412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저번주에 </a:t>
            </a:r>
            <a:r>
              <a:rPr lang="ko-KR" altLang="en-US" sz="1100" dirty="0" err="1"/>
              <a:t>갔다왔는데</a:t>
            </a:r>
            <a:r>
              <a:rPr lang="ko-KR" altLang="en-US" sz="1100" dirty="0"/>
              <a:t> 너무 좋아요</a:t>
            </a:r>
            <a:r>
              <a:rPr lang="en-US" altLang="ko-KR" sz="1100" dirty="0"/>
              <a:t>…</a:t>
            </a:r>
            <a:endParaRPr lang="ko-KR" alt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D2702E-C4FF-3D49-1E6A-312D87017924}"/>
              </a:ext>
            </a:extLst>
          </p:cNvPr>
          <p:cNvSpPr txBox="1"/>
          <p:nvPr/>
        </p:nvSpPr>
        <p:spPr>
          <a:xfrm>
            <a:off x="8252182" y="5972829"/>
            <a:ext cx="732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공감</a:t>
            </a:r>
            <a:r>
              <a:rPr lang="en-US" altLang="ko-KR" sz="1050" dirty="0"/>
              <a:t>-12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56386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58A62-C680-D9F9-5085-56A268781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B54B6-9080-4D84-529B-7AB42F64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소셜 페이지</a:t>
            </a:r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04CD620F-BE30-D0F2-F5E5-26BF0BA6A4A0}"/>
              </a:ext>
            </a:extLst>
          </p:cNvPr>
          <p:cNvSpPr/>
          <p:nvPr/>
        </p:nvSpPr>
        <p:spPr>
          <a:xfrm>
            <a:off x="733425" y="1305448"/>
            <a:ext cx="10896600" cy="542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59D93-38E5-482D-C770-E57F37E5CA74}"/>
              </a:ext>
            </a:extLst>
          </p:cNvPr>
          <p:cNvSpPr txBox="1"/>
          <p:nvPr/>
        </p:nvSpPr>
        <p:spPr>
          <a:xfrm>
            <a:off x="3012683" y="263101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사용자</a:t>
            </a:r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D2E3DC-6E94-AA02-81B5-CFE6F7DB549C}"/>
              </a:ext>
            </a:extLst>
          </p:cNvPr>
          <p:cNvSpPr/>
          <p:nvPr/>
        </p:nvSpPr>
        <p:spPr>
          <a:xfrm>
            <a:off x="3017124" y="343123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관심 관광지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algn="ctr"/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후기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의견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F6F16-6C23-B38B-96A9-62396273AA16}"/>
              </a:ext>
            </a:extLst>
          </p:cNvPr>
          <p:cNvSpPr txBox="1"/>
          <p:nvPr/>
        </p:nvSpPr>
        <p:spPr>
          <a:xfrm>
            <a:off x="5619747" y="2631011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팔로워</a:t>
            </a:r>
            <a:r>
              <a:rPr lang="en-US" altLang="ko-KR" sz="1100" dirty="0"/>
              <a:t> 12</a:t>
            </a:r>
            <a:r>
              <a:rPr lang="ko-KR" altLang="en-US" sz="1100" dirty="0"/>
              <a:t>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14C8A6-0FEB-47FA-8948-4D0A7824218D}"/>
              </a:ext>
            </a:extLst>
          </p:cNvPr>
          <p:cNvSpPr txBox="1"/>
          <p:nvPr/>
        </p:nvSpPr>
        <p:spPr>
          <a:xfrm>
            <a:off x="4346244" y="2631011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팔로잉</a:t>
            </a:r>
            <a:r>
              <a:rPr lang="ko-KR" altLang="en-US" sz="1100" dirty="0"/>
              <a:t> </a:t>
            </a:r>
            <a:r>
              <a:rPr lang="en-US" altLang="ko-KR" sz="1100" dirty="0"/>
              <a:t>23</a:t>
            </a:r>
            <a:r>
              <a:rPr lang="ko-KR" altLang="en-US" sz="1100" dirty="0"/>
              <a:t>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948A6-9A44-B65C-A7F0-AE4A8A6BF9D1}"/>
              </a:ext>
            </a:extLst>
          </p:cNvPr>
          <p:cNvSpPr txBox="1"/>
          <p:nvPr/>
        </p:nvSpPr>
        <p:spPr>
          <a:xfrm>
            <a:off x="4174316" y="3396109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관심 관광지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A9D9FF7-B07C-340D-CC8F-8E0411EDA8B4}"/>
              </a:ext>
            </a:extLst>
          </p:cNvPr>
          <p:cNvSpPr/>
          <p:nvPr/>
        </p:nvSpPr>
        <p:spPr>
          <a:xfrm>
            <a:off x="4208674" y="3860245"/>
            <a:ext cx="1687419" cy="2000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DF0F50-7DC9-EAC7-7155-7520067F0B85}"/>
              </a:ext>
            </a:extLst>
          </p:cNvPr>
          <p:cNvSpPr txBox="1"/>
          <p:nvPr/>
        </p:nvSpPr>
        <p:spPr>
          <a:xfrm>
            <a:off x="4174316" y="4835358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관광지</a:t>
            </a:r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D26EB1B-FFEA-77ED-068D-21E950D3204C}"/>
              </a:ext>
            </a:extLst>
          </p:cNvPr>
          <p:cNvSpPr/>
          <p:nvPr/>
        </p:nvSpPr>
        <p:spPr>
          <a:xfrm>
            <a:off x="4447380" y="5450451"/>
            <a:ext cx="1177530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상세보기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C3386DE-7B8B-F198-EC70-AF504230E5D2}"/>
              </a:ext>
            </a:extLst>
          </p:cNvPr>
          <p:cNvSpPr/>
          <p:nvPr/>
        </p:nvSpPr>
        <p:spPr>
          <a:xfrm>
            <a:off x="4310108" y="5160232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pic>
        <p:nvPicPr>
          <p:cNvPr id="12" name="Picture 2" descr="한국 소개 - 관광 — 뉴욕한국문화원">
            <a:extLst>
              <a:ext uri="{FF2B5EF4-FFF2-40B4-BE49-F238E27FC236}">
                <a16:creationId xmlns:a16="http://schemas.microsoft.com/office/drawing/2014/main" id="{32D6A036-03BE-DBC6-5C6F-F2BF2E80A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431" y="3946312"/>
            <a:ext cx="935428" cy="8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C5DAFD-636F-9986-41B6-11B2812FC817}"/>
              </a:ext>
            </a:extLst>
          </p:cNvPr>
          <p:cNvSpPr/>
          <p:nvPr/>
        </p:nvSpPr>
        <p:spPr>
          <a:xfrm>
            <a:off x="5997527" y="3860245"/>
            <a:ext cx="1687419" cy="2000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24F885-00DA-BD38-FB7A-A54397D7A9D4}"/>
              </a:ext>
            </a:extLst>
          </p:cNvPr>
          <p:cNvSpPr txBox="1"/>
          <p:nvPr/>
        </p:nvSpPr>
        <p:spPr>
          <a:xfrm>
            <a:off x="5963169" y="4835358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관광지</a:t>
            </a:r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E44170-17BC-A876-5C42-4616F7808E38}"/>
              </a:ext>
            </a:extLst>
          </p:cNvPr>
          <p:cNvSpPr/>
          <p:nvPr/>
        </p:nvSpPr>
        <p:spPr>
          <a:xfrm>
            <a:off x="6236233" y="5450451"/>
            <a:ext cx="1177530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상세보기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76A90E-BECA-3C98-3087-6F6987519484}"/>
              </a:ext>
            </a:extLst>
          </p:cNvPr>
          <p:cNvSpPr/>
          <p:nvPr/>
        </p:nvSpPr>
        <p:spPr>
          <a:xfrm>
            <a:off x="6098961" y="5160232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pic>
        <p:nvPicPr>
          <p:cNvPr id="17" name="Picture 2" descr="한국 소개 - 관광 — 뉴욕한국문화원">
            <a:extLst>
              <a:ext uri="{FF2B5EF4-FFF2-40B4-BE49-F238E27FC236}">
                <a16:creationId xmlns:a16="http://schemas.microsoft.com/office/drawing/2014/main" id="{83EBFA8C-7114-AACB-0EF4-A76E8D017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284" y="3946312"/>
            <a:ext cx="935428" cy="8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6E51270-2A5A-2580-047B-EDE19A6356C1}"/>
              </a:ext>
            </a:extLst>
          </p:cNvPr>
          <p:cNvSpPr/>
          <p:nvPr/>
        </p:nvSpPr>
        <p:spPr>
          <a:xfrm>
            <a:off x="7786380" y="3873345"/>
            <a:ext cx="1687419" cy="2000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0144FA-7939-267D-3A1E-D3FF4B3F295A}"/>
              </a:ext>
            </a:extLst>
          </p:cNvPr>
          <p:cNvSpPr txBox="1"/>
          <p:nvPr/>
        </p:nvSpPr>
        <p:spPr>
          <a:xfrm>
            <a:off x="7752022" y="4848458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관광지</a:t>
            </a:r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91891AE-0271-2904-F07F-6942AA382FCF}"/>
              </a:ext>
            </a:extLst>
          </p:cNvPr>
          <p:cNvSpPr/>
          <p:nvPr/>
        </p:nvSpPr>
        <p:spPr>
          <a:xfrm>
            <a:off x="8025086" y="5463551"/>
            <a:ext cx="1177530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상세보기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132CB26-1062-D6BA-4195-BECAB57F12F6}"/>
              </a:ext>
            </a:extLst>
          </p:cNvPr>
          <p:cNvSpPr/>
          <p:nvPr/>
        </p:nvSpPr>
        <p:spPr>
          <a:xfrm>
            <a:off x="7887814" y="5173332"/>
            <a:ext cx="516646" cy="1784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pic>
        <p:nvPicPr>
          <p:cNvPr id="22" name="Picture 2" descr="한국 소개 - 관광 — 뉴욕한국문화원">
            <a:extLst>
              <a:ext uri="{FF2B5EF4-FFF2-40B4-BE49-F238E27FC236}">
                <a16:creationId xmlns:a16="http://schemas.microsoft.com/office/drawing/2014/main" id="{AC27272E-D39A-1056-7EE3-5610025F2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137" y="3959412"/>
            <a:ext cx="935428" cy="8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230,900개 이상의 돋보기 스톡 일러스트, Royalty-Free 벡터 그래픽 및 클립 아트 - iStock">
            <a:extLst>
              <a:ext uri="{FF2B5EF4-FFF2-40B4-BE49-F238E27FC236}">
                <a16:creationId xmlns:a16="http://schemas.microsoft.com/office/drawing/2014/main" id="{45D66048-49FF-960E-6334-4DA8CD782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474" y="1852095"/>
            <a:ext cx="290512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514035-EA66-D0A9-D711-86BBA3A323D3}"/>
              </a:ext>
            </a:extLst>
          </p:cNvPr>
          <p:cNvSpPr/>
          <p:nvPr/>
        </p:nvSpPr>
        <p:spPr>
          <a:xfrm>
            <a:off x="4411986" y="1852095"/>
            <a:ext cx="3209001" cy="290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사용자 </a:t>
            </a:r>
            <a:r>
              <a:rPr lang="en-US" altLang="ko-KR" sz="1200" dirty="0">
                <a:solidFill>
                  <a:schemeClr val="tx1"/>
                </a:solidFill>
              </a:rPr>
              <a:t>ID </a:t>
            </a:r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C51956-691F-2990-C2B1-4493C565A712}"/>
              </a:ext>
            </a:extLst>
          </p:cNvPr>
          <p:cNvSpPr/>
          <p:nvPr/>
        </p:nvSpPr>
        <p:spPr>
          <a:xfrm>
            <a:off x="4411986" y="2142608"/>
            <a:ext cx="3209001" cy="1135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95F7DA-9B68-1592-9D41-A31F72180963}"/>
              </a:ext>
            </a:extLst>
          </p:cNvPr>
          <p:cNvSpPr/>
          <p:nvPr/>
        </p:nvSpPr>
        <p:spPr>
          <a:xfrm>
            <a:off x="7496263" y="2162595"/>
            <a:ext cx="124724" cy="1115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E06E95-CB84-4D13-AF98-667B5A7AB563}"/>
              </a:ext>
            </a:extLst>
          </p:cNvPr>
          <p:cNvSpPr/>
          <p:nvPr/>
        </p:nvSpPr>
        <p:spPr>
          <a:xfrm>
            <a:off x="7483538" y="2146999"/>
            <a:ext cx="137515" cy="6191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BEEC23-ACFC-8865-54FF-8817E2D60896}"/>
              </a:ext>
            </a:extLst>
          </p:cNvPr>
          <p:cNvSpPr txBox="1"/>
          <p:nvPr/>
        </p:nvSpPr>
        <p:spPr>
          <a:xfrm>
            <a:off x="4386215" y="2156914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사용자</a:t>
            </a:r>
            <a:r>
              <a:rPr lang="en-US" altLang="ko-KR" sz="1200" b="1" dirty="0"/>
              <a:t>3 – </a:t>
            </a:r>
            <a:r>
              <a:rPr lang="ko-KR" altLang="en-US" sz="1200" b="1" dirty="0"/>
              <a:t>사용자</a:t>
            </a:r>
            <a:r>
              <a:rPr lang="en-US" altLang="ko-KR" sz="1200" b="1" dirty="0"/>
              <a:t>ID</a:t>
            </a:r>
            <a:endParaRPr lang="ko-KR" alt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72704C-912C-03CF-625F-412838AB97EF}"/>
              </a:ext>
            </a:extLst>
          </p:cNvPr>
          <p:cNvSpPr txBox="1"/>
          <p:nvPr/>
        </p:nvSpPr>
        <p:spPr>
          <a:xfrm>
            <a:off x="4411920" y="2964959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사용자</a:t>
            </a:r>
            <a:r>
              <a:rPr lang="en-US" altLang="ko-KR" sz="1200" b="1" dirty="0"/>
              <a:t>3 – </a:t>
            </a:r>
            <a:r>
              <a:rPr lang="ko-KR" altLang="en-US" sz="1200" b="1" dirty="0"/>
              <a:t>사용자</a:t>
            </a:r>
            <a:r>
              <a:rPr lang="en-US" altLang="ko-KR" sz="1200" b="1" dirty="0"/>
              <a:t>ID</a:t>
            </a:r>
            <a:endParaRPr lang="ko-KR" altLang="en-US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E3C1C9-6FA5-6E69-555E-AB2A5E449C7D}"/>
              </a:ext>
            </a:extLst>
          </p:cNvPr>
          <p:cNvSpPr txBox="1"/>
          <p:nvPr/>
        </p:nvSpPr>
        <p:spPr>
          <a:xfrm>
            <a:off x="4398940" y="2687960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사용자</a:t>
            </a:r>
            <a:r>
              <a:rPr lang="en-US" altLang="ko-KR" sz="1200" b="1" dirty="0"/>
              <a:t>3 – </a:t>
            </a:r>
            <a:r>
              <a:rPr lang="ko-KR" altLang="en-US" sz="1200" b="1" dirty="0"/>
              <a:t>사용자</a:t>
            </a:r>
            <a:r>
              <a:rPr lang="en-US" altLang="ko-KR" sz="1200" b="1" dirty="0"/>
              <a:t>ID</a:t>
            </a:r>
            <a:endParaRPr lang="ko-KR" altLang="en-US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D75CBF-55CA-F37F-E591-E99B182FFCF8}"/>
              </a:ext>
            </a:extLst>
          </p:cNvPr>
          <p:cNvSpPr txBox="1"/>
          <p:nvPr/>
        </p:nvSpPr>
        <p:spPr>
          <a:xfrm>
            <a:off x="4386055" y="2410108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사용자</a:t>
            </a:r>
            <a:r>
              <a:rPr lang="en-US" altLang="ko-KR" sz="1200" b="1" dirty="0"/>
              <a:t>3 – </a:t>
            </a:r>
            <a:r>
              <a:rPr lang="ko-KR" altLang="en-US" sz="1200" b="1" dirty="0"/>
              <a:t>사용자</a:t>
            </a:r>
            <a:r>
              <a:rPr lang="en-US" altLang="ko-KR" sz="1200" b="1" dirty="0"/>
              <a:t>ID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61366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4BCA4081-0039-AB8D-4BE7-5B204E8D6B00}"/>
              </a:ext>
            </a:extLst>
          </p:cNvPr>
          <p:cNvSpPr/>
          <p:nvPr/>
        </p:nvSpPr>
        <p:spPr>
          <a:xfrm>
            <a:off x="958146" y="1075278"/>
            <a:ext cx="3209001" cy="1488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DDDE0C1-9C7A-FB2C-3BCE-76F368E77181}"/>
              </a:ext>
            </a:extLst>
          </p:cNvPr>
          <p:cNvSpPr/>
          <p:nvPr/>
        </p:nvSpPr>
        <p:spPr>
          <a:xfrm>
            <a:off x="4016973" y="1095265"/>
            <a:ext cx="150174" cy="14482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789FCF-F403-4259-454E-E01F0B673687}"/>
              </a:ext>
            </a:extLst>
          </p:cNvPr>
          <p:cNvSpPr/>
          <p:nvPr/>
        </p:nvSpPr>
        <p:spPr>
          <a:xfrm>
            <a:off x="4029698" y="1079670"/>
            <a:ext cx="137515" cy="6191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E71194-DC9D-95FF-5D11-57D1040EB4C1}"/>
              </a:ext>
            </a:extLst>
          </p:cNvPr>
          <p:cNvSpPr txBox="1"/>
          <p:nvPr/>
        </p:nvSpPr>
        <p:spPr>
          <a:xfrm>
            <a:off x="985261" y="1124159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항로표지</a:t>
            </a:r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A8F9025-AC77-D573-873F-FE060FBF787D}"/>
              </a:ext>
            </a:extLst>
          </p:cNvPr>
          <p:cNvSpPr/>
          <p:nvPr/>
        </p:nvSpPr>
        <p:spPr>
          <a:xfrm>
            <a:off x="1890314" y="1164328"/>
            <a:ext cx="428625" cy="1784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높음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029FC1-198D-365E-3CCD-E81C53612BE0}"/>
              </a:ext>
            </a:extLst>
          </p:cNvPr>
          <p:cNvSpPr txBox="1"/>
          <p:nvPr/>
        </p:nvSpPr>
        <p:spPr>
          <a:xfrm>
            <a:off x="980645" y="1425950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항로표지</a:t>
            </a:r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4F044D-14DF-8189-C0A3-CC2C02A5CF03}"/>
              </a:ext>
            </a:extLst>
          </p:cNvPr>
          <p:cNvSpPr txBox="1"/>
          <p:nvPr/>
        </p:nvSpPr>
        <p:spPr>
          <a:xfrm>
            <a:off x="984212" y="1748913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항로표지</a:t>
            </a:r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1C1ABE-64A5-90CC-BC0E-34F3F8419714}"/>
              </a:ext>
            </a:extLst>
          </p:cNvPr>
          <p:cNvSpPr txBox="1"/>
          <p:nvPr/>
        </p:nvSpPr>
        <p:spPr>
          <a:xfrm>
            <a:off x="979079" y="2020975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항로표지</a:t>
            </a:r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1C341F-1860-046D-46E8-0F62231D1D14}"/>
              </a:ext>
            </a:extLst>
          </p:cNvPr>
          <p:cNvSpPr txBox="1"/>
          <p:nvPr/>
        </p:nvSpPr>
        <p:spPr>
          <a:xfrm>
            <a:off x="979078" y="2328969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항로표지</a:t>
            </a:r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4B35525-6541-830E-D4F2-3E95E1DB444D}"/>
              </a:ext>
            </a:extLst>
          </p:cNvPr>
          <p:cNvSpPr/>
          <p:nvPr/>
        </p:nvSpPr>
        <p:spPr>
          <a:xfrm>
            <a:off x="1888825" y="1483006"/>
            <a:ext cx="428625" cy="1784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중간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FA7E470-5809-EFE7-A066-099FF30C6DC7}"/>
              </a:ext>
            </a:extLst>
          </p:cNvPr>
          <p:cNvSpPr/>
          <p:nvPr/>
        </p:nvSpPr>
        <p:spPr>
          <a:xfrm>
            <a:off x="1886900" y="1793432"/>
            <a:ext cx="428625" cy="1784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낮음</a:t>
            </a:r>
            <a:endParaRPr lang="ko-KR" altLang="en-US" sz="8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468333E-F2E7-24D4-669D-00B04D955E9E}"/>
              </a:ext>
            </a:extLst>
          </p:cNvPr>
          <p:cNvSpPr/>
          <p:nvPr/>
        </p:nvSpPr>
        <p:spPr>
          <a:xfrm>
            <a:off x="1891554" y="2061956"/>
            <a:ext cx="428625" cy="1784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낮음</a:t>
            </a:r>
            <a:endParaRPr lang="ko-KR" altLang="en-US" sz="8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96E6867-FF17-AAF1-918E-32FFF8C5AB95}"/>
              </a:ext>
            </a:extLst>
          </p:cNvPr>
          <p:cNvSpPr/>
          <p:nvPr/>
        </p:nvSpPr>
        <p:spPr>
          <a:xfrm>
            <a:off x="1893477" y="2350359"/>
            <a:ext cx="428625" cy="1784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낮음</a:t>
            </a:r>
            <a:endParaRPr lang="ko-KR" altLang="en-US" sz="8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33E3A3-7B8A-7221-7AC8-C27806F4CF4E}"/>
              </a:ext>
            </a:extLst>
          </p:cNvPr>
          <p:cNvSpPr/>
          <p:nvPr/>
        </p:nvSpPr>
        <p:spPr>
          <a:xfrm>
            <a:off x="4768146" y="4259113"/>
            <a:ext cx="3209001" cy="1488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C0AAD6-4805-E6A2-C9FC-0E2966BCE7BC}"/>
              </a:ext>
            </a:extLst>
          </p:cNvPr>
          <p:cNvSpPr/>
          <p:nvPr/>
        </p:nvSpPr>
        <p:spPr>
          <a:xfrm>
            <a:off x="7826973" y="4279100"/>
            <a:ext cx="150174" cy="14482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A4DEF9B-8775-EBB2-83A2-2B5EC9CA626B}"/>
              </a:ext>
            </a:extLst>
          </p:cNvPr>
          <p:cNvSpPr/>
          <p:nvPr/>
        </p:nvSpPr>
        <p:spPr>
          <a:xfrm>
            <a:off x="7839698" y="4263505"/>
            <a:ext cx="137515" cy="6191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97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7D0C3-393F-4527-3337-930355FEB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0CCFE-AC82-AD44-F4A6-31853627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컬러 팔레트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751444-7FA6-F67D-F90A-8F467FCE132C}"/>
              </a:ext>
            </a:extLst>
          </p:cNvPr>
          <p:cNvSpPr/>
          <p:nvPr/>
        </p:nvSpPr>
        <p:spPr>
          <a:xfrm>
            <a:off x="305800" y="1879531"/>
            <a:ext cx="1662148" cy="1549469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primary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690ACB-98F4-7608-6A1D-5B6948ACF297}"/>
              </a:ext>
            </a:extLst>
          </p:cNvPr>
          <p:cNvSpPr/>
          <p:nvPr/>
        </p:nvSpPr>
        <p:spPr>
          <a:xfrm>
            <a:off x="2217426" y="1879530"/>
            <a:ext cx="1662148" cy="1549469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secondary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DC9001-C2C8-4095-E74C-7A4DA58C9A4C}"/>
              </a:ext>
            </a:extLst>
          </p:cNvPr>
          <p:cNvSpPr/>
          <p:nvPr/>
        </p:nvSpPr>
        <p:spPr>
          <a:xfrm>
            <a:off x="4129052" y="1879530"/>
            <a:ext cx="1662148" cy="1549469"/>
          </a:xfrm>
          <a:prstGeom prst="rect">
            <a:avLst/>
          </a:prstGeom>
          <a:solidFill>
            <a:srgbClr val="EF4444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destructive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FEAD33-4F3B-4A5E-50A2-242D5F6A31C4}"/>
              </a:ext>
            </a:extLst>
          </p:cNvPr>
          <p:cNvSpPr/>
          <p:nvPr/>
        </p:nvSpPr>
        <p:spPr>
          <a:xfrm>
            <a:off x="305800" y="3940589"/>
            <a:ext cx="1662148" cy="1549469"/>
          </a:xfrm>
          <a:prstGeom prst="rect">
            <a:avLst/>
          </a:prstGeom>
          <a:solidFill>
            <a:srgbClr val="4ADE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519136-E619-B076-CD70-61D90BDCC052}"/>
              </a:ext>
            </a:extLst>
          </p:cNvPr>
          <p:cNvSpPr/>
          <p:nvPr/>
        </p:nvSpPr>
        <p:spPr>
          <a:xfrm>
            <a:off x="2217426" y="3940589"/>
            <a:ext cx="1662148" cy="1549469"/>
          </a:xfrm>
          <a:prstGeom prst="rect">
            <a:avLst/>
          </a:prstGeom>
          <a:solidFill>
            <a:srgbClr val="FACC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medium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2B33AB-FDA1-756D-7451-BE70A91DA18B}"/>
              </a:ext>
            </a:extLst>
          </p:cNvPr>
          <p:cNvSpPr/>
          <p:nvPr/>
        </p:nvSpPr>
        <p:spPr>
          <a:xfrm>
            <a:off x="4129052" y="3940588"/>
            <a:ext cx="1662148" cy="1549469"/>
          </a:xfrm>
          <a:prstGeom prst="rect">
            <a:avLst/>
          </a:prstGeom>
          <a:solidFill>
            <a:srgbClr val="EF44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60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93172-A721-621E-4EB2-2E0A35DA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목록</a:t>
            </a:r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C578AF8A-3CB0-B042-CDD1-528826062B60}"/>
              </a:ext>
            </a:extLst>
          </p:cNvPr>
          <p:cNvSpPr/>
          <p:nvPr/>
        </p:nvSpPr>
        <p:spPr>
          <a:xfrm>
            <a:off x="7217050" y="2888946"/>
            <a:ext cx="2288072" cy="421896"/>
          </a:xfrm>
          <a:prstGeom prst="foldedCorner">
            <a:avLst/>
          </a:prstGeom>
          <a:solidFill>
            <a:srgbClr val="3B82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로그인 페이지</a:t>
            </a:r>
          </a:p>
        </p:txBody>
      </p:sp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0FA93DD2-4031-F6BB-7EE8-007EF74922D1}"/>
              </a:ext>
            </a:extLst>
          </p:cNvPr>
          <p:cNvSpPr/>
          <p:nvPr/>
        </p:nvSpPr>
        <p:spPr>
          <a:xfrm>
            <a:off x="7217050" y="3483874"/>
            <a:ext cx="2288072" cy="421896"/>
          </a:xfrm>
          <a:prstGeom prst="foldedCorner">
            <a:avLst/>
          </a:prstGeom>
          <a:solidFill>
            <a:srgbClr val="3B82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회원가입 페이지</a:t>
            </a: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865970C5-6D90-CAE0-7E51-60531FC1111F}"/>
              </a:ext>
            </a:extLst>
          </p:cNvPr>
          <p:cNvSpPr/>
          <p:nvPr/>
        </p:nvSpPr>
        <p:spPr>
          <a:xfrm>
            <a:off x="7217050" y="4067615"/>
            <a:ext cx="2288072" cy="421896"/>
          </a:xfrm>
          <a:prstGeom prst="foldedCorner">
            <a:avLst/>
          </a:prstGeom>
          <a:solidFill>
            <a:srgbClr val="3B82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계정 설정 페이지</a:t>
            </a:r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87919A05-DFAC-CE8A-19AB-B471775E1973}"/>
              </a:ext>
            </a:extLst>
          </p:cNvPr>
          <p:cNvSpPr/>
          <p:nvPr/>
        </p:nvSpPr>
        <p:spPr>
          <a:xfrm>
            <a:off x="2130904" y="2888946"/>
            <a:ext cx="2532826" cy="421896"/>
          </a:xfrm>
          <a:prstGeom prst="foldedCorner">
            <a:avLst/>
          </a:prstGeom>
          <a:solidFill>
            <a:srgbClr val="3B82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지도 페이지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967F3D01-BE1B-D932-F7D2-F17246E73493}"/>
              </a:ext>
            </a:extLst>
          </p:cNvPr>
          <p:cNvSpPr/>
          <p:nvPr/>
        </p:nvSpPr>
        <p:spPr>
          <a:xfrm>
            <a:off x="2130904" y="3483874"/>
            <a:ext cx="2532826" cy="421896"/>
          </a:xfrm>
          <a:prstGeom prst="foldedCorner">
            <a:avLst/>
          </a:prstGeom>
          <a:solidFill>
            <a:srgbClr val="3B82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소셜 페이지</a:t>
            </a:r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525DDA10-A72C-271E-180A-BD67ACE4566C}"/>
              </a:ext>
            </a:extLst>
          </p:cNvPr>
          <p:cNvSpPr/>
          <p:nvPr/>
        </p:nvSpPr>
        <p:spPr>
          <a:xfrm>
            <a:off x="4773060" y="1964569"/>
            <a:ext cx="2288072" cy="421896"/>
          </a:xfrm>
          <a:prstGeom prst="foldedCorner">
            <a:avLst/>
          </a:prstGeom>
          <a:solidFill>
            <a:srgbClr val="3B82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204045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5CAB6-FEA6-7227-357D-535CFACEC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B5408-11F0-0553-A7A6-249ACE5E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상단바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0159B5-9210-CCCF-ACFC-6C184EBE8A54}"/>
              </a:ext>
            </a:extLst>
          </p:cNvPr>
          <p:cNvSpPr/>
          <p:nvPr/>
        </p:nvSpPr>
        <p:spPr>
          <a:xfrm>
            <a:off x="1931504" y="2107096"/>
            <a:ext cx="8328992" cy="606287"/>
          </a:xfrm>
          <a:prstGeom prst="rect">
            <a:avLst/>
          </a:prstGeom>
          <a:solidFill>
            <a:srgbClr val="3B82F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53F0A7-D5AB-A06A-7E64-2DDA3576F1B0}"/>
              </a:ext>
            </a:extLst>
          </p:cNvPr>
          <p:cNvSpPr/>
          <p:nvPr/>
        </p:nvSpPr>
        <p:spPr>
          <a:xfrm>
            <a:off x="2067338" y="2196548"/>
            <a:ext cx="854766" cy="4273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9439376-A6F7-F998-258A-CB0CAECE1E9A}"/>
              </a:ext>
            </a:extLst>
          </p:cNvPr>
          <p:cNvSpPr/>
          <p:nvPr/>
        </p:nvSpPr>
        <p:spPr>
          <a:xfrm>
            <a:off x="8596356" y="2261151"/>
            <a:ext cx="692426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4F9767B-39EE-A160-45B1-B40DAF3F0716}"/>
              </a:ext>
            </a:extLst>
          </p:cNvPr>
          <p:cNvSpPr/>
          <p:nvPr/>
        </p:nvSpPr>
        <p:spPr>
          <a:xfrm>
            <a:off x="9347256" y="2261151"/>
            <a:ext cx="854766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54622A05-170F-EE08-4910-18E8DA7B1913}"/>
              </a:ext>
            </a:extLst>
          </p:cNvPr>
          <p:cNvSpPr/>
          <p:nvPr/>
        </p:nvSpPr>
        <p:spPr>
          <a:xfrm>
            <a:off x="2254524" y="588358"/>
            <a:ext cx="2288072" cy="421896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</a:rPr>
              <a:t>로그아웃된</a:t>
            </a:r>
            <a:r>
              <a:rPr lang="ko-KR" altLang="en-US" dirty="0">
                <a:solidFill>
                  <a:schemeClr val="tx1"/>
                </a:solidFill>
              </a:rPr>
              <a:t> 상태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95CE34-C8ED-DFBF-0828-5D12D439F2ED}"/>
              </a:ext>
            </a:extLst>
          </p:cNvPr>
          <p:cNvSpPr txBox="1"/>
          <p:nvPr/>
        </p:nvSpPr>
        <p:spPr>
          <a:xfrm>
            <a:off x="3305067" y="227173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지도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4DBE1B-4FCC-00B1-4F03-690F17841997}"/>
              </a:ext>
            </a:extLst>
          </p:cNvPr>
          <p:cNvSpPr txBox="1"/>
          <p:nvPr/>
        </p:nvSpPr>
        <p:spPr>
          <a:xfrm>
            <a:off x="3797510" y="227173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소셜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F6B693-94D3-3999-8EA2-C359391FE495}"/>
              </a:ext>
            </a:extLst>
          </p:cNvPr>
          <p:cNvSpPr txBox="1"/>
          <p:nvPr/>
        </p:nvSpPr>
        <p:spPr>
          <a:xfrm>
            <a:off x="2918184" y="227173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홈</a:t>
            </a:r>
          </a:p>
        </p:txBody>
      </p:sp>
    </p:spTree>
    <p:extLst>
      <p:ext uri="{BB962C8B-B14F-4D97-AF65-F5344CB8AC3E}">
        <p14:creationId xmlns:p14="http://schemas.microsoft.com/office/powerpoint/2010/main" val="314098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16B0F-3F38-C18D-562D-34111BA9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상단바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CF8717-9751-7E61-292D-319AA23957BA}"/>
              </a:ext>
            </a:extLst>
          </p:cNvPr>
          <p:cNvSpPr/>
          <p:nvPr/>
        </p:nvSpPr>
        <p:spPr>
          <a:xfrm>
            <a:off x="1931504" y="1702075"/>
            <a:ext cx="8328992" cy="606287"/>
          </a:xfrm>
          <a:prstGeom prst="rect">
            <a:avLst/>
          </a:prstGeom>
          <a:solidFill>
            <a:srgbClr val="3B82F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71C90F-6E30-8A5F-6B77-FCCCF2765BF3}"/>
              </a:ext>
            </a:extLst>
          </p:cNvPr>
          <p:cNvSpPr/>
          <p:nvPr/>
        </p:nvSpPr>
        <p:spPr>
          <a:xfrm>
            <a:off x="2067338" y="1791527"/>
            <a:ext cx="854766" cy="4273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31AD5D-A3E4-0FD6-DFA2-7876E16FEE05}"/>
              </a:ext>
            </a:extLst>
          </p:cNvPr>
          <p:cNvSpPr txBox="1"/>
          <p:nvPr/>
        </p:nvSpPr>
        <p:spPr>
          <a:xfrm>
            <a:off x="8663584" y="1866717"/>
            <a:ext cx="1601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안녕하세요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b="1" u="sng" dirty="0">
                <a:solidFill>
                  <a:schemeClr val="bg1"/>
                </a:solidFill>
              </a:rPr>
              <a:t>OOO</a:t>
            </a:r>
            <a:r>
              <a:rPr lang="ko-KR" altLang="en-US" sz="1200" dirty="0">
                <a:solidFill>
                  <a:schemeClr val="bg1"/>
                </a:solidFill>
              </a:rPr>
              <a:t>님</a:t>
            </a:r>
            <a:r>
              <a:rPr lang="en-US" altLang="ko-KR" sz="1200" dirty="0">
                <a:solidFill>
                  <a:schemeClr val="bg1"/>
                </a:solidFill>
              </a:rPr>
              <a:t>!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사각형: 모서리가 접힌 도형 21">
            <a:extLst>
              <a:ext uri="{FF2B5EF4-FFF2-40B4-BE49-F238E27FC236}">
                <a16:creationId xmlns:a16="http://schemas.microsoft.com/office/drawing/2014/main" id="{432ABDA1-D381-35A4-2013-617FD5D5D655}"/>
              </a:ext>
            </a:extLst>
          </p:cNvPr>
          <p:cNvSpPr/>
          <p:nvPr/>
        </p:nvSpPr>
        <p:spPr>
          <a:xfrm>
            <a:off x="2130699" y="588358"/>
            <a:ext cx="2288072" cy="421896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로그인된</a:t>
            </a:r>
            <a:r>
              <a:rPr lang="ko-KR" altLang="en-US" dirty="0">
                <a:solidFill>
                  <a:schemeClr val="tx1"/>
                </a:solidFill>
              </a:rPr>
              <a:t> 상태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85D6764-FA49-D044-7EB9-EFE102508CA4}"/>
              </a:ext>
            </a:extLst>
          </p:cNvPr>
          <p:cNvGrpSpPr/>
          <p:nvPr/>
        </p:nvGrpSpPr>
        <p:grpSpPr>
          <a:xfrm>
            <a:off x="9098809" y="2174595"/>
            <a:ext cx="1388391" cy="1170984"/>
            <a:chOff x="8219799" y="4498515"/>
            <a:chExt cx="1388391" cy="154677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79B7F9B-5D4F-CFF6-5E4E-7C1B8A40F838}"/>
                </a:ext>
              </a:extLst>
            </p:cNvPr>
            <p:cNvSpPr/>
            <p:nvPr/>
          </p:nvSpPr>
          <p:spPr>
            <a:xfrm>
              <a:off x="8219799" y="4913472"/>
              <a:ext cx="1388391" cy="11318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D1A7A72-3B42-36FF-87DA-9F45285E79AE}"/>
                </a:ext>
              </a:extLst>
            </p:cNvPr>
            <p:cNvSpPr/>
            <p:nvPr/>
          </p:nvSpPr>
          <p:spPr>
            <a:xfrm>
              <a:off x="8661581" y="4498515"/>
              <a:ext cx="504825" cy="414957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ACA9B29-8053-8DCD-9984-FAEA067C60D3}"/>
              </a:ext>
            </a:extLst>
          </p:cNvPr>
          <p:cNvSpPr txBox="1"/>
          <p:nvPr/>
        </p:nvSpPr>
        <p:spPr>
          <a:xfrm>
            <a:off x="9325474" y="257858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마이페이지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F1D7E7-AB91-E42B-4F4F-C20A15BD7DB1}"/>
              </a:ext>
            </a:extLst>
          </p:cNvPr>
          <p:cNvSpPr txBox="1"/>
          <p:nvPr/>
        </p:nvSpPr>
        <p:spPr>
          <a:xfrm>
            <a:off x="9391303" y="29192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로그아웃</a:t>
            </a:r>
          </a:p>
        </p:txBody>
      </p:sp>
      <p:pic>
        <p:nvPicPr>
          <p:cNvPr id="2052" name="Picture 4" descr="Notification Alert Vector SVG Icon - SVG Repo">
            <a:extLst>
              <a:ext uri="{FF2B5EF4-FFF2-40B4-BE49-F238E27FC236}">
                <a16:creationId xmlns:a16="http://schemas.microsoft.com/office/drawing/2014/main" id="{2CA45BE2-967C-3A66-379C-E6D583842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321" y="1826699"/>
            <a:ext cx="347896" cy="34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8360C7-1FDA-A990-2A0A-8305F4C60BCD}"/>
              </a:ext>
            </a:extLst>
          </p:cNvPr>
          <p:cNvSpPr/>
          <p:nvPr/>
        </p:nvSpPr>
        <p:spPr>
          <a:xfrm>
            <a:off x="1931504" y="3943352"/>
            <a:ext cx="8328992" cy="606287"/>
          </a:xfrm>
          <a:prstGeom prst="rect">
            <a:avLst/>
          </a:prstGeom>
          <a:solidFill>
            <a:srgbClr val="3B82F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07D099-16FE-7723-DADE-D3258CCC6EE9}"/>
              </a:ext>
            </a:extLst>
          </p:cNvPr>
          <p:cNvSpPr/>
          <p:nvPr/>
        </p:nvSpPr>
        <p:spPr>
          <a:xfrm>
            <a:off x="2067338" y="4032804"/>
            <a:ext cx="854766" cy="4273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6FBAD1E-C4EF-3A02-9A18-BB51531A4A9C}"/>
              </a:ext>
            </a:extLst>
          </p:cNvPr>
          <p:cNvSpPr/>
          <p:nvPr/>
        </p:nvSpPr>
        <p:spPr>
          <a:xfrm>
            <a:off x="7098168" y="4734582"/>
            <a:ext cx="2846241" cy="1688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27DBB95C-A29D-EBD4-9887-F705450CA1BB}"/>
              </a:ext>
            </a:extLst>
          </p:cNvPr>
          <p:cNvSpPr/>
          <p:nvPr/>
        </p:nvSpPr>
        <p:spPr>
          <a:xfrm>
            <a:off x="8252920" y="4420441"/>
            <a:ext cx="504825" cy="31414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4" descr="Notification Alert Vector SVG Icon - SVG Repo">
            <a:extLst>
              <a:ext uri="{FF2B5EF4-FFF2-40B4-BE49-F238E27FC236}">
                <a16:creationId xmlns:a16="http://schemas.microsoft.com/office/drawing/2014/main" id="{70290CA8-8F72-DCA8-3900-89E8694DD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879" y="4103476"/>
            <a:ext cx="347896" cy="34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6F0878FE-D0F0-7E0D-0EB2-33DF377834E0}"/>
              </a:ext>
            </a:extLst>
          </p:cNvPr>
          <p:cNvSpPr/>
          <p:nvPr/>
        </p:nvSpPr>
        <p:spPr>
          <a:xfrm>
            <a:off x="9809072" y="4734582"/>
            <a:ext cx="135338" cy="16885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C416223-2747-1676-067D-60845A354DDD}"/>
              </a:ext>
            </a:extLst>
          </p:cNvPr>
          <p:cNvSpPr/>
          <p:nvPr/>
        </p:nvSpPr>
        <p:spPr>
          <a:xfrm>
            <a:off x="9821776" y="4734581"/>
            <a:ext cx="137515" cy="6191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98DCB5-200B-A456-0F42-9959759A767E}"/>
              </a:ext>
            </a:extLst>
          </p:cNvPr>
          <p:cNvSpPr txBox="1"/>
          <p:nvPr/>
        </p:nvSpPr>
        <p:spPr>
          <a:xfrm>
            <a:off x="7104964" y="4767706"/>
            <a:ext cx="16706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최근 </a:t>
            </a:r>
            <a:r>
              <a:rPr lang="en-US" altLang="ko-KR" sz="900" dirty="0"/>
              <a:t>{</a:t>
            </a:r>
            <a:r>
              <a:rPr lang="ko-KR" altLang="en-US" sz="900" dirty="0"/>
              <a:t>기간</a:t>
            </a:r>
            <a:r>
              <a:rPr lang="en-US" altLang="ko-KR" sz="900" dirty="0"/>
              <a:t>}</a:t>
            </a:r>
            <a:r>
              <a:rPr lang="ko-KR" altLang="en-US" sz="900" dirty="0"/>
              <a:t> 간의 </a:t>
            </a:r>
            <a:r>
              <a:rPr lang="ko-KR" altLang="en-US" sz="900" dirty="0" err="1"/>
              <a:t>알림입니다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EE75D2F-8B91-0634-E105-A1426E891E56}"/>
              </a:ext>
            </a:extLst>
          </p:cNvPr>
          <p:cNvCxnSpPr>
            <a:cxnSpLocks/>
          </p:cNvCxnSpPr>
          <p:nvPr/>
        </p:nvCxnSpPr>
        <p:spPr>
          <a:xfrm flipH="1">
            <a:off x="7104964" y="5047228"/>
            <a:ext cx="2704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FAAAE7F-329A-0E9D-3674-2E99204FC62F}"/>
              </a:ext>
            </a:extLst>
          </p:cNvPr>
          <p:cNvCxnSpPr>
            <a:cxnSpLocks/>
          </p:cNvCxnSpPr>
          <p:nvPr/>
        </p:nvCxnSpPr>
        <p:spPr>
          <a:xfrm flipH="1">
            <a:off x="7104964" y="5533003"/>
            <a:ext cx="2704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B8D0466-46E0-AAC5-5F23-64B755CC3840}"/>
              </a:ext>
            </a:extLst>
          </p:cNvPr>
          <p:cNvCxnSpPr>
            <a:cxnSpLocks/>
          </p:cNvCxnSpPr>
          <p:nvPr/>
        </p:nvCxnSpPr>
        <p:spPr>
          <a:xfrm flipH="1">
            <a:off x="7117668" y="6018778"/>
            <a:ext cx="2704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04FB1CC-E5FD-67C6-9F57-16A05E9D8B93}"/>
              </a:ext>
            </a:extLst>
          </p:cNvPr>
          <p:cNvSpPr txBox="1"/>
          <p:nvPr/>
        </p:nvSpPr>
        <p:spPr>
          <a:xfrm>
            <a:off x="7098167" y="5148033"/>
            <a:ext cx="2515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u="sng" dirty="0" err="1"/>
              <a:t>팔로워</a:t>
            </a:r>
            <a:r>
              <a:rPr lang="en-US" altLang="ko-KR" sz="1100" b="1" u="sng" dirty="0"/>
              <a:t>1</a:t>
            </a:r>
            <a:r>
              <a:rPr lang="ko-KR" altLang="en-US" sz="1100" dirty="0"/>
              <a:t>님이 </a:t>
            </a:r>
            <a:r>
              <a:rPr lang="en-US" altLang="ko-KR" sz="1100" dirty="0"/>
              <a:t>~</a:t>
            </a:r>
            <a:r>
              <a:rPr lang="ko-KR" altLang="en-US" sz="1100" dirty="0"/>
              <a:t>를 즐겨찾기 했습니다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5F81D9-44A2-4F12-94E9-990BEA691934}"/>
              </a:ext>
            </a:extLst>
          </p:cNvPr>
          <p:cNvSpPr txBox="1"/>
          <p:nvPr/>
        </p:nvSpPr>
        <p:spPr>
          <a:xfrm>
            <a:off x="8658775" y="4103476"/>
            <a:ext cx="1601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안녕하세요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b="1" u="sng" dirty="0">
                <a:solidFill>
                  <a:schemeClr val="bg1"/>
                </a:solidFill>
              </a:rPr>
              <a:t>OOO</a:t>
            </a:r>
            <a:r>
              <a:rPr lang="ko-KR" altLang="en-US" sz="1200" dirty="0">
                <a:solidFill>
                  <a:schemeClr val="bg1"/>
                </a:solidFill>
              </a:rPr>
              <a:t>님</a:t>
            </a:r>
            <a:r>
              <a:rPr lang="en-US" altLang="ko-KR" sz="1200" dirty="0">
                <a:solidFill>
                  <a:schemeClr val="bg1"/>
                </a:solidFill>
              </a:rPr>
              <a:t>!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0ECE6-F61C-1CF8-B90A-8123CD2D5A7A}"/>
              </a:ext>
            </a:extLst>
          </p:cNvPr>
          <p:cNvSpPr txBox="1"/>
          <p:nvPr/>
        </p:nvSpPr>
        <p:spPr>
          <a:xfrm>
            <a:off x="7104964" y="5645086"/>
            <a:ext cx="2515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u="sng" dirty="0" err="1"/>
              <a:t>팔로워</a:t>
            </a:r>
            <a:r>
              <a:rPr lang="en-US" altLang="ko-KR" sz="1100" b="1" u="sng" dirty="0"/>
              <a:t>1</a:t>
            </a:r>
            <a:r>
              <a:rPr lang="ko-KR" altLang="en-US" sz="1100" dirty="0"/>
              <a:t>님이 </a:t>
            </a:r>
            <a:r>
              <a:rPr lang="en-US" altLang="ko-KR" sz="1100" dirty="0"/>
              <a:t>~</a:t>
            </a:r>
            <a:r>
              <a:rPr lang="ko-KR" altLang="en-US" sz="1100" dirty="0"/>
              <a:t>를 즐겨찾기 했습니다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BDB85-7840-7CBF-1EB8-501612D9ED28}"/>
              </a:ext>
            </a:extLst>
          </p:cNvPr>
          <p:cNvSpPr txBox="1"/>
          <p:nvPr/>
        </p:nvSpPr>
        <p:spPr>
          <a:xfrm>
            <a:off x="7098167" y="6130320"/>
            <a:ext cx="2515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u="sng" dirty="0" err="1"/>
              <a:t>팔로워</a:t>
            </a:r>
            <a:r>
              <a:rPr lang="en-US" altLang="ko-KR" sz="1100" b="1" u="sng" dirty="0"/>
              <a:t>1</a:t>
            </a:r>
            <a:r>
              <a:rPr lang="ko-KR" altLang="en-US" sz="1100" dirty="0"/>
              <a:t>님이 </a:t>
            </a:r>
            <a:r>
              <a:rPr lang="en-US" altLang="ko-KR" sz="1100" dirty="0"/>
              <a:t>~</a:t>
            </a:r>
            <a:r>
              <a:rPr lang="ko-KR" altLang="en-US" sz="1100" dirty="0"/>
              <a:t>를 즐겨찾기 했습니다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882B5-0627-A69F-FB8B-3AC5FF65B726}"/>
              </a:ext>
            </a:extLst>
          </p:cNvPr>
          <p:cNvSpPr txBox="1"/>
          <p:nvPr/>
        </p:nvSpPr>
        <p:spPr>
          <a:xfrm>
            <a:off x="3297696" y="18667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지도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49361-193E-6E4E-8F31-9C707B46402D}"/>
              </a:ext>
            </a:extLst>
          </p:cNvPr>
          <p:cNvSpPr txBox="1"/>
          <p:nvPr/>
        </p:nvSpPr>
        <p:spPr>
          <a:xfrm>
            <a:off x="3790139" y="18667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소셜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CF41E-5CF1-DBAC-65A1-7DD1A2EA1C27}"/>
              </a:ext>
            </a:extLst>
          </p:cNvPr>
          <p:cNvSpPr txBox="1"/>
          <p:nvPr/>
        </p:nvSpPr>
        <p:spPr>
          <a:xfrm>
            <a:off x="2910813" y="18667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D1E3F8-A88A-4CB1-9A64-E1124B3F053B}"/>
              </a:ext>
            </a:extLst>
          </p:cNvPr>
          <p:cNvSpPr txBox="1"/>
          <p:nvPr/>
        </p:nvSpPr>
        <p:spPr>
          <a:xfrm>
            <a:off x="3275544" y="41032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지도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B6FB13-FF73-C46E-D893-A0158634ECF9}"/>
              </a:ext>
            </a:extLst>
          </p:cNvPr>
          <p:cNvSpPr txBox="1"/>
          <p:nvPr/>
        </p:nvSpPr>
        <p:spPr>
          <a:xfrm>
            <a:off x="3767987" y="410326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소셜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DD302C-E502-ACED-71C8-7DDE4EC06B7C}"/>
              </a:ext>
            </a:extLst>
          </p:cNvPr>
          <p:cNvSpPr txBox="1"/>
          <p:nvPr/>
        </p:nvSpPr>
        <p:spPr>
          <a:xfrm>
            <a:off x="2888661" y="410326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홈</a:t>
            </a:r>
          </a:p>
        </p:txBody>
      </p:sp>
    </p:spTree>
    <p:extLst>
      <p:ext uri="{BB962C8B-B14F-4D97-AF65-F5344CB8AC3E}">
        <p14:creationId xmlns:p14="http://schemas.microsoft.com/office/powerpoint/2010/main" val="177085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3ADAA-BCC9-2C5D-B1DB-1D60FEF45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520EA-AC73-9828-4F79-F82493AB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페이지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F0D586B-1E6F-DA95-1F1E-2659B20324EF}"/>
              </a:ext>
            </a:extLst>
          </p:cNvPr>
          <p:cNvSpPr/>
          <p:nvPr/>
        </p:nvSpPr>
        <p:spPr>
          <a:xfrm>
            <a:off x="1471612" y="1882774"/>
            <a:ext cx="3405188" cy="3327401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3D1CE-6ED6-9996-2765-2528D399A5BA}"/>
              </a:ext>
            </a:extLst>
          </p:cNvPr>
          <p:cNvSpPr txBox="1"/>
          <p:nvPr/>
        </p:nvSpPr>
        <p:spPr>
          <a:xfrm>
            <a:off x="2620208" y="200977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로그인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B7269EC-2B00-5C41-71B5-BFEE9975BB7A}"/>
              </a:ext>
            </a:extLst>
          </p:cNvPr>
          <p:cNvSpPr/>
          <p:nvPr/>
        </p:nvSpPr>
        <p:spPr>
          <a:xfrm>
            <a:off x="1871147" y="4280727"/>
            <a:ext cx="2606118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786D8C2-F32F-5BC0-8FB3-A56345F09520}"/>
              </a:ext>
            </a:extLst>
          </p:cNvPr>
          <p:cNvSpPr/>
          <p:nvPr/>
        </p:nvSpPr>
        <p:spPr>
          <a:xfrm>
            <a:off x="1871147" y="3042201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아이디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4B9935-ECF1-B148-1410-5061B6C21C76}"/>
              </a:ext>
            </a:extLst>
          </p:cNvPr>
          <p:cNvSpPr/>
          <p:nvPr/>
        </p:nvSpPr>
        <p:spPr>
          <a:xfrm>
            <a:off x="1871147" y="3742999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비밀번호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C4D4C8-BB6E-2B6B-894D-9FC9010F52D3}"/>
              </a:ext>
            </a:extLst>
          </p:cNvPr>
          <p:cNvSpPr txBox="1"/>
          <p:nvPr/>
        </p:nvSpPr>
        <p:spPr>
          <a:xfrm>
            <a:off x="1813997" y="273391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아이디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0DB7A6-30E7-F3F4-AA9B-EA5B625E4B56}"/>
              </a:ext>
            </a:extLst>
          </p:cNvPr>
          <p:cNvSpPr txBox="1"/>
          <p:nvPr/>
        </p:nvSpPr>
        <p:spPr>
          <a:xfrm>
            <a:off x="1813997" y="343699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비밀번호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A0EE11-4E2B-00F5-BD80-33D4EEE92C95}"/>
              </a:ext>
            </a:extLst>
          </p:cNvPr>
          <p:cNvSpPr txBox="1"/>
          <p:nvPr/>
        </p:nvSpPr>
        <p:spPr>
          <a:xfrm>
            <a:off x="1825729" y="479563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아이디 찾기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03095-2480-61B9-8AFC-BD17EF087AB1}"/>
              </a:ext>
            </a:extLst>
          </p:cNvPr>
          <p:cNvSpPr txBox="1"/>
          <p:nvPr/>
        </p:nvSpPr>
        <p:spPr>
          <a:xfrm>
            <a:off x="2647154" y="4800187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비밀번호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7AEAD2-443A-97D2-5A4A-02A4CC47F96F}"/>
              </a:ext>
            </a:extLst>
          </p:cNvPr>
          <p:cNvSpPr txBox="1"/>
          <p:nvPr/>
        </p:nvSpPr>
        <p:spPr>
          <a:xfrm>
            <a:off x="3646145" y="479563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회원가입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B8D5DA1-501A-5337-9ED4-3A54EE23D968}"/>
              </a:ext>
            </a:extLst>
          </p:cNvPr>
          <p:cNvSpPr/>
          <p:nvPr/>
        </p:nvSpPr>
        <p:spPr>
          <a:xfrm>
            <a:off x="6651798" y="1882774"/>
            <a:ext cx="3405188" cy="3327401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5975EF-636E-AD91-3A15-70BDDE97B8B0}"/>
              </a:ext>
            </a:extLst>
          </p:cNvPr>
          <p:cNvSpPr txBox="1"/>
          <p:nvPr/>
        </p:nvSpPr>
        <p:spPr>
          <a:xfrm>
            <a:off x="7800394" y="200977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로그인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A7B0E43-CD25-4C34-C17A-EF2FC114FC64}"/>
              </a:ext>
            </a:extLst>
          </p:cNvPr>
          <p:cNvSpPr/>
          <p:nvPr/>
        </p:nvSpPr>
        <p:spPr>
          <a:xfrm>
            <a:off x="7051333" y="4280727"/>
            <a:ext cx="2606118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356DB92-5E78-3130-3FA2-33897F5F2566}"/>
              </a:ext>
            </a:extLst>
          </p:cNvPr>
          <p:cNvSpPr/>
          <p:nvPr/>
        </p:nvSpPr>
        <p:spPr>
          <a:xfrm>
            <a:off x="7051333" y="3042201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아이디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ACA84BC-9C0A-2E93-65F2-F30C7C973759}"/>
              </a:ext>
            </a:extLst>
          </p:cNvPr>
          <p:cNvSpPr/>
          <p:nvPr/>
        </p:nvSpPr>
        <p:spPr>
          <a:xfrm>
            <a:off x="7051333" y="3742999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비밀번호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E0304C-D041-CCD6-2271-3BEE284176D9}"/>
              </a:ext>
            </a:extLst>
          </p:cNvPr>
          <p:cNvSpPr txBox="1"/>
          <p:nvPr/>
        </p:nvSpPr>
        <p:spPr>
          <a:xfrm>
            <a:off x="6994183" y="273391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아이디</a:t>
            </a:r>
            <a:endParaRPr lang="ko-KR" alt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49EAAE-8166-B852-D27A-B44A00843943}"/>
              </a:ext>
            </a:extLst>
          </p:cNvPr>
          <p:cNvSpPr txBox="1"/>
          <p:nvPr/>
        </p:nvSpPr>
        <p:spPr>
          <a:xfrm>
            <a:off x="6994183" y="343699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비밀번호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D546B5-FDA7-FD14-F166-223E450EA9F7}"/>
              </a:ext>
            </a:extLst>
          </p:cNvPr>
          <p:cNvSpPr txBox="1"/>
          <p:nvPr/>
        </p:nvSpPr>
        <p:spPr>
          <a:xfrm>
            <a:off x="7005915" y="479563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아이디 찾기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F9170B-447B-7EF5-FB6C-D8C5353CCBCA}"/>
              </a:ext>
            </a:extLst>
          </p:cNvPr>
          <p:cNvSpPr txBox="1"/>
          <p:nvPr/>
        </p:nvSpPr>
        <p:spPr>
          <a:xfrm>
            <a:off x="7827340" y="4800187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비밀번호 찾기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7D8AD9-E54E-0BF5-4AF9-2D74443C2CC2}"/>
              </a:ext>
            </a:extLst>
          </p:cNvPr>
          <p:cNvSpPr txBox="1"/>
          <p:nvPr/>
        </p:nvSpPr>
        <p:spPr>
          <a:xfrm>
            <a:off x="8826331" y="479563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회원가입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BFC081-B1F4-4C5D-D67D-8668C6389064}"/>
              </a:ext>
            </a:extLst>
          </p:cNvPr>
          <p:cNvSpPr txBox="1"/>
          <p:nvPr/>
        </p:nvSpPr>
        <p:spPr>
          <a:xfrm>
            <a:off x="8023211" y="2446001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{</a:t>
            </a:r>
            <a:r>
              <a:rPr lang="ko-KR" altLang="en-US" sz="1000" b="1" dirty="0">
                <a:solidFill>
                  <a:srgbClr val="FF0000"/>
                </a:solidFill>
              </a:rPr>
              <a:t>안내문</a:t>
            </a:r>
            <a:r>
              <a:rPr lang="en-US" altLang="ko-KR" sz="1000" b="1" dirty="0">
                <a:solidFill>
                  <a:srgbClr val="FF0000"/>
                </a:solidFill>
              </a:rPr>
              <a:t>}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1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48306-2EFE-EBE7-50F4-F0A5FE27A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9A442-ED43-354E-86A4-35F8C990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페이지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5478709-EF6F-B030-8EA2-F0E63282F3F7}"/>
              </a:ext>
            </a:extLst>
          </p:cNvPr>
          <p:cNvSpPr/>
          <p:nvPr/>
        </p:nvSpPr>
        <p:spPr>
          <a:xfrm>
            <a:off x="1471612" y="1882774"/>
            <a:ext cx="3405188" cy="4339122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B5F1F-C598-F2B0-01D0-546475FEA1D3}"/>
              </a:ext>
            </a:extLst>
          </p:cNvPr>
          <p:cNvSpPr txBox="1"/>
          <p:nvPr/>
        </p:nvSpPr>
        <p:spPr>
          <a:xfrm>
            <a:off x="2438763" y="201380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회원가입</a:t>
            </a:r>
            <a:endParaRPr lang="ko-KR" altLang="en-US" sz="24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A037744-5080-373E-2697-5C201FA729EA}"/>
              </a:ext>
            </a:extLst>
          </p:cNvPr>
          <p:cNvSpPr/>
          <p:nvPr/>
        </p:nvSpPr>
        <p:spPr>
          <a:xfrm>
            <a:off x="1871147" y="5805701"/>
            <a:ext cx="2606118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075C9E-1804-43B2-001A-F79169435CA6}"/>
              </a:ext>
            </a:extLst>
          </p:cNvPr>
          <p:cNvSpPr/>
          <p:nvPr/>
        </p:nvSpPr>
        <p:spPr>
          <a:xfrm>
            <a:off x="1871147" y="3489459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아이디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E39FAEE-CD70-FD1E-B439-FCEAE0560C4E}"/>
              </a:ext>
            </a:extLst>
          </p:cNvPr>
          <p:cNvSpPr/>
          <p:nvPr/>
        </p:nvSpPr>
        <p:spPr>
          <a:xfrm>
            <a:off x="1871147" y="4190257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이메일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E6394-5500-3113-00DC-F4943B394199}"/>
              </a:ext>
            </a:extLst>
          </p:cNvPr>
          <p:cNvSpPr txBox="1"/>
          <p:nvPr/>
        </p:nvSpPr>
        <p:spPr>
          <a:xfrm>
            <a:off x="1813997" y="31811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아이디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386B2-79F1-0ECB-891D-5214C9E99A05}"/>
              </a:ext>
            </a:extLst>
          </p:cNvPr>
          <p:cNvSpPr txBox="1"/>
          <p:nvPr/>
        </p:nvSpPr>
        <p:spPr>
          <a:xfrm>
            <a:off x="1813997" y="38842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이메일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C4D46F6-2CED-7DEB-CDD7-012E12931D01}"/>
              </a:ext>
            </a:extLst>
          </p:cNvPr>
          <p:cNvSpPr/>
          <p:nvPr/>
        </p:nvSpPr>
        <p:spPr>
          <a:xfrm>
            <a:off x="1871147" y="4809382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비밀번호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80D4E2-91D1-09C7-6ABF-7A1E95601F1C}"/>
              </a:ext>
            </a:extLst>
          </p:cNvPr>
          <p:cNvSpPr txBox="1"/>
          <p:nvPr/>
        </p:nvSpPr>
        <p:spPr>
          <a:xfrm>
            <a:off x="1813997" y="45033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비밀번호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4E689C1-FAC5-4102-038F-69C9DDB0A90A}"/>
              </a:ext>
            </a:extLst>
          </p:cNvPr>
          <p:cNvSpPr/>
          <p:nvPr/>
        </p:nvSpPr>
        <p:spPr>
          <a:xfrm>
            <a:off x="1871147" y="5180346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비밀번호 재입력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00D179-B9F6-EC32-2911-10655F2983A9}"/>
              </a:ext>
            </a:extLst>
          </p:cNvPr>
          <p:cNvSpPr txBox="1"/>
          <p:nvPr/>
        </p:nvSpPr>
        <p:spPr>
          <a:xfrm>
            <a:off x="1813997" y="252711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이름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597A98E-3109-C53B-AAE4-534A38D493E7}"/>
              </a:ext>
            </a:extLst>
          </p:cNvPr>
          <p:cNvSpPr/>
          <p:nvPr/>
        </p:nvSpPr>
        <p:spPr>
          <a:xfrm>
            <a:off x="1871147" y="2825552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이름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9083DC1-C8DA-8C3D-D560-474BA3194C0C}"/>
              </a:ext>
            </a:extLst>
          </p:cNvPr>
          <p:cNvSpPr/>
          <p:nvPr/>
        </p:nvSpPr>
        <p:spPr>
          <a:xfrm>
            <a:off x="6972815" y="1884049"/>
            <a:ext cx="3405188" cy="4339122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3575A8-6F2C-2286-C4B4-BE4563217716}"/>
              </a:ext>
            </a:extLst>
          </p:cNvPr>
          <p:cNvSpPr txBox="1"/>
          <p:nvPr/>
        </p:nvSpPr>
        <p:spPr>
          <a:xfrm>
            <a:off x="7939966" y="20150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회원가입</a:t>
            </a:r>
            <a:endParaRPr lang="ko-KR" altLang="en-US" sz="2400" b="1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E009A35-6732-8E11-C615-95DD69685A27}"/>
              </a:ext>
            </a:extLst>
          </p:cNvPr>
          <p:cNvSpPr/>
          <p:nvPr/>
        </p:nvSpPr>
        <p:spPr>
          <a:xfrm>
            <a:off x="7372350" y="5806976"/>
            <a:ext cx="2606118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74833E9-5C1D-383E-B4C2-73DA131FA229}"/>
              </a:ext>
            </a:extLst>
          </p:cNvPr>
          <p:cNvSpPr/>
          <p:nvPr/>
        </p:nvSpPr>
        <p:spPr>
          <a:xfrm>
            <a:off x="7372350" y="3490734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아이디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058C70A-DD28-519E-92A0-498B566C81CC}"/>
              </a:ext>
            </a:extLst>
          </p:cNvPr>
          <p:cNvSpPr/>
          <p:nvPr/>
        </p:nvSpPr>
        <p:spPr>
          <a:xfrm>
            <a:off x="7372350" y="4191532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이메일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ACC408-FF4B-34EF-3EC2-3A30937EEA76}"/>
              </a:ext>
            </a:extLst>
          </p:cNvPr>
          <p:cNvSpPr txBox="1"/>
          <p:nvPr/>
        </p:nvSpPr>
        <p:spPr>
          <a:xfrm>
            <a:off x="7315200" y="318245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아이디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ACDEF3-F8AF-62A3-64AF-CB99C3DA6051}"/>
              </a:ext>
            </a:extLst>
          </p:cNvPr>
          <p:cNvSpPr txBox="1"/>
          <p:nvPr/>
        </p:nvSpPr>
        <p:spPr>
          <a:xfrm>
            <a:off x="7315200" y="388552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이메일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75FA90D-0180-7C88-A49A-15AEAD43EC9A}"/>
              </a:ext>
            </a:extLst>
          </p:cNvPr>
          <p:cNvSpPr/>
          <p:nvPr/>
        </p:nvSpPr>
        <p:spPr>
          <a:xfrm>
            <a:off x="7372350" y="4810657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비밀번호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9ED540-CFF4-D076-754A-07B16B50469D}"/>
              </a:ext>
            </a:extLst>
          </p:cNvPr>
          <p:cNvSpPr txBox="1"/>
          <p:nvPr/>
        </p:nvSpPr>
        <p:spPr>
          <a:xfrm>
            <a:off x="7315200" y="450465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비밀번호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595AB41-12C7-D4F6-F180-CD5EB9E41BDD}"/>
              </a:ext>
            </a:extLst>
          </p:cNvPr>
          <p:cNvSpPr/>
          <p:nvPr/>
        </p:nvSpPr>
        <p:spPr>
          <a:xfrm>
            <a:off x="7372350" y="5181621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비밀번호 재입력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6FABCE-B97F-3B03-48F6-E3DC28699FE1}"/>
              </a:ext>
            </a:extLst>
          </p:cNvPr>
          <p:cNvSpPr txBox="1"/>
          <p:nvPr/>
        </p:nvSpPr>
        <p:spPr>
          <a:xfrm>
            <a:off x="7315200" y="25283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이름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2D93AEE-8F3E-BC4E-1B3C-8044E6C35D77}"/>
              </a:ext>
            </a:extLst>
          </p:cNvPr>
          <p:cNvSpPr/>
          <p:nvPr/>
        </p:nvSpPr>
        <p:spPr>
          <a:xfrm>
            <a:off x="7372350" y="2826827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이름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A2720C-7784-0DB3-7C9C-21299331FFA0}"/>
              </a:ext>
            </a:extLst>
          </p:cNvPr>
          <p:cNvSpPr txBox="1"/>
          <p:nvPr/>
        </p:nvSpPr>
        <p:spPr>
          <a:xfrm>
            <a:off x="8316671" y="2384915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{</a:t>
            </a:r>
            <a:r>
              <a:rPr lang="ko-KR" altLang="en-US" sz="1000" b="1" dirty="0">
                <a:solidFill>
                  <a:srgbClr val="FF0000"/>
                </a:solidFill>
              </a:rPr>
              <a:t>안내문</a:t>
            </a:r>
            <a:r>
              <a:rPr lang="en-US" altLang="ko-KR" sz="1000" b="1" dirty="0">
                <a:solidFill>
                  <a:srgbClr val="FF0000"/>
                </a:solidFill>
              </a:rPr>
              <a:t>}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91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5B8A1-E2A6-67A4-197A-4A5AD9537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5B69C-CB89-F925-B988-06EC6C3A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계정 설정 페이지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F66D96-D0BC-C5C6-ED35-89CFB53335C6}"/>
              </a:ext>
            </a:extLst>
          </p:cNvPr>
          <p:cNvSpPr/>
          <p:nvPr/>
        </p:nvSpPr>
        <p:spPr>
          <a:xfrm>
            <a:off x="447674" y="1198604"/>
            <a:ext cx="5648326" cy="5522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3943A-AC69-A78F-6E82-D434ED1FAA44}"/>
              </a:ext>
            </a:extLst>
          </p:cNvPr>
          <p:cNvSpPr txBox="1"/>
          <p:nvPr/>
        </p:nvSpPr>
        <p:spPr>
          <a:xfrm>
            <a:off x="1213921" y="19231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아이디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205D280-AD92-B388-7C6F-7A1734DB7E66}"/>
              </a:ext>
            </a:extLst>
          </p:cNvPr>
          <p:cNvSpPr/>
          <p:nvPr/>
        </p:nvSpPr>
        <p:spPr>
          <a:xfrm>
            <a:off x="1290121" y="2200123"/>
            <a:ext cx="419627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>
                <a:solidFill>
                  <a:sysClr val="windowText" lastClr="000000"/>
                </a:solidFill>
              </a:rPr>
              <a:t>exampleuser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7CAD92-7FBC-F405-9C56-599CB62E80BD}"/>
              </a:ext>
            </a:extLst>
          </p:cNvPr>
          <p:cNvSpPr txBox="1"/>
          <p:nvPr/>
        </p:nvSpPr>
        <p:spPr>
          <a:xfrm>
            <a:off x="1213920" y="27610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이메일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FBB27DC-FE32-2993-8983-800484DEF76E}"/>
              </a:ext>
            </a:extLst>
          </p:cNvPr>
          <p:cNvSpPr/>
          <p:nvPr/>
        </p:nvSpPr>
        <p:spPr>
          <a:xfrm>
            <a:off x="1290120" y="3128530"/>
            <a:ext cx="4196277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exampleuser@example.com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F29FB6-B840-5185-3D63-4CF2D40B6CE5}"/>
              </a:ext>
            </a:extLst>
          </p:cNvPr>
          <p:cNvSpPr txBox="1"/>
          <p:nvPr/>
        </p:nvSpPr>
        <p:spPr>
          <a:xfrm>
            <a:off x="1213920" y="133003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계정 설정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A4E58BF-892A-609B-FFA3-596A574E5CD7}"/>
              </a:ext>
            </a:extLst>
          </p:cNvPr>
          <p:cNvSpPr/>
          <p:nvPr/>
        </p:nvSpPr>
        <p:spPr>
          <a:xfrm>
            <a:off x="1290120" y="3560376"/>
            <a:ext cx="1300119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변경사항 저장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5E914-6D2B-F2B1-23FE-40C128225F67}"/>
              </a:ext>
            </a:extLst>
          </p:cNvPr>
          <p:cNvSpPr txBox="1"/>
          <p:nvPr/>
        </p:nvSpPr>
        <p:spPr>
          <a:xfrm>
            <a:off x="1213920" y="41010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비밀번호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3D6078-63A5-1E84-3ECE-D5BB97AFC177}"/>
              </a:ext>
            </a:extLst>
          </p:cNvPr>
          <p:cNvSpPr/>
          <p:nvPr/>
        </p:nvSpPr>
        <p:spPr>
          <a:xfrm>
            <a:off x="1290120" y="4421468"/>
            <a:ext cx="1491179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비밀번호 바꾸기</a:t>
            </a:r>
          </a:p>
        </p:txBody>
      </p:sp>
    </p:spTree>
    <p:extLst>
      <p:ext uri="{BB962C8B-B14F-4D97-AF65-F5344CB8AC3E}">
        <p14:creationId xmlns:p14="http://schemas.microsoft.com/office/powerpoint/2010/main" val="180572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DE711-72B6-6F3B-91B4-A39F89244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91461-57E6-CEB8-5B86-BF9CFA4C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계정 설정 페이지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8A03DAC-0103-1B95-7B43-423B639DF237}"/>
              </a:ext>
            </a:extLst>
          </p:cNvPr>
          <p:cNvSpPr/>
          <p:nvPr/>
        </p:nvSpPr>
        <p:spPr>
          <a:xfrm>
            <a:off x="7156050" y="3330088"/>
            <a:ext cx="3161623" cy="1403931"/>
          </a:xfrm>
          <a:prstGeom prst="roundRect">
            <a:avLst>
              <a:gd name="adj" fmla="val 785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DEE7A0-75C3-97AC-1BD5-3A0AA1C426C0}"/>
              </a:ext>
            </a:extLst>
          </p:cNvPr>
          <p:cNvSpPr txBox="1"/>
          <p:nvPr/>
        </p:nvSpPr>
        <p:spPr>
          <a:xfrm>
            <a:off x="7182080" y="343880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회원</a:t>
            </a:r>
            <a:r>
              <a:rPr lang="en-US" altLang="ko-KR" b="1" dirty="0"/>
              <a:t> </a:t>
            </a:r>
            <a:r>
              <a:rPr lang="ko-KR" altLang="en-US" b="1" dirty="0"/>
              <a:t>정보 수정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E0FC71B-FAD1-5629-7B9A-45B46AE80CDC}"/>
              </a:ext>
            </a:extLst>
          </p:cNvPr>
          <p:cNvSpPr/>
          <p:nvPr/>
        </p:nvSpPr>
        <p:spPr>
          <a:xfrm>
            <a:off x="7337407" y="4245093"/>
            <a:ext cx="1179086" cy="3243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취소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6E029B7-0070-D1EA-943F-38A0DA0F1586}"/>
              </a:ext>
            </a:extLst>
          </p:cNvPr>
          <p:cNvSpPr/>
          <p:nvPr/>
        </p:nvSpPr>
        <p:spPr>
          <a:xfrm>
            <a:off x="8913980" y="4245093"/>
            <a:ext cx="1179086" cy="324306"/>
          </a:xfrm>
          <a:prstGeom prst="roundRect">
            <a:avLst/>
          </a:prstGeom>
          <a:solidFill>
            <a:srgbClr val="3B82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E665A0-2659-2F1A-50FC-5357F24BB2E7}"/>
              </a:ext>
            </a:extLst>
          </p:cNvPr>
          <p:cNvSpPr txBox="1"/>
          <p:nvPr/>
        </p:nvSpPr>
        <p:spPr>
          <a:xfrm>
            <a:off x="7194765" y="3848290"/>
            <a:ext cx="2364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 정보를 </a:t>
            </a:r>
            <a:r>
              <a:rPr lang="ko-KR" altLang="en-US" sz="1200" dirty="0" err="1"/>
              <a:t>수정하시겠습니까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E30E7A-A16F-B039-1A25-14A63706240E}"/>
              </a:ext>
            </a:extLst>
          </p:cNvPr>
          <p:cNvSpPr/>
          <p:nvPr/>
        </p:nvSpPr>
        <p:spPr>
          <a:xfrm>
            <a:off x="447674" y="1198604"/>
            <a:ext cx="5648326" cy="5522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CFD975-3655-3370-8F69-5FEDD52FA732}"/>
              </a:ext>
            </a:extLst>
          </p:cNvPr>
          <p:cNvSpPr txBox="1"/>
          <p:nvPr/>
        </p:nvSpPr>
        <p:spPr>
          <a:xfrm>
            <a:off x="1213921" y="19231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아이디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BEE104D-02AA-D29D-3973-AFD63AFFD036}"/>
              </a:ext>
            </a:extLst>
          </p:cNvPr>
          <p:cNvSpPr/>
          <p:nvPr/>
        </p:nvSpPr>
        <p:spPr>
          <a:xfrm>
            <a:off x="1290121" y="2200123"/>
            <a:ext cx="419627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>
                <a:solidFill>
                  <a:sysClr val="windowText" lastClr="000000"/>
                </a:solidFill>
              </a:rPr>
              <a:t>exampleuser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5C37E8-4F8E-3654-12EC-C83A6D960EF6}"/>
              </a:ext>
            </a:extLst>
          </p:cNvPr>
          <p:cNvSpPr txBox="1"/>
          <p:nvPr/>
        </p:nvSpPr>
        <p:spPr>
          <a:xfrm>
            <a:off x="1213920" y="27610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이메일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D1A4C17-6C94-A667-A929-B4FC85D7C4DF}"/>
              </a:ext>
            </a:extLst>
          </p:cNvPr>
          <p:cNvSpPr/>
          <p:nvPr/>
        </p:nvSpPr>
        <p:spPr>
          <a:xfrm>
            <a:off x="1290120" y="3128530"/>
            <a:ext cx="4196277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exampleuser@example.com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82FE37-CDB7-F07F-C068-2BDD4125E704}"/>
              </a:ext>
            </a:extLst>
          </p:cNvPr>
          <p:cNvSpPr txBox="1"/>
          <p:nvPr/>
        </p:nvSpPr>
        <p:spPr>
          <a:xfrm>
            <a:off x="1213920" y="133003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계정 설정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3AF7F74-9557-AD55-DE74-F700A2A2B45A}"/>
              </a:ext>
            </a:extLst>
          </p:cNvPr>
          <p:cNvCxnSpPr>
            <a:cxnSpLocks/>
          </p:cNvCxnSpPr>
          <p:nvPr/>
        </p:nvCxnSpPr>
        <p:spPr>
          <a:xfrm>
            <a:off x="2584993" y="3707296"/>
            <a:ext cx="4571057" cy="652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폭발: 8pt 44">
            <a:extLst>
              <a:ext uri="{FF2B5EF4-FFF2-40B4-BE49-F238E27FC236}">
                <a16:creationId xmlns:a16="http://schemas.microsoft.com/office/drawing/2014/main" id="{E9F1DFBC-0FA1-6EF2-D6DC-16A6947AECB3}"/>
              </a:ext>
            </a:extLst>
          </p:cNvPr>
          <p:cNvSpPr/>
          <p:nvPr/>
        </p:nvSpPr>
        <p:spPr>
          <a:xfrm>
            <a:off x="4345275" y="3785074"/>
            <a:ext cx="1299646" cy="592945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popup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9459D84-7A99-3B63-EB9C-07940A85AE38}"/>
              </a:ext>
            </a:extLst>
          </p:cNvPr>
          <p:cNvSpPr/>
          <p:nvPr/>
        </p:nvSpPr>
        <p:spPr>
          <a:xfrm>
            <a:off x="1290120" y="3560376"/>
            <a:ext cx="1300119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변경사항 저장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5CEAFF-C499-5076-C9EF-E6482BCF5E0E}"/>
              </a:ext>
            </a:extLst>
          </p:cNvPr>
          <p:cNvSpPr txBox="1"/>
          <p:nvPr/>
        </p:nvSpPr>
        <p:spPr>
          <a:xfrm>
            <a:off x="1213920" y="41010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비밀번호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A88F421-B5F4-7411-F136-9A146FCCA969}"/>
              </a:ext>
            </a:extLst>
          </p:cNvPr>
          <p:cNvSpPr/>
          <p:nvPr/>
        </p:nvSpPr>
        <p:spPr>
          <a:xfrm>
            <a:off x="1290120" y="4421468"/>
            <a:ext cx="1491179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비밀번호 바꾸기</a:t>
            </a:r>
          </a:p>
        </p:txBody>
      </p:sp>
    </p:spTree>
    <p:extLst>
      <p:ext uri="{BB962C8B-B14F-4D97-AF65-F5344CB8AC3E}">
        <p14:creationId xmlns:p14="http://schemas.microsoft.com/office/powerpoint/2010/main" val="408733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9110</TotalTime>
  <Words>769</Words>
  <Application>Microsoft Office PowerPoint</Application>
  <PresentationFormat>와이드스크린</PresentationFormat>
  <Paragraphs>359</Paragraphs>
  <Slides>19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Noto Sans KR</vt:lpstr>
      <vt:lpstr>맑은 고딕</vt:lpstr>
      <vt:lpstr>Arial</vt:lpstr>
      <vt:lpstr>Office 테마</vt:lpstr>
      <vt:lpstr>UI 설계서(draft)</vt:lpstr>
      <vt:lpstr>컬러 팔레트</vt:lpstr>
      <vt:lpstr>페이지 목록</vt:lpstr>
      <vt:lpstr>상단바</vt:lpstr>
      <vt:lpstr>상단바</vt:lpstr>
      <vt:lpstr>로그인 페이지</vt:lpstr>
      <vt:lpstr>회원가입 페이지</vt:lpstr>
      <vt:lpstr>계정 설정 페이지</vt:lpstr>
      <vt:lpstr>계정 설정 페이지</vt:lpstr>
      <vt:lpstr>계정 설정 페이지</vt:lpstr>
      <vt:lpstr>메인 페이지</vt:lpstr>
      <vt:lpstr>지도 페이지</vt:lpstr>
      <vt:lpstr>지도 페이지</vt:lpstr>
      <vt:lpstr>지도 페이지</vt:lpstr>
      <vt:lpstr>지도 페이지</vt:lpstr>
      <vt:lpstr>소셜 페이지</vt:lpstr>
      <vt:lpstr>소셜 페이지</vt:lpstr>
      <vt:lpstr>소셜 페이지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경방 신</dc:creator>
  <cp:lastModifiedBy>경방 신</cp:lastModifiedBy>
  <cp:revision>150</cp:revision>
  <dcterms:created xsi:type="dcterms:W3CDTF">2025-01-28T13:35:28Z</dcterms:created>
  <dcterms:modified xsi:type="dcterms:W3CDTF">2025-02-15T15:01:40Z</dcterms:modified>
</cp:coreProperties>
</file>