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9786-69E2-4E68-9F25-6467BD3D1F91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E04D-0890-4970-AE16-F462AA78F7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9786-69E2-4E68-9F25-6467BD3D1F91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E04D-0890-4970-AE16-F462AA78F7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9786-69E2-4E68-9F25-6467BD3D1F91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E04D-0890-4970-AE16-F462AA78F7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9786-69E2-4E68-9F25-6467BD3D1F91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E04D-0890-4970-AE16-F462AA78F7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9786-69E2-4E68-9F25-6467BD3D1F91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E04D-0890-4970-AE16-F462AA78F7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9786-69E2-4E68-9F25-6467BD3D1F91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E04D-0890-4970-AE16-F462AA78F7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9786-69E2-4E68-9F25-6467BD3D1F91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E04D-0890-4970-AE16-F462AA78F7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9786-69E2-4E68-9F25-6467BD3D1F91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E04D-0890-4970-AE16-F462AA78F7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9786-69E2-4E68-9F25-6467BD3D1F91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E04D-0890-4970-AE16-F462AA78F7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9786-69E2-4E68-9F25-6467BD3D1F91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E04D-0890-4970-AE16-F462AA78F7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9786-69E2-4E68-9F25-6467BD3D1F91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E04D-0890-4970-AE16-F462AA78F7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49786-69E2-4E68-9F25-6467BD3D1F91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E04D-0890-4970-AE16-F462AA78F7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700213" y="-404812"/>
            <a:ext cx="6029325" cy="775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"/>
            <a:ext cx="7696200" cy="642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Cardno ENTRIX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rmcguinn</dc:creator>
  <cp:lastModifiedBy>rmcguinn</cp:lastModifiedBy>
  <cp:revision>2</cp:revision>
  <dcterms:created xsi:type="dcterms:W3CDTF">2012-07-10T20:12:01Z</dcterms:created>
  <dcterms:modified xsi:type="dcterms:W3CDTF">2012-07-10T20:27:04Z</dcterms:modified>
</cp:coreProperties>
</file>