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14F9-0859-DD4C-93F9-43052A282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235" y="951470"/>
            <a:ext cx="8752595" cy="2169408"/>
          </a:xfrm>
        </p:spPr>
        <p:txBody>
          <a:bodyPr/>
          <a:lstStyle/>
          <a:p>
            <a:r>
              <a:rPr lang="en-US" sz="5000" dirty="0"/>
              <a:t>Predicti</a:t>
            </a:r>
            <a:r>
              <a:rPr lang="en-US" altLang="zh-CN" sz="5000" dirty="0"/>
              <a:t>ng</a:t>
            </a:r>
            <a:r>
              <a:rPr lang="en-US" sz="5000" dirty="0"/>
              <a:t> </a:t>
            </a:r>
            <a:r>
              <a:rPr lang="en-US" altLang="zh-CN" sz="5000" dirty="0"/>
              <a:t>voting</a:t>
            </a:r>
            <a:r>
              <a:rPr lang="en-US" sz="5000" dirty="0"/>
              <a:t> score </a:t>
            </a:r>
            <a:r>
              <a:rPr lang="en-US" altLang="zh-CN" sz="5000" dirty="0"/>
              <a:t>using</a:t>
            </a:r>
            <a:r>
              <a:rPr lang="zh-CN" altLang="en-US" sz="5000" dirty="0"/>
              <a:t> </a:t>
            </a:r>
            <a:r>
              <a:rPr lang="en-US" altLang="zh-CN" sz="5000" dirty="0"/>
              <a:t>2018</a:t>
            </a:r>
            <a:r>
              <a:rPr lang="en-US" sz="5000" dirty="0"/>
              <a:t> IMDB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3445C-DAE4-6A42-BDC1-40E202837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298" y="3471453"/>
            <a:ext cx="8913532" cy="1650423"/>
          </a:xfrm>
        </p:spPr>
        <p:txBody>
          <a:bodyPr>
            <a:normAutofit/>
          </a:bodyPr>
          <a:lstStyle/>
          <a:p>
            <a:r>
              <a:rPr lang="en-US" dirty="0" err="1"/>
              <a:t>Huilin</a:t>
            </a:r>
            <a:r>
              <a:rPr lang="en-US" dirty="0"/>
              <a:t> tang</a:t>
            </a:r>
          </a:p>
          <a:p>
            <a:r>
              <a:rPr lang="en-US" dirty="0" err="1"/>
              <a:t>Ucla</a:t>
            </a:r>
            <a:r>
              <a:rPr lang="en-US" dirty="0"/>
              <a:t> </a:t>
            </a:r>
            <a:r>
              <a:rPr lang="en-US" dirty="0" err="1"/>
              <a:t>statisitcs</a:t>
            </a:r>
            <a:r>
              <a:rPr lang="en-US" dirty="0"/>
              <a:t> 418 – </a:t>
            </a:r>
            <a:r>
              <a:rPr lang="en-US" dirty="0" err="1"/>
              <a:t>tOOLS</a:t>
            </a:r>
            <a:r>
              <a:rPr lang="en-US" dirty="0"/>
              <a:t> IN DATA SCIENCE</a:t>
            </a:r>
          </a:p>
          <a:p>
            <a:r>
              <a:rPr lang="en-US" dirty="0"/>
              <a:t>SPRING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EE9A-4A81-464B-9779-6FA6875A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4841336"/>
            <a:ext cx="2933218" cy="16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B020-B3DF-5247-BA93-7765DC89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Attaining data – web scraper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C04DD-5CB8-8F4C-A6F1-14DA92C89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" t="25239" r="-152"/>
          <a:stretch/>
        </p:blipFill>
        <p:spPr>
          <a:xfrm>
            <a:off x="962746" y="1483289"/>
            <a:ext cx="10266508" cy="4793943"/>
          </a:xfrm>
          <a:solidFill>
            <a:schemeClr val="accent2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D4DA5B-17FD-6E47-8A34-EB3861D86BD1}"/>
              </a:ext>
            </a:extLst>
          </p:cNvPr>
          <p:cNvSpPr/>
          <p:nvPr/>
        </p:nvSpPr>
        <p:spPr>
          <a:xfrm>
            <a:off x="2211859" y="3760777"/>
            <a:ext cx="1618736" cy="210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E9E8129-999D-3C4F-89DF-B67DCC7878CD}"/>
              </a:ext>
            </a:extLst>
          </p:cNvPr>
          <p:cNvSpPr/>
          <p:nvPr/>
        </p:nvSpPr>
        <p:spPr>
          <a:xfrm>
            <a:off x="3830595" y="3760777"/>
            <a:ext cx="521272" cy="21006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AF022D-5E2A-464C-9F00-EDB0C148997C}"/>
              </a:ext>
            </a:extLst>
          </p:cNvPr>
          <p:cNvSpPr/>
          <p:nvPr/>
        </p:nvSpPr>
        <p:spPr>
          <a:xfrm>
            <a:off x="2032000" y="4131733"/>
            <a:ext cx="457200" cy="220134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821C6B-AC61-8846-AC17-C4985E87013C}"/>
              </a:ext>
            </a:extLst>
          </p:cNvPr>
          <p:cNvSpPr/>
          <p:nvPr/>
        </p:nvSpPr>
        <p:spPr>
          <a:xfrm>
            <a:off x="3830595" y="4131733"/>
            <a:ext cx="961538" cy="22013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31EFF81-8FC5-7541-84E6-FDD030D2121E}"/>
              </a:ext>
            </a:extLst>
          </p:cNvPr>
          <p:cNvSpPr/>
          <p:nvPr/>
        </p:nvSpPr>
        <p:spPr>
          <a:xfrm>
            <a:off x="2032000" y="4842933"/>
            <a:ext cx="795867" cy="3386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4A1942-D737-B242-84CE-3646E0B1780D}"/>
              </a:ext>
            </a:extLst>
          </p:cNvPr>
          <p:cNvCxnSpPr>
            <a:cxnSpLocks/>
          </p:cNvCxnSpPr>
          <p:nvPr/>
        </p:nvCxnSpPr>
        <p:spPr>
          <a:xfrm>
            <a:off x="7135797" y="3115734"/>
            <a:ext cx="1618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541C894-0EAA-654A-A40E-E923BF361CBA}"/>
              </a:ext>
            </a:extLst>
          </p:cNvPr>
          <p:cNvSpPr/>
          <p:nvPr/>
        </p:nvSpPr>
        <p:spPr>
          <a:xfrm>
            <a:off x="6096000" y="2810933"/>
            <a:ext cx="1032933" cy="61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IMDb score</a:t>
            </a:r>
          </a:p>
        </p:txBody>
      </p:sp>
    </p:spTree>
    <p:extLst>
      <p:ext uri="{BB962C8B-B14F-4D97-AF65-F5344CB8AC3E}">
        <p14:creationId xmlns:p14="http://schemas.microsoft.com/office/powerpoint/2010/main" val="169924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2649-F910-0C41-96C9-F1DDBADF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analysis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611E78-669A-F042-BA52-B38F18094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07" y="1128451"/>
            <a:ext cx="5337021" cy="35941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784680-55AA-E74A-ABFD-F2452DCE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2084832"/>
            <a:ext cx="4978400" cy="353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D80641-2C8A-4D48-8750-C65F69FF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41" y="3218184"/>
            <a:ext cx="4940300" cy="3530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C249B7-77D9-A14E-B363-E3E9BCBF3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20" y="4755250"/>
            <a:ext cx="3801588" cy="17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2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CEE5-2B7E-AF4E-8725-9D4D91EE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FEA1A-7708-3B4D-B168-34BC36F3F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550" y="1593025"/>
            <a:ext cx="4660900" cy="3175000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E90683-DDAE-AD40-9532-19E963FF264B}"/>
              </a:ext>
            </a:extLst>
          </p:cNvPr>
          <p:cNvSpPr/>
          <p:nvPr/>
        </p:nvSpPr>
        <p:spPr>
          <a:xfrm>
            <a:off x="3135086" y="5082639"/>
            <a:ext cx="6139543" cy="1104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Mean squared error: 0.0010889836135416554</a:t>
            </a:r>
          </a:p>
        </p:txBody>
      </p:sp>
    </p:spTree>
    <p:extLst>
      <p:ext uri="{BB962C8B-B14F-4D97-AF65-F5344CB8AC3E}">
        <p14:creationId xmlns:p14="http://schemas.microsoft.com/office/powerpoint/2010/main" val="34024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3838-FA1E-AF4B-901F-74D0E5B3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DEPLOYMENT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521A-A48B-6049-919E-6E51116E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</a:p>
          <a:p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dirty="0" err="1"/>
              <a:t>Imdb</a:t>
            </a:r>
            <a:r>
              <a:rPr lang="zh-CN" altLang="en-US" dirty="0"/>
              <a:t> </a:t>
            </a:r>
            <a:r>
              <a:rPr lang="en-US" altLang="zh-CN" dirty="0"/>
              <a:t>score,</a:t>
            </a:r>
            <a:r>
              <a:rPr lang="zh-CN" altLang="en-US" dirty="0"/>
              <a:t> </a:t>
            </a:r>
            <a:r>
              <a:rPr lang="en-US" altLang="zh-CN" dirty="0" err="1"/>
              <a:t>Metascore</a:t>
            </a:r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Votes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curl -H "Content-Type: application/</a:t>
            </a:r>
            <a:r>
              <a:rPr lang="en-US" dirty="0" err="1"/>
              <a:t>json</a:t>
            </a:r>
            <a:r>
              <a:rPr lang="en-US" dirty="0"/>
              <a:t>" -X POST -d '{"imdb":"6.7", "metascore":"53"}' "http://localhost:5000/votes" </a:t>
            </a:r>
          </a:p>
          <a:p>
            <a:r>
              <a:rPr lang="en-US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F0AB6-8394-2445-BA3E-1E78D01E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68" y="4798944"/>
            <a:ext cx="10335742" cy="1492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1234D-E1D3-9C4C-A1A7-D2983519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94" y="1071000"/>
            <a:ext cx="1427413" cy="121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72669-89DE-C04A-BC61-15F89D778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421" y="1071000"/>
            <a:ext cx="2486890" cy="974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E35BBD-B197-0D4D-8249-94203C071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753" y="1071000"/>
            <a:ext cx="1620884" cy="9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342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293</TotalTime>
  <Words>87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Predicting voting score using 2018 IMDB</vt:lpstr>
      <vt:lpstr>Attaining data – web scraper </vt:lpstr>
      <vt:lpstr>Data exploration analysis </vt:lpstr>
      <vt:lpstr>Model analysis</vt:lpstr>
      <vt:lpstr>DEPLOYMENT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vote score on IMDB IN 2018 </dc:title>
  <dc:creator>Microsoft Office User</dc:creator>
  <cp:lastModifiedBy>Microsoft Office User</cp:lastModifiedBy>
  <cp:revision>12</cp:revision>
  <dcterms:created xsi:type="dcterms:W3CDTF">2019-06-03T23:44:03Z</dcterms:created>
  <dcterms:modified xsi:type="dcterms:W3CDTF">2019-06-04T12:02:42Z</dcterms:modified>
</cp:coreProperties>
</file>