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67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20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0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8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40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542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79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96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0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42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098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023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70901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933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5763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916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61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5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0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8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7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1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C1C18-307B-4F68-A007-B5B542270E8D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77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Time series analysis of </a:t>
            </a:r>
            <a:r>
              <a:rPr lang="en-US" sz="3000" dirty="0" err="1">
                <a:solidFill>
                  <a:schemeClr val="tx1"/>
                </a:solidFill>
              </a:rPr>
              <a:t>aapl</a:t>
            </a:r>
            <a:r>
              <a:rPr lang="en-US" sz="3000" dirty="0">
                <a:solidFill>
                  <a:schemeClr val="tx1"/>
                </a:solidFill>
              </a:rPr>
              <a:t> stock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924294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Leon Zhu</a:t>
            </a:r>
          </a:p>
          <a:p>
            <a:r>
              <a:rPr lang="en-GB" sz="1800" dirty="0">
                <a:solidFill>
                  <a:schemeClr val="tx1"/>
                </a:solidFill>
              </a:rPr>
              <a:t>UCLA Stats 418 – Tools in Data Science</a:t>
            </a:r>
          </a:p>
          <a:p>
            <a:r>
              <a:rPr lang="en-GB" sz="1800" dirty="0">
                <a:solidFill>
                  <a:schemeClr val="tx1"/>
                </a:solidFill>
              </a:rPr>
              <a:t>Spring 2019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6" name="Brand logo">
            <a:extLst>
              <a:ext uri="{FF2B5EF4-FFF2-40B4-BE49-F238E27FC236}">
                <a16:creationId xmlns:a16="http://schemas.microsoft.com/office/drawing/2014/main" id="{CD090920-4F0C-49B4-8DD1-7B59362CD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005" y="6432631"/>
            <a:ext cx="423229" cy="136525"/>
          </a:xfrm>
          <a:prstGeom prst="rect">
            <a:avLst/>
          </a:prstGeom>
        </p:spPr>
      </p:pic>
      <p:sp>
        <p:nvSpPr>
          <p:cNvPr id="7" name="Text Placeholder-left">
            <a:extLst>
              <a:ext uri="{FF2B5EF4-FFF2-40B4-BE49-F238E27FC236}">
                <a16:creationId xmlns:a16="http://schemas.microsoft.com/office/drawing/2014/main" id="{B32CE126-BCD3-48FB-B8D7-CB72962E3D2A}"/>
              </a:ext>
            </a:extLst>
          </p:cNvPr>
          <p:cNvSpPr txBox="1">
            <a:spLocks/>
          </p:cNvSpPr>
          <p:nvPr/>
        </p:nvSpPr>
        <p:spPr>
          <a:xfrm>
            <a:off x="983239" y="6488668"/>
            <a:ext cx="2651760" cy="369332"/>
          </a:xfrm>
          <a:prstGeom prst="rect">
            <a:avLst/>
          </a:prstGeom>
        </p:spPr>
        <p:txBody>
          <a:bodyPr wrap="square" lIns="0" tIns="0" rIns="0" bIns="256032">
            <a:sp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kern="1200">
                <a:solidFill>
                  <a:srgbClr val="898989"/>
                </a:solidFill>
                <a:latin typeface="Helvetica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b="1" i="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rgbClr val="58595B"/>
                </a:solidFill>
                <a:latin typeface="Helvetica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Helvetica Regular" pitchFamily="2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1C88-5D10-42AE-A424-88942F42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Attaining the dataset – Web Scrap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7077D-4A42-476D-BE47-01BE79264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5" y="1580050"/>
            <a:ext cx="7890173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B8DFF-E21E-4A5D-B065-1E01E088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13" y="1436914"/>
            <a:ext cx="3740723" cy="45768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B7CB4A-1583-44B1-B245-4B96B9FFF003}"/>
              </a:ext>
            </a:extLst>
          </p:cNvPr>
          <p:cNvCxnSpPr>
            <a:cxnSpLocks/>
          </p:cNvCxnSpPr>
          <p:nvPr/>
        </p:nvCxnSpPr>
        <p:spPr>
          <a:xfrm flipV="1">
            <a:off x="7987695" y="2550078"/>
            <a:ext cx="643467" cy="526951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9A511B-B650-46F1-A19D-80F8A03F5184}"/>
              </a:ext>
            </a:extLst>
          </p:cNvPr>
          <p:cNvCxnSpPr>
            <a:cxnSpLocks/>
          </p:cNvCxnSpPr>
          <p:nvPr/>
        </p:nvCxnSpPr>
        <p:spPr>
          <a:xfrm>
            <a:off x="7862386" y="3294743"/>
            <a:ext cx="986490" cy="1132114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B4191A-9CA2-40F8-893A-AB9EE50DF985}"/>
              </a:ext>
            </a:extLst>
          </p:cNvPr>
          <p:cNvCxnSpPr>
            <a:cxnSpLocks/>
          </p:cNvCxnSpPr>
          <p:nvPr/>
        </p:nvCxnSpPr>
        <p:spPr>
          <a:xfrm flipV="1">
            <a:off x="7093610" y="2407364"/>
            <a:ext cx="1537552" cy="285429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E3A348-438E-463E-B590-EC1536A2E253}"/>
              </a:ext>
            </a:extLst>
          </p:cNvPr>
          <p:cNvCxnSpPr>
            <a:cxnSpLocks/>
          </p:cNvCxnSpPr>
          <p:nvPr/>
        </p:nvCxnSpPr>
        <p:spPr>
          <a:xfrm flipV="1">
            <a:off x="870857" y="3372152"/>
            <a:ext cx="5167086" cy="1669143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29B66AD-8435-4BE6-A3B7-980ECAD23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46" y="2930216"/>
            <a:ext cx="7489108" cy="362753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A397633-1AAB-4AF5-A50B-7437E8537D37}"/>
              </a:ext>
            </a:extLst>
          </p:cNvPr>
          <p:cNvSpPr txBox="1">
            <a:spLocks/>
          </p:cNvSpPr>
          <p:nvPr/>
        </p:nvSpPr>
        <p:spPr bwMode="black">
          <a:xfrm>
            <a:off x="3618074" y="245336"/>
            <a:ext cx="4451773" cy="117499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Exploratory Analysis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583E6-C981-45AD-8753-185F2B976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" y="1773515"/>
            <a:ext cx="5852172" cy="43159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F0834B-ED4E-4C40-99A4-BDBDCC3F8078}"/>
              </a:ext>
            </a:extLst>
          </p:cNvPr>
          <p:cNvSpPr txBox="1"/>
          <p:nvPr/>
        </p:nvSpPr>
        <p:spPr>
          <a:xfrm>
            <a:off x="8031922" y="2348468"/>
            <a:ext cx="3908135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Histogram of the daily percent change</a:t>
            </a:r>
            <a:endParaRPr lang="en-US" dirty="0"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FB6FEA-EC0E-4998-937E-2CD2FD0F5BEC}"/>
              </a:ext>
            </a:extLst>
          </p:cNvPr>
          <p:cNvCxnSpPr>
            <a:cxnSpLocks/>
          </p:cNvCxnSpPr>
          <p:nvPr/>
        </p:nvCxnSpPr>
        <p:spPr>
          <a:xfrm>
            <a:off x="5990524" y="2533134"/>
            <a:ext cx="2041398" cy="0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6EDDF-4BBC-4A74-930D-6B890FEE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A495E-AB0D-492C-AF39-49D131A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Conduct Time series analysis on Apple stock price using the daily closing price</a:t>
            </a:r>
          </a:p>
          <a:p>
            <a:r>
              <a:rPr lang="en-GB" dirty="0"/>
              <a:t>Product: Given input historical stock price data, produce a forecast of the short term price with a 95% confidence 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2711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Helvetica Regular</vt:lpstr>
      <vt:lpstr>Arial</vt:lpstr>
      <vt:lpstr>Calisto MT</vt:lpstr>
      <vt:lpstr>Gill Sans MT</vt:lpstr>
      <vt:lpstr>Wingdings 2</vt:lpstr>
      <vt:lpstr>Parcel</vt:lpstr>
      <vt:lpstr>Slate</vt:lpstr>
      <vt:lpstr>Time series analysis of aapl stock</vt:lpstr>
      <vt:lpstr>Attaining the dataset – Web Scrap</vt:lpstr>
      <vt:lpstr>PowerPoint Presentation</vt:lpstr>
      <vt:lpstr>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aapl stock</dc:title>
  <dc:creator>Leon</dc:creator>
  <cp:lastModifiedBy>Leon</cp:lastModifiedBy>
  <cp:revision>7</cp:revision>
  <dcterms:created xsi:type="dcterms:W3CDTF">2019-05-07T04:27:25Z</dcterms:created>
  <dcterms:modified xsi:type="dcterms:W3CDTF">2019-05-07T05:06:17Z</dcterms:modified>
</cp:coreProperties>
</file>