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6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4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42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42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98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023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090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33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5763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916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1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5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0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Time series analysis of </a:t>
            </a:r>
            <a:r>
              <a:rPr lang="en-US" sz="3000" dirty="0" err="1">
                <a:solidFill>
                  <a:schemeClr val="tx1"/>
                </a:solidFill>
              </a:rPr>
              <a:t>aapl</a:t>
            </a:r>
            <a:r>
              <a:rPr lang="en-US" sz="3000" dirty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92429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Leon Zhu</a:t>
            </a:r>
          </a:p>
          <a:p>
            <a:r>
              <a:rPr lang="en-GB" sz="1800" dirty="0">
                <a:solidFill>
                  <a:schemeClr val="tx1"/>
                </a:solidFill>
              </a:rPr>
              <a:t>UCLA Stats 418 – Tools in Data Science</a:t>
            </a:r>
          </a:p>
          <a:p>
            <a:r>
              <a:rPr lang="en-GB" sz="1800" dirty="0">
                <a:solidFill>
                  <a:schemeClr val="tx1"/>
                </a:solidFill>
              </a:rPr>
              <a:t>Spring 2019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6" name="Brand logo">
            <a:extLst>
              <a:ext uri="{FF2B5EF4-FFF2-40B4-BE49-F238E27FC236}">
                <a16:creationId xmlns:a16="http://schemas.microsoft.com/office/drawing/2014/main" id="{CD090920-4F0C-49B4-8DD1-7B59362C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7" name="Text Placeholder-left">
            <a:extLst>
              <a:ext uri="{FF2B5EF4-FFF2-40B4-BE49-F238E27FC236}">
                <a16:creationId xmlns:a16="http://schemas.microsoft.com/office/drawing/2014/main" id="{B32CE126-BCD3-48FB-B8D7-CB72962E3D2A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1C88-5D10-42AE-A424-88942F42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Attaining the dataset – Web Scrap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7077D-4A42-476D-BE47-01BE7926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5" y="1580050"/>
            <a:ext cx="7890173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B8DFF-E21E-4A5D-B065-1E01E088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13" y="1436914"/>
            <a:ext cx="3740723" cy="45768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B7CB4A-1583-44B1-B245-4B96B9FFF003}"/>
              </a:ext>
            </a:extLst>
          </p:cNvPr>
          <p:cNvCxnSpPr>
            <a:cxnSpLocks/>
          </p:cNvCxnSpPr>
          <p:nvPr/>
        </p:nvCxnSpPr>
        <p:spPr>
          <a:xfrm flipV="1">
            <a:off x="7987695" y="2550078"/>
            <a:ext cx="643467" cy="526951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A511B-B650-46F1-A19D-80F8A03F5184}"/>
              </a:ext>
            </a:extLst>
          </p:cNvPr>
          <p:cNvCxnSpPr>
            <a:cxnSpLocks/>
          </p:cNvCxnSpPr>
          <p:nvPr/>
        </p:nvCxnSpPr>
        <p:spPr>
          <a:xfrm>
            <a:off x="7862386" y="3294743"/>
            <a:ext cx="986490" cy="113211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4191A-9CA2-40F8-893A-AB9EE50DF985}"/>
              </a:ext>
            </a:extLst>
          </p:cNvPr>
          <p:cNvCxnSpPr>
            <a:cxnSpLocks/>
          </p:cNvCxnSpPr>
          <p:nvPr/>
        </p:nvCxnSpPr>
        <p:spPr>
          <a:xfrm flipV="1">
            <a:off x="7093610" y="2407364"/>
            <a:ext cx="1537552" cy="28542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E3A348-438E-463E-B590-EC1536A2E253}"/>
              </a:ext>
            </a:extLst>
          </p:cNvPr>
          <p:cNvCxnSpPr>
            <a:cxnSpLocks/>
          </p:cNvCxnSpPr>
          <p:nvPr/>
        </p:nvCxnSpPr>
        <p:spPr>
          <a:xfrm flipV="1">
            <a:off x="870857" y="3372152"/>
            <a:ext cx="5167086" cy="1669143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rand logo">
            <a:extLst>
              <a:ext uri="{FF2B5EF4-FFF2-40B4-BE49-F238E27FC236}">
                <a16:creationId xmlns:a16="http://schemas.microsoft.com/office/drawing/2014/main" id="{518A8C2E-4D97-49A0-A47E-FAAC9BEC9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3" name="Text Placeholder-left">
            <a:extLst>
              <a:ext uri="{FF2B5EF4-FFF2-40B4-BE49-F238E27FC236}">
                <a16:creationId xmlns:a16="http://schemas.microsoft.com/office/drawing/2014/main" id="{423E5BFD-C3CD-4CEA-936F-CAA6237A8472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141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Exploratory Analysis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583E6-C981-45AD-8753-185F2B97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" y="1773515"/>
            <a:ext cx="5852172" cy="4315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F0834B-ED4E-4C40-99A4-BDBDCC3F8078}"/>
              </a:ext>
            </a:extLst>
          </p:cNvPr>
          <p:cNvSpPr txBox="1"/>
          <p:nvPr/>
        </p:nvSpPr>
        <p:spPr>
          <a:xfrm>
            <a:off x="404559" y="1842272"/>
            <a:ext cx="390813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+mj-lt"/>
              </a:rPr>
              <a:t>Histogram of the daily percent change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06C4A-38E4-411C-8A26-D855AA6D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48" y="2776462"/>
            <a:ext cx="4969477" cy="39865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260909-BBD1-42B7-8227-0AEA116DB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4" y="1842272"/>
            <a:ext cx="7740954" cy="1868380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276846CB-7734-486B-A25C-7E179E56F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055C2832-3712-4F4A-B46E-3C5E6D7812AD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Exploratory Analysis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DF9CF-AE29-44EE-B55B-124BBC29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" y="1518730"/>
            <a:ext cx="5434035" cy="2630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C7670-9BBF-436A-B94D-5CB7CF1F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24" y="4330824"/>
            <a:ext cx="8132838" cy="2346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4ED36-D6CD-4EF9-87F1-3BDECA82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763" y="1507320"/>
            <a:ext cx="6342742" cy="2637045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DB549B78-2232-4618-A84A-6B54BF60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DAD3A8BF-EA02-4DA6-81D6-D452D161CF7B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02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cap="none" dirty="0">
                <a:solidFill>
                  <a:srgbClr val="FFFFFF"/>
                </a:solidFill>
                <a:latin typeface="Gill Sans MT" panose="020B0502020104020203"/>
              </a:rPr>
              <a:t>Model Analysis</a:t>
            </a:r>
            <a:endParaRPr lang="en-US" cap="none" dirty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0834B-ED4E-4C40-99A4-BDBDCC3F8078}"/>
              </a:ext>
            </a:extLst>
          </p:cNvPr>
          <p:cNvSpPr txBox="1"/>
          <p:nvPr/>
        </p:nvSpPr>
        <p:spPr>
          <a:xfrm>
            <a:off x="4151872" y="5611782"/>
            <a:ext cx="390813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RMSE: </a:t>
            </a:r>
            <a:r>
              <a:rPr lang="en-US" dirty="0"/>
              <a:t>5.0224385057219685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49C12-019A-4CBB-8C40-72CB636E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4" y="1754431"/>
            <a:ext cx="4133154" cy="3523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D5897-58C9-4E1B-A24E-A8FA016F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70" y="1754431"/>
            <a:ext cx="3798137" cy="3505504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444997C1-0F74-4506-9DED-927F45E9F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A1536B61-203A-4491-AFB5-91CE7302AD53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35727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Deployment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3" name="Brand logo">
            <a:extLst>
              <a:ext uri="{FF2B5EF4-FFF2-40B4-BE49-F238E27FC236}">
                <a16:creationId xmlns:a16="http://schemas.microsoft.com/office/drawing/2014/main" id="{0F943DD8-0C5F-4CBE-A507-ECA7F206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4" name="Text Placeholder-left">
            <a:extLst>
              <a:ext uri="{FF2B5EF4-FFF2-40B4-BE49-F238E27FC236}">
                <a16:creationId xmlns:a16="http://schemas.microsoft.com/office/drawing/2014/main" id="{CDF30DE3-2B93-4C09-9BE8-1E283B283839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79D4-B440-48AC-A102-3416A1A5D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29" y="4775068"/>
            <a:ext cx="5730737" cy="198899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FD4EFE-D7A5-4C30-8DA0-60961E5E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44453" cy="3318010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Docker &amp; Flask &amp; AWS</a:t>
            </a:r>
          </a:p>
          <a:p>
            <a:r>
              <a:rPr lang="en-US" dirty="0"/>
              <a:t>Input: Desired number of days to forecast (from 2018-12-14)</a:t>
            </a:r>
          </a:p>
          <a:p>
            <a:r>
              <a:rPr lang="en-US" dirty="0"/>
              <a:t>Output: List of forecasted price for desired amount of days</a:t>
            </a:r>
          </a:p>
          <a:p>
            <a:r>
              <a:rPr lang="en-US" dirty="0">
                <a:effectLst/>
              </a:rPr>
              <a:t>curl -H "Content-Type: application/json" -X POST -d '{"days":"10"}' </a:t>
            </a:r>
            <a:r>
              <a:rPr lang="en-US">
                <a:effectLst/>
              </a:rPr>
              <a:t>http://54.193.125.41:5000</a:t>
            </a:r>
            <a:r>
              <a:rPr lang="en-US" dirty="0">
                <a:effectLst/>
              </a:rPr>
              <a:t>/forecast_price</a:t>
            </a:r>
          </a:p>
          <a:p>
            <a:r>
              <a:rPr lang="en-US" dirty="0">
                <a:effectLst/>
              </a:rPr>
              <a:t>{ "forecast price": [ 170.40439737, 170.39995174, 170.39550612, 170.39106049, 170.38661486, 170.38216924, 170.37772361, 170.37327799, 170.36883236, 170.36438673 ] }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D7E1D48D-9297-4F3B-94E6-A968799FE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0" t="7985" r="9350" b="34186"/>
          <a:stretch/>
        </p:blipFill>
        <p:spPr bwMode="auto">
          <a:xfrm>
            <a:off x="4200029" y="1765409"/>
            <a:ext cx="1043563" cy="7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73C7969D-8C69-4FD9-8B43-35F1A76E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92" y="1703525"/>
            <a:ext cx="808822" cy="72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FA996-7C12-4045-A4DA-9169F35B6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597" y="1711462"/>
            <a:ext cx="1061357" cy="707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21180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Helvetica Regular</vt:lpstr>
      <vt:lpstr>Arial</vt:lpstr>
      <vt:lpstr>Calisto MT</vt:lpstr>
      <vt:lpstr>Gill Sans MT</vt:lpstr>
      <vt:lpstr>Wingdings 2</vt:lpstr>
      <vt:lpstr>Parcel</vt:lpstr>
      <vt:lpstr>Slate</vt:lpstr>
      <vt:lpstr>Time series analysis of aapl stock</vt:lpstr>
      <vt:lpstr>Attaining the dataset – Web Scrap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aapl stock</dc:title>
  <dc:creator>Leon</dc:creator>
  <cp:lastModifiedBy>Leon</cp:lastModifiedBy>
  <cp:revision>13</cp:revision>
  <dcterms:created xsi:type="dcterms:W3CDTF">2019-05-07T04:27:25Z</dcterms:created>
  <dcterms:modified xsi:type="dcterms:W3CDTF">2019-06-03T23:15:16Z</dcterms:modified>
</cp:coreProperties>
</file>