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2" r:id="rId4"/>
    <p:sldId id="264" r:id="rId5"/>
    <p:sldId id="263" r:id="rId6"/>
    <p:sldId id="265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CDCD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27"/>
  <c:chart>
    <c:autoTitleDeleted val="1"/>
    <c:plotArea>
      <c:layout/>
      <c:radarChart>
        <c:radarStyle val="marker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경력</c:v>
                </c:pt>
                <c:pt idx="1">
                  <c:v>jQuery</c:v>
                </c:pt>
                <c:pt idx="2">
                  <c:v>Javascript</c:v>
                </c:pt>
                <c:pt idx="3">
                  <c:v>CSS</c:v>
                </c:pt>
                <c:pt idx="4">
                  <c:v>HTML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7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</c:numCache>
            </c:numRef>
          </c:val>
        </c:ser>
        <c:axId val="123420032"/>
        <c:axId val="123430016"/>
      </c:radarChart>
      <c:catAx>
        <c:axId val="123420032"/>
        <c:scaling>
          <c:orientation val="minMax"/>
        </c:scaling>
        <c:axPos val="b"/>
        <c:majorGridlines/>
        <c:numFmt formatCode="yyyy/mm/dd" sourceLinked="1"/>
        <c:tickLblPos val="nextTo"/>
        <c:txPr>
          <a:bodyPr/>
          <a:lstStyle/>
          <a:p>
            <a:pPr>
              <a:defRPr b="1"/>
            </a:pPr>
            <a:endParaRPr lang="ko-KR"/>
          </a:p>
        </c:txPr>
        <c:crossAx val="123430016"/>
        <c:crosses val="autoZero"/>
        <c:auto val="1"/>
        <c:lblAlgn val="ctr"/>
        <c:lblOffset val="100"/>
      </c:catAx>
      <c:valAx>
        <c:axId val="123430016"/>
        <c:scaling>
          <c:orientation val="minMax"/>
        </c:scaling>
        <c:axPos val="l"/>
        <c:majorGridlines/>
        <c:numFmt formatCode="General" sourceLinked="1"/>
        <c:majorTickMark val="cross"/>
        <c:tickLblPos val="nextTo"/>
        <c:txPr>
          <a:bodyPr/>
          <a:lstStyle/>
          <a:p>
            <a:pPr>
              <a:defRPr b="1"/>
            </a:pPr>
            <a:endParaRPr lang="ko-KR"/>
          </a:p>
        </c:txPr>
        <c:crossAx val="12342003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6778"/>
            <a:ext cx="8820472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374" y="1600201"/>
            <a:ext cx="7938425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758718" y="2276872"/>
            <a:ext cx="7938425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ositiver.github.io/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79516" y="5177537"/>
            <a:ext cx="2650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Made by Jung </a:t>
            </a:r>
            <a:r>
              <a:rPr kumimoji="0"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Hyunju</a:t>
            </a:r>
            <a:endParaRPr kumimoji="0"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6500826" y="3357562"/>
            <a:ext cx="231964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Introduce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&amp;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Portfolio  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2910" y="16778"/>
            <a:ext cx="8501090" cy="1069514"/>
          </a:xfrm>
        </p:spPr>
        <p:txBody>
          <a:bodyPr/>
          <a:lstStyle/>
          <a:p>
            <a:r>
              <a:rPr lang="en-US" altLang="ko-KR" dirty="0" smtClean="0"/>
              <a:t> About </a:t>
            </a:r>
            <a:r>
              <a:rPr lang="en-US" altLang="ko-KR" dirty="0" smtClean="0"/>
              <a:t>Jung Hyun </a:t>
            </a:r>
            <a:r>
              <a:rPr lang="en-US" altLang="ko-KR" dirty="0" err="1" smtClean="0"/>
              <a:t>Ju</a:t>
            </a:r>
            <a:endParaRPr lang="ko-KR" altLang="en-US" dirty="0"/>
          </a:p>
        </p:txBody>
      </p:sp>
      <p:graphicFrame>
        <p:nvGraphicFramePr>
          <p:cNvPr id="9" name="차트 8"/>
          <p:cNvGraphicFramePr/>
          <p:nvPr/>
        </p:nvGraphicFramePr>
        <p:xfrm>
          <a:off x="357158" y="1000108"/>
          <a:ext cx="7715304" cy="5643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14876" y="1071546"/>
            <a:ext cx="3214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 dirty="0" smtClean="0"/>
              <a:t> Back-End </a:t>
            </a:r>
            <a:r>
              <a:rPr lang="ko-KR" altLang="en-US" b="1" dirty="0" smtClean="0"/>
              <a:t>개발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년</a:t>
            </a:r>
            <a:endParaRPr lang="en-US" altLang="ko-KR" b="1" dirty="0" smtClean="0"/>
          </a:p>
          <a:p>
            <a:pPr>
              <a:buFont typeface="Arial" pitchFamily="34" charset="0"/>
              <a:buChar char="•"/>
            </a:pPr>
            <a:r>
              <a:rPr lang="en-US" altLang="ko-KR" b="1" dirty="0" smtClean="0"/>
              <a:t> KIPFA front-end</a:t>
            </a:r>
            <a:r>
              <a:rPr lang="ko-KR" altLang="en-US" b="1" dirty="0" smtClean="0"/>
              <a:t> 과정 수료</a:t>
            </a:r>
            <a:endParaRPr lang="en-US" altLang="ko-KR" b="1" dirty="0" smtClean="0"/>
          </a:p>
          <a:p>
            <a:pPr>
              <a:buFont typeface="Arial" pitchFamily="34" charset="0"/>
              <a:buChar char="•"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2910" y="16778"/>
            <a:ext cx="8501090" cy="1069514"/>
          </a:xfrm>
        </p:spPr>
        <p:txBody>
          <a:bodyPr/>
          <a:lstStyle/>
          <a:p>
            <a:r>
              <a:rPr lang="en-US" altLang="ko-KR" dirty="0" smtClean="0"/>
              <a:t> History</a:t>
            </a:r>
            <a:endParaRPr lang="ko-KR" altLang="en-US" dirty="0"/>
          </a:p>
        </p:txBody>
      </p:sp>
      <p:pic>
        <p:nvPicPr>
          <p:cNvPr id="3078" name="Picture 6" descr="C:\Users\현주\Desktop\이미지 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7111" y="906486"/>
            <a:ext cx="4419600" cy="5880100"/>
          </a:xfrm>
          <a:prstGeom prst="rect">
            <a:avLst/>
          </a:prstGeom>
          <a:noFill/>
        </p:spPr>
      </p:pic>
      <p:pic>
        <p:nvPicPr>
          <p:cNvPr id="3079" name="Picture 7" descr="C:\Users\현주\Desktop\이미지 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366314"/>
            <a:ext cx="2981325" cy="49292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2910" y="16778"/>
            <a:ext cx="8501090" cy="1069514"/>
          </a:xfrm>
        </p:spPr>
        <p:txBody>
          <a:bodyPr/>
          <a:lstStyle/>
          <a:p>
            <a:r>
              <a:rPr lang="en-US" altLang="ko-KR" dirty="0" smtClean="0"/>
              <a:t>portfolio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4282" y="4786322"/>
            <a:ext cx="5286412" cy="428628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개발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언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어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: HTML5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CSS3,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Javascript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jQuery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31" y="3857628"/>
            <a:ext cx="3209925" cy="2724150"/>
          </a:xfrm>
          <a:prstGeom prst="rect">
            <a:avLst/>
          </a:prstGeom>
          <a:noFill/>
          <a:ln w="9525">
            <a:solidFill>
              <a:srgbClr val="DDDDDD"/>
            </a:solidFill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928802"/>
            <a:ext cx="3209925" cy="2724150"/>
          </a:xfrm>
          <a:prstGeom prst="rect">
            <a:avLst/>
          </a:prstGeom>
          <a:noFill/>
          <a:ln w="9525">
            <a:solidFill>
              <a:srgbClr val="DDDDDD"/>
            </a:solidFill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90967" y="214290"/>
            <a:ext cx="3209925" cy="2476500"/>
          </a:xfrm>
          <a:prstGeom prst="rect">
            <a:avLst/>
          </a:prstGeom>
          <a:noFill/>
          <a:ln w="9525">
            <a:solidFill>
              <a:srgbClr val="DDDDDD"/>
            </a:solidFill>
            <a:miter lim="800000"/>
            <a:headEnd/>
            <a:tailEnd/>
          </a:ln>
          <a:effectLst/>
        </p:spPr>
      </p:pic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214282" y="5457852"/>
            <a:ext cx="4643470" cy="40004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개발환경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Sublime Text3, node.js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gulp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5"/>
          <p:cNvSpPr>
            <a:spLocks noGrp="1"/>
          </p:cNvSpPr>
          <p:nvPr>
            <p:ph idx="1"/>
          </p:nvPr>
        </p:nvSpPr>
        <p:spPr>
          <a:xfrm>
            <a:off x="214282" y="6000768"/>
            <a:ext cx="3500462" cy="471478"/>
          </a:xfrm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URL : </a:t>
            </a:r>
            <a:r>
              <a:rPr lang="en-US" altLang="ko-KR" dirty="0" smtClean="0">
                <a:latin typeface="Arial" pitchFamily="34" charset="0"/>
                <a:cs typeface="Arial" pitchFamily="34" charset="0"/>
                <a:hlinkClick r:id="rId5"/>
              </a:rPr>
              <a:t>http://positiver.github.io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0" y="2859552"/>
            <a:ext cx="9144000" cy="1069514"/>
          </a:xfrm>
        </p:spPr>
        <p:txBody>
          <a:bodyPr/>
          <a:lstStyle/>
          <a:p>
            <a:pPr algn="ctr"/>
            <a:r>
              <a:rPr lang="en-US" altLang="ko-KR" dirty="0" smtClean="0"/>
              <a:t>THE 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49</Words>
  <Application>Microsoft Office PowerPoint</Application>
  <PresentationFormat>화면 슬라이드 쇼(4:3)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Office Theme</vt:lpstr>
      <vt:lpstr>Custom Design</vt:lpstr>
      <vt:lpstr>슬라이드 1</vt:lpstr>
      <vt:lpstr> About Jung Hyun Ju</vt:lpstr>
      <vt:lpstr> History</vt:lpstr>
      <vt:lpstr>portfolio</vt:lpstr>
      <vt:lpstr>THE END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정현주</cp:lastModifiedBy>
  <cp:revision>51</cp:revision>
  <dcterms:created xsi:type="dcterms:W3CDTF">2014-04-01T16:35:38Z</dcterms:created>
  <dcterms:modified xsi:type="dcterms:W3CDTF">2015-11-13T07:28:11Z</dcterms:modified>
</cp:coreProperties>
</file>