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13709650"/>
  <p:notesSz cx="12192000" cy="13709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1988185"/>
            <a:ext cx="10363200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591560"/>
            <a:ext cx="8534400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475105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4961" y="1393878"/>
            <a:ext cx="4529455" cy="353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4824" y="536582"/>
            <a:ext cx="4816475" cy="417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475105"/>
            <a:ext cx="1097280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5964555"/>
            <a:ext cx="390144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92" y="2797776"/>
            <a:ext cx="8944610" cy="6762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250" spc="-190"/>
              <a:t>Time</a:t>
            </a:r>
            <a:r>
              <a:rPr dirty="0" sz="4250" spc="-390"/>
              <a:t> </a:t>
            </a:r>
            <a:r>
              <a:rPr dirty="0" sz="4250" spc="-185"/>
              <a:t>Se</a:t>
            </a:r>
            <a:r>
              <a:rPr dirty="0" sz="4000" spc="-185">
                <a:latin typeface="Lucida Sans Unicode"/>
                <a:cs typeface="Lucida Sans Unicode"/>
              </a:rPr>
              <a:t>r</a:t>
            </a:r>
            <a:r>
              <a:rPr dirty="0" sz="4250" spc="-185"/>
              <a:t>ie</a:t>
            </a:r>
            <a:r>
              <a:rPr dirty="0" sz="4000" spc="-185">
                <a:latin typeface="Lucida Sans Unicode"/>
                <a:cs typeface="Lucida Sans Unicode"/>
              </a:rPr>
              <a:t>s</a:t>
            </a:r>
            <a:r>
              <a:rPr dirty="0" sz="4000" spc="-600">
                <a:latin typeface="Lucida Sans Unicode"/>
                <a:cs typeface="Lucida Sans Unicode"/>
              </a:rPr>
              <a:t> </a:t>
            </a:r>
            <a:r>
              <a:rPr dirty="0" sz="4250" spc="-125"/>
              <a:t>Anal</a:t>
            </a:r>
            <a:r>
              <a:rPr dirty="0" sz="4000" spc="-125">
                <a:latin typeface="Lucida Sans Unicode"/>
                <a:cs typeface="Lucida Sans Unicode"/>
              </a:rPr>
              <a:t>ys</a:t>
            </a:r>
            <a:r>
              <a:rPr dirty="0" sz="4250" spc="-125"/>
              <a:t>i</a:t>
            </a:r>
            <a:r>
              <a:rPr dirty="0" sz="4000" spc="-125">
                <a:latin typeface="Lucida Sans Unicode"/>
                <a:cs typeface="Lucida Sans Unicode"/>
              </a:rPr>
              <a:t>s</a:t>
            </a:r>
            <a:r>
              <a:rPr dirty="0" sz="4000" spc="-475">
                <a:latin typeface="Lucida Sans Unicode"/>
                <a:cs typeface="Lucida Sans Unicode"/>
              </a:rPr>
              <a:t> </a:t>
            </a:r>
            <a:r>
              <a:rPr dirty="0" sz="4250" spc="-90"/>
              <a:t>fo</a:t>
            </a:r>
            <a:r>
              <a:rPr dirty="0" sz="4000" spc="-90">
                <a:latin typeface="Lucida Sans Unicode"/>
                <a:cs typeface="Lucida Sans Unicode"/>
              </a:rPr>
              <a:t>r</a:t>
            </a:r>
            <a:r>
              <a:rPr dirty="0" sz="4000" spc="-560">
                <a:latin typeface="Lucida Sans Unicode"/>
                <a:cs typeface="Lucida Sans Unicode"/>
              </a:rPr>
              <a:t> </a:t>
            </a:r>
            <a:r>
              <a:rPr dirty="0" sz="4250" spc="-140"/>
              <a:t>India</a:t>
            </a:r>
            <a:r>
              <a:rPr dirty="0" sz="4250" spc="-520"/>
              <a:t> </a:t>
            </a:r>
            <a:r>
              <a:rPr dirty="0" sz="4250" spc="-90"/>
              <a:t>Ai</a:t>
            </a:r>
            <a:r>
              <a:rPr dirty="0" sz="4000" spc="-90">
                <a:latin typeface="Lucida Sans Unicode"/>
                <a:cs typeface="Lucida Sans Unicode"/>
              </a:rPr>
              <a:t>r</a:t>
            </a:r>
            <a:r>
              <a:rPr dirty="0" sz="4000" spc="-565">
                <a:latin typeface="Lucida Sans Unicode"/>
                <a:cs typeface="Lucida Sans Unicode"/>
              </a:rPr>
              <a:t> </a:t>
            </a:r>
            <a:r>
              <a:rPr dirty="0" sz="4250" spc="-95"/>
              <a:t>Q</a:t>
            </a:r>
            <a:r>
              <a:rPr dirty="0" sz="4000" spc="-95">
                <a:latin typeface="Lucida Sans Unicode"/>
                <a:cs typeface="Lucida Sans Unicode"/>
              </a:rPr>
              <a:t>u</a:t>
            </a:r>
            <a:r>
              <a:rPr dirty="0" sz="4250" spc="-95"/>
              <a:t>ali</a:t>
            </a:r>
            <a:r>
              <a:rPr dirty="0" sz="4000" spc="-95">
                <a:latin typeface="Lucida Sans Unicode"/>
                <a:cs typeface="Lucida Sans Unicode"/>
              </a:rPr>
              <a:t>ty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90"/>
              <a:t>In</a:t>
            </a:r>
            <a:r>
              <a:rPr dirty="0" sz="2400" spc="-90">
                <a:latin typeface="Lucida Sans Unicode"/>
                <a:cs typeface="Lucida Sans Unicode"/>
              </a:rPr>
              <a:t>tr</a:t>
            </a:r>
            <a:r>
              <a:rPr dirty="0" sz="2550" spc="-90"/>
              <a:t>od</a:t>
            </a:r>
            <a:r>
              <a:rPr dirty="0" sz="2400" spc="-90">
                <a:latin typeface="Lucida Sans Unicode"/>
                <a:cs typeface="Lucida Sans Unicode"/>
              </a:rPr>
              <a:t>u</a:t>
            </a:r>
            <a:r>
              <a:rPr dirty="0" sz="2550" spc="-90"/>
              <a:t>c</a:t>
            </a:r>
            <a:r>
              <a:rPr dirty="0" sz="2400" spc="-90">
                <a:latin typeface="Lucida Sans Unicode"/>
                <a:cs typeface="Lucida Sans Unicode"/>
              </a:rPr>
              <a:t>t</a:t>
            </a:r>
            <a:r>
              <a:rPr dirty="0" sz="2550" spc="-90"/>
              <a:t>ion</a:t>
            </a:r>
            <a:r>
              <a:rPr dirty="0" sz="2550" spc="-265"/>
              <a:t> </a:t>
            </a:r>
            <a:r>
              <a:rPr dirty="0" sz="2400" spc="-60">
                <a:latin typeface="Lucida Sans Unicode"/>
                <a:cs typeface="Lucida Sans Unicode"/>
              </a:rPr>
              <a:t>t</a:t>
            </a:r>
            <a:r>
              <a:rPr dirty="0" sz="2550" spc="-60"/>
              <a:t>o</a:t>
            </a:r>
            <a:r>
              <a:rPr dirty="0" sz="2550" spc="-285"/>
              <a:t> </a:t>
            </a:r>
            <a:r>
              <a:rPr dirty="0" sz="2550" spc="-120"/>
              <a:t>Time</a:t>
            </a:r>
            <a:r>
              <a:rPr dirty="0" sz="2550" spc="-200"/>
              <a:t> </a:t>
            </a:r>
            <a:r>
              <a:rPr dirty="0" sz="2550" spc="-120"/>
              <a:t>Se</a:t>
            </a:r>
            <a:r>
              <a:rPr dirty="0" sz="2400" spc="-120">
                <a:latin typeface="Lucida Sans Unicode"/>
                <a:cs typeface="Lucida Sans Unicode"/>
              </a:rPr>
              <a:t>r</a:t>
            </a:r>
            <a:r>
              <a:rPr dirty="0" sz="2550" spc="-120"/>
              <a:t>ie</a:t>
            </a:r>
            <a:r>
              <a:rPr dirty="0" sz="2400" spc="-120">
                <a:latin typeface="Lucida Sans Unicode"/>
                <a:cs typeface="Lucida Sans Unicode"/>
              </a:rPr>
              <a:t>s</a:t>
            </a:r>
            <a:r>
              <a:rPr dirty="0" sz="2400" spc="-335">
                <a:latin typeface="Lucida Sans Unicode"/>
                <a:cs typeface="Lucida Sans Unicode"/>
              </a:rPr>
              <a:t> </a:t>
            </a:r>
            <a:r>
              <a:rPr dirty="0" sz="2550" spc="-25"/>
              <a:t>Anal</a:t>
            </a:r>
            <a:r>
              <a:rPr dirty="0" sz="2400" spc="-25">
                <a:latin typeface="Lucida Sans Unicode"/>
                <a:cs typeface="Lucida Sans Unicode"/>
              </a:rPr>
              <a:t>ys</a:t>
            </a:r>
            <a:r>
              <a:rPr dirty="0" sz="2550" spc="-25"/>
              <a:t>i</a:t>
            </a:r>
            <a:r>
              <a:rPr dirty="0" sz="2400" spc="-25">
                <a:latin typeface="Lucida Sans Unicode"/>
                <a:cs typeface="Lucida Sans Unicode"/>
              </a:rPr>
              <a:t>s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74824" y="1393878"/>
            <a:ext cx="4448810" cy="147701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500" spc="-25">
                <a:latin typeface="Arial MT"/>
                <a:cs typeface="Arial MT"/>
              </a:rPr>
              <a:t>Wha</a:t>
            </a:r>
            <a:r>
              <a:rPr dirty="0" sz="1450" spc="-25">
                <a:latin typeface="Lucida Sans Unicode"/>
                <a:cs typeface="Lucida Sans Unicode"/>
              </a:rPr>
              <a:t>t</a:t>
            </a:r>
            <a:r>
              <a:rPr dirty="0" sz="1450" spc="-135">
                <a:latin typeface="Lucida Sans Unicode"/>
                <a:cs typeface="Lucida Sans Unicode"/>
              </a:rPr>
              <a:t> </a:t>
            </a:r>
            <a:r>
              <a:rPr dirty="0" sz="1500" spc="-10">
                <a:latin typeface="Arial MT"/>
                <a:cs typeface="Arial MT"/>
              </a:rPr>
              <a:t>i</a:t>
            </a:r>
            <a:r>
              <a:rPr dirty="0" sz="1450" spc="-10">
                <a:latin typeface="Lucida Sans Unicode"/>
                <a:cs typeface="Lucida Sans Unicode"/>
              </a:rPr>
              <a:t>s</a:t>
            </a:r>
            <a:r>
              <a:rPr dirty="0" sz="1450" spc="-180">
                <a:latin typeface="Lucida Sans Unicode"/>
                <a:cs typeface="Lucida Sans Unicode"/>
              </a:rPr>
              <a:t> </a:t>
            </a:r>
            <a:r>
              <a:rPr dirty="0" sz="1500" spc="-45">
                <a:latin typeface="Arial MT"/>
                <a:cs typeface="Arial MT"/>
              </a:rPr>
              <a:t>Time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 spc="-55">
                <a:latin typeface="Arial MT"/>
                <a:cs typeface="Arial MT"/>
              </a:rPr>
              <a:t>Se</a:t>
            </a:r>
            <a:r>
              <a:rPr dirty="0" sz="1450" spc="-55">
                <a:latin typeface="Lucida Sans Unicode"/>
                <a:cs typeface="Lucida Sans Unicode"/>
              </a:rPr>
              <a:t>r</a:t>
            </a:r>
            <a:r>
              <a:rPr dirty="0" sz="1500" spc="-55">
                <a:latin typeface="Arial MT"/>
                <a:cs typeface="Arial MT"/>
              </a:rPr>
              <a:t>ie</a:t>
            </a:r>
            <a:r>
              <a:rPr dirty="0" sz="1450" spc="-55">
                <a:latin typeface="Lucida Sans Unicode"/>
                <a:cs typeface="Lucida Sans Unicode"/>
              </a:rPr>
              <a:t>s</a:t>
            </a:r>
            <a:r>
              <a:rPr dirty="0" sz="1450" spc="-180">
                <a:latin typeface="Lucida Sans Unicode"/>
                <a:cs typeface="Lucida Sans Unicode"/>
              </a:rPr>
              <a:t> </a:t>
            </a:r>
            <a:r>
              <a:rPr dirty="0" sz="1500" spc="-10">
                <a:latin typeface="Arial MT"/>
                <a:cs typeface="Arial MT"/>
              </a:rPr>
              <a:t>Anal</a:t>
            </a:r>
            <a:r>
              <a:rPr dirty="0" sz="1450" spc="-10">
                <a:latin typeface="Lucida Sans Unicode"/>
                <a:cs typeface="Lucida Sans Unicode"/>
              </a:rPr>
              <a:t>ys</a:t>
            </a:r>
            <a:r>
              <a:rPr dirty="0" sz="1500" spc="-10">
                <a:latin typeface="Arial MT"/>
                <a:cs typeface="Arial MT"/>
              </a:rPr>
              <a:t>i</a:t>
            </a:r>
            <a:r>
              <a:rPr dirty="0" sz="1450" spc="-10">
                <a:latin typeface="Lucida Sans Unicode"/>
                <a:cs typeface="Lucida Sans Unicode"/>
              </a:rPr>
              <a:t>s</a:t>
            </a:r>
            <a:r>
              <a:rPr dirty="0" sz="1500" spc="-10">
                <a:latin typeface="Comic Sans MS"/>
                <a:cs typeface="Comic Sans MS"/>
              </a:rPr>
              <a:t>?</a:t>
            </a:r>
            <a:endParaRPr sz="1500">
              <a:latin typeface="Comic Sans MS"/>
              <a:cs typeface="Comic Sans MS"/>
            </a:endParaRPr>
          </a:p>
          <a:p>
            <a:pPr marL="12700" marR="5080">
              <a:lnSpc>
                <a:spcPct val="111100"/>
              </a:lnSpc>
              <a:spcBef>
                <a:spcPts val="700"/>
              </a:spcBef>
            </a:pP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Time</a:t>
            </a:r>
            <a:r>
              <a:rPr dirty="0" sz="15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ys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14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ical</a:t>
            </a:r>
            <a:r>
              <a:rPr dirty="0" sz="150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echni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00" spc="-30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0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o </a:t>
            </a:r>
            <a:r>
              <a:rPr dirty="0" sz="1500" spc="-65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yz</a:t>
            </a:r>
            <a:r>
              <a:rPr dirty="0" sz="1500" spc="-65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tt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n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ime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r>
              <a:rPr dirty="0" sz="1350" spc="-2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ol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stu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d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modeling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oin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collec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r</a:t>
            </a:r>
            <a:r>
              <a:rPr dirty="0" sz="1500" spc="-30">
                <a:solidFill>
                  <a:srgbClr val="6F6F6F"/>
                </a:solidFill>
                <a:latin typeface="Arial MT"/>
                <a:cs typeface="Arial MT"/>
              </a:rPr>
              <a:t>eg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00" spc="-30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rv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o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iden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if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end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onali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350" spc="-4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84961" y="1393878"/>
            <a:ext cx="4260850" cy="331533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500" spc="-30">
                <a:latin typeface="Arial MT"/>
                <a:cs typeface="Arial MT"/>
              </a:rPr>
              <a:t>A</a:t>
            </a:r>
            <a:r>
              <a:rPr dirty="0" sz="1450" spc="-30">
                <a:latin typeface="Lucida Sans Unicode"/>
                <a:cs typeface="Lucida Sans Unicode"/>
              </a:rPr>
              <a:t>pp</a:t>
            </a:r>
            <a:r>
              <a:rPr dirty="0" sz="1500" spc="-30">
                <a:latin typeface="Arial MT"/>
                <a:cs typeface="Arial MT"/>
              </a:rPr>
              <a:t>lica</a:t>
            </a:r>
            <a:r>
              <a:rPr dirty="0" sz="1450" spc="-30">
                <a:latin typeface="Lucida Sans Unicode"/>
                <a:cs typeface="Lucida Sans Unicode"/>
              </a:rPr>
              <a:t>t</a:t>
            </a:r>
            <a:r>
              <a:rPr dirty="0" sz="1500" spc="-30">
                <a:latin typeface="Arial MT"/>
                <a:cs typeface="Arial MT"/>
              </a:rPr>
              <a:t>ion</a:t>
            </a:r>
            <a:r>
              <a:rPr dirty="0" sz="1450" spc="-30">
                <a:latin typeface="Lucida Sans Unicode"/>
                <a:cs typeface="Lucida Sans Unicode"/>
              </a:rPr>
              <a:t>s</a:t>
            </a:r>
            <a:r>
              <a:rPr dirty="0" sz="1450" spc="-11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145">
                <a:latin typeface="Arial MT"/>
                <a:cs typeface="Arial MT"/>
              </a:rPr>
              <a:t> </a:t>
            </a:r>
            <a:r>
              <a:rPr dirty="0" sz="1500" spc="-45">
                <a:latin typeface="Arial MT"/>
                <a:cs typeface="Arial MT"/>
              </a:rPr>
              <a:t>Time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55">
                <a:latin typeface="Arial MT"/>
                <a:cs typeface="Arial MT"/>
              </a:rPr>
              <a:t>Se</a:t>
            </a:r>
            <a:r>
              <a:rPr dirty="0" sz="1450" spc="-55">
                <a:latin typeface="Lucida Sans Unicode"/>
                <a:cs typeface="Lucida Sans Unicode"/>
              </a:rPr>
              <a:t>r</a:t>
            </a:r>
            <a:r>
              <a:rPr dirty="0" sz="1500" spc="-55">
                <a:latin typeface="Arial MT"/>
                <a:cs typeface="Arial MT"/>
              </a:rPr>
              <a:t>ie</a:t>
            </a:r>
            <a:r>
              <a:rPr dirty="0" sz="1450" spc="-55">
                <a:latin typeface="Lucida Sans Unicode"/>
                <a:cs typeface="Lucida Sans Unicode"/>
              </a:rPr>
              <a:t>s</a:t>
            </a:r>
            <a:r>
              <a:rPr dirty="0" sz="1450" spc="-160">
                <a:latin typeface="Lucida Sans Unicode"/>
                <a:cs typeface="Lucida Sans Unicode"/>
              </a:rPr>
              <a:t> </a:t>
            </a:r>
            <a:r>
              <a:rPr dirty="0" sz="1500" spc="-10">
                <a:latin typeface="Arial MT"/>
                <a:cs typeface="Arial MT"/>
              </a:rPr>
              <a:t>Anal</a:t>
            </a:r>
            <a:r>
              <a:rPr dirty="0" sz="1450" spc="-10">
                <a:latin typeface="Lucida Sans Unicode"/>
                <a:cs typeface="Lucida Sans Unicode"/>
              </a:rPr>
              <a:t>ys</a:t>
            </a:r>
            <a:r>
              <a:rPr dirty="0" sz="1500" spc="-10">
                <a:latin typeface="Arial MT"/>
                <a:cs typeface="Arial MT"/>
              </a:rPr>
              <a:t>i</a:t>
            </a:r>
            <a:r>
              <a:rPr dirty="0" sz="1450" spc="-10">
                <a:latin typeface="Lucida Sans Unicode"/>
                <a:cs typeface="Lucida Sans Unicode"/>
              </a:rPr>
              <a:t>s</a:t>
            </a:r>
            <a:endParaRPr sz="1450">
              <a:latin typeface="Lucida Sans Unicode"/>
              <a:cs typeface="Lucida Sans Unicode"/>
            </a:endParaRPr>
          </a:p>
          <a:p>
            <a:pPr marL="12700" marR="5080">
              <a:lnSpc>
                <a:spcPct val="112500"/>
              </a:lnSpc>
              <a:spcBef>
                <a:spcPts val="675"/>
              </a:spcBef>
            </a:pP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Time</a:t>
            </a:r>
            <a:r>
              <a:rPr dirty="0" sz="150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ys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00" spc="-65">
                <a:solidFill>
                  <a:srgbClr val="6F6F6F"/>
                </a:solidFill>
                <a:latin typeface="Arial MT"/>
                <a:cs typeface="Arial MT"/>
              </a:rPr>
              <a:t>ha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14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0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ide</a:t>
            </a:r>
            <a:r>
              <a:rPr dirty="0" sz="150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ange</a:t>
            </a:r>
            <a:r>
              <a:rPr dirty="0" sz="150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0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pp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lica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,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incl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ding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endParaRPr sz="1350">
              <a:latin typeface="Palatino Linotype"/>
              <a:cs typeface="Palatino Linotype"/>
            </a:endParaRPr>
          </a:p>
          <a:p>
            <a:pPr marL="283210" indent="-180340">
              <a:lnSpc>
                <a:spcPct val="100000"/>
              </a:lnSpc>
              <a:spcBef>
                <a:spcPts val="1050"/>
              </a:spcBef>
              <a:buSzPct val="90000"/>
              <a:buFont typeface="Palatino Linotype"/>
              <a:buChar char="•"/>
              <a:tabLst>
                <a:tab pos="283210" algn="l"/>
              </a:tabLst>
            </a:pP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eca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f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utur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0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ba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ed 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on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hi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ical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marL="283210" indent="-180340">
              <a:lnSpc>
                <a:spcPct val="100000"/>
              </a:lnSpc>
              <a:spcBef>
                <a:spcPts val="900"/>
              </a:spcBef>
              <a:buSzPct val="90000"/>
              <a:buFont typeface="Palatino Linotype"/>
              <a:buChar char="•"/>
              <a:tabLst>
                <a:tab pos="283210" algn="l"/>
              </a:tabLst>
            </a:pP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De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ec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yz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onal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283210" indent="-180340">
              <a:lnSpc>
                <a:spcPct val="100000"/>
              </a:lnSpc>
              <a:spcBef>
                <a:spcPts val="900"/>
              </a:spcBef>
              <a:buSzPct val="90000"/>
              <a:buFont typeface="Palatino Linotype"/>
              <a:buChar char="•"/>
              <a:tabLst>
                <a:tab pos="283210" algn="l"/>
              </a:tabLst>
            </a:pP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Iden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if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0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end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change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ime</a:t>
            </a:r>
            <a:endParaRPr sz="1500">
              <a:latin typeface="Arial MT"/>
              <a:cs typeface="Arial MT"/>
            </a:endParaRPr>
          </a:p>
          <a:p>
            <a:pPr marL="283210" indent="-180340">
              <a:lnSpc>
                <a:spcPct val="100000"/>
              </a:lnSpc>
              <a:spcBef>
                <a:spcPts val="975"/>
              </a:spcBef>
              <a:buSzPct val="90000"/>
              <a:buFont typeface="Palatino Linotype"/>
              <a:buChar char="•"/>
              <a:tabLst>
                <a:tab pos="283210" algn="l"/>
              </a:tabLst>
            </a:pP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Modeling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edic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f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utur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beha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  <a:p>
            <a:pPr marL="283210" indent="-180340">
              <a:lnSpc>
                <a:spcPct val="100000"/>
              </a:lnSpc>
              <a:spcBef>
                <a:spcPts val="900"/>
              </a:spcBef>
              <a:buSzPct val="90000"/>
              <a:buFont typeface="Palatino Linotype"/>
              <a:buChar char="•"/>
              <a:tabLst>
                <a:tab pos="283210" algn="l"/>
              </a:tabLst>
            </a:pP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0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im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0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rv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endParaRPr sz="1400">
              <a:latin typeface="Arial MT"/>
              <a:cs typeface="Arial MT"/>
            </a:endParaRPr>
          </a:p>
          <a:p>
            <a:pPr marL="283210" marR="390525" indent="-180340">
              <a:lnSpc>
                <a:spcPct val="112500"/>
              </a:lnSpc>
              <a:spcBef>
                <a:spcPts val="675"/>
              </a:spcBef>
              <a:buSzPct val="90000"/>
              <a:buFont typeface="Palatino Linotype"/>
              <a:buChar char="•"/>
              <a:tabLst>
                <a:tab pos="284480" algn="l"/>
              </a:tabLst>
            </a:pP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Unde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rst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anding</a:t>
            </a:r>
            <a:r>
              <a:rPr dirty="0" sz="150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nde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oce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1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d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namic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0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14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syst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em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4824" y="536582"/>
            <a:ext cx="4171950" cy="4178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70">
                <a:latin typeface="Arial MT"/>
                <a:cs typeface="Arial MT"/>
              </a:rPr>
              <a:t>Unde</a:t>
            </a:r>
            <a:r>
              <a:rPr dirty="0" sz="2400" spc="-70">
                <a:latin typeface="Arial MT"/>
                <a:cs typeface="Arial MT"/>
              </a:rPr>
              <a:t>rst</a:t>
            </a:r>
            <a:r>
              <a:rPr dirty="0" sz="2550" spc="-70">
                <a:latin typeface="Arial MT"/>
                <a:cs typeface="Arial MT"/>
              </a:rPr>
              <a:t>anding</a:t>
            </a:r>
            <a:r>
              <a:rPr dirty="0" sz="2550" spc="-3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Ai</a:t>
            </a:r>
            <a:r>
              <a:rPr dirty="0" sz="2400">
                <a:latin typeface="Arial MT"/>
                <a:cs typeface="Arial MT"/>
              </a:rPr>
              <a:t>r</a:t>
            </a:r>
            <a:r>
              <a:rPr dirty="0" sz="2400" spc="-240">
                <a:latin typeface="Arial MT"/>
                <a:cs typeface="Arial MT"/>
              </a:rPr>
              <a:t> </a:t>
            </a:r>
            <a:r>
              <a:rPr dirty="0" sz="2550" spc="-40">
                <a:latin typeface="Arial MT"/>
                <a:cs typeface="Arial MT"/>
              </a:rPr>
              <a:t>Q</a:t>
            </a:r>
            <a:r>
              <a:rPr dirty="0" sz="2400" spc="-40">
                <a:latin typeface="Arial MT"/>
                <a:cs typeface="Arial MT"/>
              </a:rPr>
              <a:t>u</a:t>
            </a:r>
            <a:r>
              <a:rPr dirty="0" sz="2550" spc="-40">
                <a:latin typeface="Arial MT"/>
                <a:cs typeface="Arial MT"/>
              </a:rPr>
              <a:t>ali</a:t>
            </a:r>
            <a:r>
              <a:rPr dirty="0" sz="2400" spc="-40">
                <a:latin typeface="Arial MT"/>
                <a:cs typeface="Arial MT"/>
              </a:rPr>
              <a:t>ty</a:t>
            </a:r>
            <a:r>
              <a:rPr dirty="0" sz="2400" spc="-225">
                <a:latin typeface="Arial MT"/>
                <a:cs typeface="Arial MT"/>
              </a:rPr>
              <a:t> </a:t>
            </a:r>
            <a:r>
              <a:rPr dirty="0" sz="2550" spc="-20">
                <a:latin typeface="Arial MT"/>
                <a:cs typeface="Arial MT"/>
              </a:rPr>
              <a:t>Da</a:t>
            </a:r>
            <a:r>
              <a:rPr dirty="0" sz="2400" spc="-20">
                <a:latin typeface="Arial MT"/>
                <a:cs typeface="Arial MT"/>
              </a:rPr>
              <a:t>t</a:t>
            </a:r>
            <a:r>
              <a:rPr dirty="0" sz="2550" spc="-20">
                <a:latin typeface="Arial MT"/>
                <a:cs typeface="Arial MT"/>
              </a:rPr>
              <a:t>a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74824" y="1505548"/>
            <a:ext cx="206756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20">
                <a:latin typeface="Arial MT"/>
                <a:cs typeface="Arial MT"/>
              </a:rPr>
              <a:t>Wha</a:t>
            </a:r>
            <a:r>
              <a:rPr dirty="0" sz="1450" spc="-20">
                <a:latin typeface="Arial MT"/>
                <a:cs typeface="Arial MT"/>
              </a:rPr>
              <a:t>t</a:t>
            </a:r>
            <a:r>
              <a:rPr dirty="0" sz="1450" spc="-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i</a:t>
            </a:r>
            <a:r>
              <a:rPr dirty="0" sz="1450" spc="-10">
                <a:latin typeface="Arial MT"/>
                <a:cs typeface="Arial MT"/>
              </a:rPr>
              <a:t>s</a:t>
            </a:r>
            <a:r>
              <a:rPr dirty="0" sz="1450" spc="-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Ai</a:t>
            </a:r>
            <a:r>
              <a:rPr dirty="0" sz="1450">
                <a:latin typeface="Arial MT"/>
                <a:cs typeface="Arial MT"/>
              </a:rPr>
              <a:t>r</a:t>
            </a:r>
            <a:r>
              <a:rPr dirty="0" sz="1450" spc="-114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Q</a:t>
            </a:r>
            <a:r>
              <a:rPr dirty="0" sz="1450" spc="-20">
                <a:latin typeface="Arial MT"/>
                <a:cs typeface="Arial MT"/>
              </a:rPr>
              <a:t>u</a:t>
            </a:r>
            <a:r>
              <a:rPr dirty="0" sz="1550" spc="-20">
                <a:latin typeface="Arial MT"/>
                <a:cs typeface="Arial MT"/>
              </a:rPr>
              <a:t>ali</a:t>
            </a:r>
            <a:r>
              <a:rPr dirty="0" sz="1450" spc="-20">
                <a:latin typeface="Arial MT"/>
                <a:cs typeface="Arial MT"/>
              </a:rPr>
              <a:t>ty</a:t>
            </a:r>
            <a:r>
              <a:rPr dirty="0" sz="1450" spc="-10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Da</a:t>
            </a:r>
            <a:r>
              <a:rPr dirty="0" sz="1450" spc="-25">
                <a:latin typeface="Arial MT"/>
                <a:cs typeface="Arial MT"/>
              </a:rPr>
              <a:t>t</a:t>
            </a:r>
            <a:r>
              <a:rPr dirty="0" sz="1550" spc="-25">
                <a:latin typeface="Arial MT"/>
                <a:cs typeface="Arial MT"/>
              </a:rPr>
              <a:t>a</a:t>
            </a:r>
            <a:r>
              <a:rPr dirty="0" sz="1500" spc="-25">
                <a:latin typeface="Comic Sans MS"/>
                <a:cs typeface="Comic Sans MS"/>
              </a:rPr>
              <a:t>?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4824" y="1826733"/>
            <a:ext cx="4478020" cy="1301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20"/>
              </a:spcBef>
            </a:pP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efe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rs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mea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sur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emen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ys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350" spc="-6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ch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ic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ma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350" spc="-3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z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one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,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ca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bon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mono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x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ide</a:t>
            </a:r>
            <a:r>
              <a:rPr dirty="0" sz="1350" spc="-5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ni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ogen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dio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x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ide</a:t>
            </a:r>
            <a:r>
              <a:rPr dirty="0" sz="1350" spc="-4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ide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igh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le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el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4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sp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ecific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9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hel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ps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onmen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condi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84961" y="1505548"/>
            <a:ext cx="249618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0">
                <a:latin typeface="Arial MT"/>
                <a:cs typeface="Arial MT"/>
              </a:rPr>
              <a:t>Im</a:t>
            </a:r>
            <a:r>
              <a:rPr dirty="0" sz="1450" spc="-30">
                <a:latin typeface="Arial MT"/>
                <a:cs typeface="Arial MT"/>
              </a:rPr>
              <a:t>p</a:t>
            </a:r>
            <a:r>
              <a:rPr dirty="0" sz="1550" spc="-30">
                <a:latin typeface="Arial MT"/>
                <a:cs typeface="Arial MT"/>
              </a:rPr>
              <a:t>o</a:t>
            </a:r>
            <a:r>
              <a:rPr dirty="0" sz="1450" spc="-30">
                <a:latin typeface="Arial MT"/>
                <a:cs typeface="Arial MT"/>
              </a:rPr>
              <a:t>rt</a:t>
            </a:r>
            <a:r>
              <a:rPr dirty="0" sz="1550" spc="-30">
                <a:latin typeface="Arial MT"/>
                <a:cs typeface="Arial MT"/>
              </a:rPr>
              <a:t>ance</a:t>
            </a:r>
            <a:r>
              <a:rPr dirty="0" sz="1550" spc="-10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of</a:t>
            </a:r>
            <a:r>
              <a:rPr dirty="0" sz="1550" spc="-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Ai</a:t>
            </a:r>
            <a:r>
              <a:rPr dirty="0" sz="1450">
                <a:latin typeface="Arial MT"/>
                <a:cs typeface="Arial MT"/>
              </a:rPr>
              <a:t>r</a:t>
            </a:r>
            <a:r>
              <a:rPr dirty="0" sz="1450" spc="-9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Q</a:t>
            </a:r>
            <a:r>
              <a:rPr dirty="0" sz="1450" spc="-20">
                <a:latin typeface="Arial MT"/>
                <a:cs typeface="Arial MT"/>
              </a:rPr>
              <a:t>u</a:t>
            </a:r>
            <a:r>
              <a:rPr dirty="0" sz="1550" spc="-20">
                <a:latin typeface="Arial MT"/>
                <a:cs typeface="Arial MT"/>
              </a:rPr>
              <a:t>ali</a:t>
            </a:r>
            <a:r>
              <a:rPr dirty="0" sz="1450" spc="-20">
                <a:latin typeface="Arial MT"/>
                <a:cs typeface="Arial MT"/>
              </a:rPr>
              <a:t>ty</a:t>
            </a:r>
            <a:r>
              <a:rPr dirty="0" sz="1450" spc="-9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Da</a:t>
            </a:r>
            <a:r>
              <a:rPr dirty="0" sz="1450" spc="-20">
                <a:latin typeface="Arial MT"/>
                <a:cs typeface="Arial MT"/>
              </a:rPr>
              <a:t>t</a:t>
            </a:r>
            <a:r>
              <a:rPr dirty="0" sz="1550" spc="-20">
                <a:latin typeface="Arial MT"/>
                <a:cs typeface="Arial MT"/>
              </a:rPr>
              <a:t>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84961" y="1826733"/>
            <a:ext cx="4530725" cy="6254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11175">
              <a:lnSpc>
                <a:spcPct val="108900"/>
              </a:lnSpc>
              <a:spcBef>
                <a:spcPts val="100"/>
              </a:spcBef>
            </a:pP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Unde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rst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anding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cial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al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endParaRPr sz="1350">
              <a:latin typeface="Palatino Linotype"/>
              <a:cs typeface="Palatino Linotype"/>
            </a:endParaRPr>
          </a:p>
          <a:p>
            <a:pPr marL="283210" marR="5080" indent="-180340">
              <a:lnSpc>
                <a:spcPct val="107300"/>
              </a:lnSpc>
              <a:spcBef>
                <a:spcPts val="855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Heal</a:t>
            </a:r>
            <a:r>
              <a:rPr dirty="0" sz="145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1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Im</a:t>
            </a:r>
            <a:r>
              <a:rPr dirty="0" sz="145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50" spc="-10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Poo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can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ha</a:t>
            </a:r>
            <a:r>
              <a:rPr dirty="0" sz="1400" spc="-9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heal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effec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incl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ding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sp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ry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oblem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, 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	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alle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gie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4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ca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dio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di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 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	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yz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hel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ps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iden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if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ial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heal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k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ake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ppr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mea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sur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ec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 	pu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blic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heal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146685" indent="-180340">
              <a:lnSpc>
                <a:spcPct val="107300"/>
              </a:lnSpc>
              <a:spcBef>
                <a:spcPts val="780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5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5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onmen</a:t>
            </a:r>
            <a:r>
              <a:rPr dirty="0" sz="1450" spc="-5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50" spc="-1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50" spc="-3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50" spc="-3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men</a:t>
            </a:r>
            <a:r>
              <a:rPr dirty="0" sz="1450" spc="-3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350" spc="-30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hel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ps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im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man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ch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ind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ustr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ial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emi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ehic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on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onmen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350" spc="-5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r>
              <a:rPr dirty="0" sz="1350" spc="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ide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able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info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ma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olic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make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rs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che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rs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de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elo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str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egie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onmen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ec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250190" indent="-180340">
              <a:lnSpc>
                <a:spcPct val="107900"/>
              </a:lnSpc>
              <a:spcBef>
                <a:spcPts val="690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Reg</a:t>
            </a:r>
            <a:r>
              <a:rPr dirty="0" sz="1450" spc="-4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5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50" spc="-40">
                <a:solidFill>
                  <a:srgbClr val="6F6F6F"/>
                </a:solidFill>
                <a:latin typeface="Arial MT"/>
                <a:cs typeface="Arial MT"/>
              </a:rPr>
              <a:t>ry</a:t>
            </a:r>
            <a:r>
              <a:rPr dirty="0" sz="1450" spc="-1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Com</a:t>
            </a:r>
            <a:r>
              <a:rPr dirty="0" sz="1450" spc="-4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liance</a:t>
            </a:r>
            <a:r>
              <a:rPr dirty="0" sz="1350" spc="-45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moni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com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liance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 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anda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d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eg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35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r>
              <a:rPr dirty="0" sz="1350" spc="-2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hel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ps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iden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if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rv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im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lemen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1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mea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sur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ce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le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153670" indent="-180340">
              <a:lnSpc>
                <a:spcPct val="107500"/>
              </a:lnSpc>
              <a:spcBef>
                <a:spcPts val="700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450" spc="-3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blic</a:t>
            </a:r>
            <a:r>
              <a:rPr dirty="0" sz="1550" spc="-1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50" spc="-3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50" spc="-3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ene</a:t>
            </a:r>
            <a:r>
              <a:rPr dirty="0" sz="1450" spc="-3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350" spc="-30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3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Sha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blic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ene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abo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im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ance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of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clean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enco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age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indi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id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ake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ce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74824" y="8674916"/>
            <a:ext cx="9337040" cy="399796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550" spc="-30">
                <a:latin typeface="Arial MT"/>
                <a:cs typeface="Arial MT"/>
              </a:rPr>
              <a:t>Fac</a:t>
            </a:r>
            <a:r>
              <a:rPr dirty="0" sz="1450" spc="-30">
                <a:latin typeface="Arial MT"/>
                <a:cs typeface="Arial MT"/>
              </a:rPr>
              <a:t>t</a:t>
            </a:r>
            <a:r>
              <a:rPr dirty="0" sz="1550" spc="-30">
                <a:latin typeface="Arial MT"/>
                <a:cs typeface="Arial MT"/>
              </a:rPr>
              <a:t>o</a:t>
            </a:r>
            <a:r>
              <a:rPr dirty="0" sz="1450" spc="-30">
                <a:latin typeface="Arial MT"/>
                <a:cs typeface="Arial MT"/>
              </a:rPr>
              <a:t>rs</a:t>
            </a:r>
            <a:r>
              <a:rPr dirty="0" sz="1450" spc="-5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Con</a:t>
            </a:r>
            <a:r>
              <a:rPr dirty="0" sz="1450" spc="-10">
                <a:latin typeface="Arial MT"/>
                <a:cs typeface="Arial MT"/>
              </a:rPr>
              <a:t>tr</a:t>
            </a:r>
            <a:r>
              <a:rPr dirty="0" sz="1550" spc="-10">
                <a:latin typeface="Arial MT"/>
                <a:cs typeface="Arial MT"/>
              </a:rPr>
              <a:t>ib</a:t>
            </a:r>
            <a:r>
              <a:rPr dirty="0" sz="1450" spc="-10">
                <a:latin typeface="Arial MT"/>
                <a:cs typeface="Arial MT"/>
              </a:rPr>
              <a:t>ut</a:t>
            </a:r>
            <a:r>
              <a:rPr dirty="0" sz="1550" spc="-10">
                <a:latin typeface="Arial MT"/>
                <a:cs typeface="Arial MT"/>
              </a:rPr>
              <a:t>ing</a:t>
            </a:r>
            <a:r>
              <a:rPr dirty="0" sz="1550" spc="-114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</a:t>
            </a:r>
            <a:r>
              <a:rPr dirty="0" sz="1550">
                <a:latin typeface="Arial MT"/>
                <a:cs typeface="Arial MT"/>
              </a:rPr>
              <a:t>o</a:t>
            </a:r>
            <a:r>
              <a:rPr dirty="0" sz="1550" spc="-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Ai</a:t>
            </a:r>
            <a:r>
              <a:rPr dirty="0" sz="1450">
                <a:latin typeface="Arial MT"/>
                <a:cs typeface="Arial MT"/>
              </a:rPr>
              <a:t>r</a:t>
            </a:r>
            <a:r>
              <a:rPr dirty="0" sz="1450" spc="-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Q</a:t>
            </a:r>
            <a:r>
              <a:rPr dirty="0" sz="1450" spc="-10">
                <a:latin typeface="Arial MT"/>
                <a:cs typeface="Arial MT"/>
              </a:rPr>
              <a:t>u</a:t>
            </a:r>
            <a:r>
              <a:rPr dirty="0" sz="1550" spc="-10">
                <a:latin typeface="Arial MT"/>
                <a:cs typeface="Arial MT"/>
              </a:rPr>
              <a:t>ali</a:t>
            </a:r>
            <a:r>
              <a:rPr dirty="0" sz="1450" spc="-10">
                <a:latin typeface="Arial MT"/>
                <a:cs typeface="Arial MT"/>
              </a:rPr>
              <a:t>ty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Se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fac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rs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con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ib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affec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endParaRPr sz="1350">
              <a:latin typeface="Palatino Linotype"/>
              <a:cs typeface="Palatino Linotype"/>
            </a:endParaRPr>
          </a:p>
          <a:p>
            <a:pPr marL="283210" marR="5080" indent="-180340">
              <a:lnSpc>
                <a:spcPct val="104800"/>
              </a:lnSpc>
              <a:spcBef>
                <a:spcPts val="905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Ind</a:t>
            </a:r>
            <a:r>
              <a:rPr dirty="0" sz="1450" spc="-10">
                <a:solidFill>
                  <a:srgbClr val="6F6F6F"/>
                </a:solidFill>
                <a:latin typeface="Arial MT"/>
                <a:cs typeface="Arial MT"/>
              </a:rPr>
              <a:t>ustr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ial</a:t>
            </a:r>
            <a:r>
              <a:rPr dirty="0" sz="1550" spc="-1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Emi</a:t>
            </a:r>
            <a:r>
              <a:rPr dirty="0" sz="1450" spc="-4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5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45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3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Ind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ustr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ial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ch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man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fac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tur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gene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5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elea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350" spc="-6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r>
              <a:rPr dirty="0" sz="1350" spc="-7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emi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incl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de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ic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ma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350" spc="-3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su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lf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dio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x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ide</a:t>
            </a:r>
            <a:r>
              <a:rPr dirty="0" sz="1350" spc="-4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ni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ogen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x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ide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4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ola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ile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ganic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com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nd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533400" indent="-180340">
              <a:lnSpc>
                <a:spcPct val="106900"/>
              </a:lnSpc>
              <a:spcBef>
                <a:spcPts val="785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Vehicle</a:t>
            </a:r>
            <a:r>
              <a:rPr dirty="0" sz="1550" spc="-10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Emi</a:t>
            </a:r>
            <a:r>
              <a:rPr dirty="0" sz="1450" spc="-4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5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45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3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x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ha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ust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emi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f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om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ehicle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4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sp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eciall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ho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ru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nning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on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il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f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el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con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ib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ignifican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r>
              <a:rPr dirty="0" sz="1350" spc="-6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emi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1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con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ain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ts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like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ca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bon mono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x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ide</a:t>
            </a:r>
            <a:r>
              <a:rPr dirty="0" sz="1350" spc="-5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ni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ogen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dio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x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ide</a:t>
            </a:r>
            <a:r>
              <a:rPr dirty="0" sz="1350" spc="-4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ic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ma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305435" indent="-180340">
              <a:lnSpc>
                <a:spcPct val="108900"/>
              </a:lnSpc>
              <a:spcBef>
                <a:spcPts val="675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Bioma</a:t>
            </a:r>
            <a:r>
              <a:rPr dirty="0" sz="1450" spc="-6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4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B</a:t>
            </a:r>
            <a:r>
              <a:rPr dirty="0" sz="1450" spc="-30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ning</a:t>
            </a:r>
            <a:r>
              <a:rPr dirty="0" sz="1350" spc="-30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-2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b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ning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bioma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350" spc="-5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ch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ood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id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3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cooking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hea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purp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elea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ts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481965" indent="-180340">
              <a:lnSpc>
                <a:spcPct val="108900"/>
              </a:lnSpc>
              <a:spcBef>
                <a:spcPts val="675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45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bani</a:t>
            </a:r>
            <a:r>
              <a:rPr dirty="0" sz="1450" spc="-35">
                <a:solidFill>
                  <a:srgbClr val="6F6F6F"/>
                </a:solidFill>
                <a:latin typeface="Arial MT"/>
                <a:cs typeface="Arial MT"/>
              </a:rPr>
              <a:t>z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5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35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3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Ra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id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bani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z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lead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inc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ed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con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stru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3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affic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conge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4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ind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ustr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ial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g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wt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35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all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1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hich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con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ib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483234" indent="-180340">
              <a:lnSpc>
                <a:spcPct val="108900"/>
              </a:lnSpc>
              <a:spcBef>
                <a:spcPts val="675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Na</a:t>
            </a:r>
            <a:r>
              <a:rPr dirty="0" sz="1450" spc="-20">
                <a:solidFill>
                  <a:srgbClr val="6F6F6F"/>
                </a:solidFill>
                <a:latin typeface="Arial MT"/>
                <a:cs typeface="Arial MT"/>
              </a:rPr>
              <a:t>tur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50" spc="-1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So</a:t>
            </a:r>
            <a:r>
              <a:rPr dirty="0" sz="1450" spc="-25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ce</a:t>
            </a:r>
            <a:r>
              <a:rPr dirty="0" sz="145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25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2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Na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tur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ce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3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ch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d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ust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m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4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ildfi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olcanic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rupt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can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im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120"/>
              <a:t>Time</a:t>
            </a:r>
            <a:r>
              <a:rPr dirty="0" sz="2550" spc="-220"/>
              <a:t> </a:t>
            </a:r>
            <a:r>
              <a:rPr dirty="0" sz="2550" spc="-120"/>
              <a:t>Se</a:t>
            </a:r>
            <a:r>
              <a:rPr dirty="0" sz="2400" spc="-120">
                <a:latin typeface="Lucida Sans Unicode"/>
                <a:cs typeface="Lucida Sans Unicode"/>
              </a:rPr>
              <a:t>r</a:t>
            </a:r>
            <a:r>
              <a:rPr dirty="0" sz="2550" spc="-120"/>
              <a:t>ie</a:t>
            </a:r>
            <a:r>
              <a:rPr dirty="0" sz="2400" spc="-120">
                <a:latin typeface="Lucida Sans Unicode"/>
                <a:cs typeface="Lucida Sans Unicode"/>
              </a:rPr>
              <a:t>s</a:t>
            </a:r>
            <a:r>
              <a:rPr dirty="0" sz="2400" spc="-270">
                <a:latin typeface="Lucida Sans Unicode"/>
                <a:cs typeface="Lucida Sans Unicode"/>
              </a:rPr>
              <a:t> </a:t>
            </a:r>
            <a:r>
              <a:rPr dirty="0" sz="2550" spc="-10"/>
              <a:t>Model</a:t>
            </a:r>
            <a:r>
              <a:rPr dirty="0" sz="2400" spc="-10">
                <a:latin typeface="Lucida Sans Unicode"/>
                <a:cs typeface="Lucida Sans Unicode"/>
              </a:rPr>
              <a:t>s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74824" y="1055208"/>
            <a:ext cx="9135745" cy="7874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106900"/>
              </a:lnSpc>
              <a:spcBef>
                <a:spcPts val="135"/>
              </a:spcBef>
            </a:pP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Time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ical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95">
                <a:solidFill>
                  <a:srgbClr val="6F6F6F"/>
                </a:solidFill>
                <a:latin typeface="Arial MT"/>
                <a:cs typeface="Arial MT"/>
              </a:rPr>
              <a:t>yz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25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eca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400" spc="1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9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ha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ime</a:t>
            </a:r>
            <a:r>
              <a:rPr dirty="0" sz="1350" spc="-35">
                <a:solidFill>
                  <a:srgbClr val="6F6F6F"/>
                </a:solidFill>
                <a:latin typeface="Sylfaen"/>
                <a:cs typeface="Sylfaen"/>
              </a:rPr>
              <a:t>. 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400" spc="-10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ef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yz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end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20">
                <a:solidFill>
                  <a:srgbClr val="6F6F6F"/>
                </a:solidFill>
                <a:latin typeface="Sylfaen"/>
                <a:cs typeface="Sylfaen"/>
              </a:rPr>
              <a:t>,</a:t>
            </a:r>
            <a:r>
              <a:rPr dirty="0" sz="1350" spc="20">
                <a:solidFill>
                  <a:srgbClr val="6F6F6F"/>
                </a:solidFill>
                <a:latin typeface="Sylfaen"/>
                <a:cs typeface="Sylfaen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Sylfaen"/>
                <a:cs typeface="Sylfaen"/>
              </a:rPr>
              <a:t>,</a:t>
            </a:r>
            <a:r>
              <a:rPr dirty="0" sz="1350" spc="25">
                <a:solidFill>
                  <a:srgbClr val="6F6F6F"/>
                </a:solidFill>
                <a:latin typeface="Sylfaen"/>
                <a:cs typeface="Sylfaen"/>
              </a:rPr>
              <a:t> </a:t>
            </a:r>
            <a:r>
              <a:rPr dirty="0" sz="1550" spc="-125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onali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ime</a:t>
            </a:r>
            <a:r>
              <a:rPr dirty="0" sz="1350" spc="-25">
                <a:solidFill>
                  <a:srgbClr val="6F6F6F"/>
                </a:solidFill>
                <a:latin typeface="Sylfaen"/>
                <a:cs typeface="Sylfaen"/>
              </a:rPr>
              <a:t>-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de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enden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350" spc="-60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r>
              <a:rPr dirty="0" sz="1350" spc="20">
                <a:solidFill>
                  <a:srgbClr val="6F6F6F"/>
                </a:solidFill>
                <a:latin typeface="Sylfaen"/>
                <a:cs typeface="Sylfaen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400" spc="-9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1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9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ome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commonl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y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ime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lica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Sylfaen"/>
                <a:cs typeface="Sylfaen"/>
              </a:rPr>
              <a:t>:</a:t>
            </a:r>
            <a:endParaRPr sz="1350">
              <a:latin typeface="Sylfaen"/>
              <a:cs typeface="Sylfae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4824" y="2407800"/>
            <a:ext cx="136080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4800"/>
              </a:lnSpc>
              <a:spcBef>
                <a:spcPts val="100"/>
              </a:spcBef>
            </a:pPr>
            <a:r>
              <a:rPr dirty="0" sz="1550" spc="-25">
                <a:latin typeface="Arial MT"/>
                <a:cs typeface="Arial MT"/>
              </a:rPr>
              <a:t>Mo</a:t>
            </a:r>
            <a:r>
              <a:rPr dirty="0" sz="1450" spc="-25">
                <a:latin typeface="Lucida Sans Unicode"/>
                <a:cs typeface="Lucida Sans Unicode"/>
              </a:rPr>
              <a:t>v</a:t>
            </a:r>
            <a:r>
              <a:rPr dirty="0" sz="1550" spc="-25">
                <a:latin typeface="Arial MT"/>
                <a:cs typeface="Arial MT"/>
              </a:rPr>
              <a:t>ing</a:t>
            </a:r>
            <a:r>
              <a:rPr dirty="0" sz="1550" spc="-150">
                <a:latin typeface="Arial MT"/>
                <a:cs typeface="Arial MT"/>
              </a:rPr>
              <a:t> </a:t>
            </a:r>
            <a:r>
              <a:rPr dirty="0" sz="1550" spc="-70">
                <a:latin typeface="Arial MT"/>
                <a:cs typeface="Arial MT"/>
              </a:rPr>
              <a:t>A</a:t>
            </a:r>
            <a:r>
              <a:rPr dirty="0" sz="1450" spc="-70">
                <a:latin typeface="Lucida Sans Unicode"/>
                <a:cs typeface="Lucida Sans Unicode"/>
              </a:rPr>
              <a:t>v</a:t>
            </a:r>
            <a:r>
              <a:rPr dirty="0" sz="1550" spc="-70">
                <a:latin typeface="Arial MT"/>
                <a:cs typeface="Arial MT"/>
              </a:rPr>
              <a:t>e</a:t>
            </a:r>
            <a:r>
              <a:rPr dirty="0" sz="1450" spc="-70">
                <a:latin typeface="Lucida Sans Unicode"/>
                <a:cs typeface="Lucida Sans Unicode"/>
              </a:rPr>
              <a:t>r</a:t>
            </a:r>
            <a:r>
              <a:rPr dirty="0" sz="1550" spc="-70">
                <a:latin typeface="Arial MT"/>
                <a:cs typeface="Arial MT"/>
              </a:rPr>
              <a:t>age </a:t>
            </a:r>
            <a:r>
              <a:rPr dirty="0" sz="1400">
                <a:latin typeface="Calibri"/>
                <a:cs typeface="Calibri"/>
              </a:rPr>
              <a:t>(</a:t>
            </a:r>
            <a:r>
              <a:rPr dirty="0" sz="1550">
                <a:latin typeface="Arial MT"/>
                <a:cs typeface="Arial MT"/>
              </a:rPr>
              <a:t>MA</a:t>
            </a:r>
            <a:r>
              <a:rPr dirty="0" sz="1400">
                <a:latin typeface="Calibri"/>
                <a:cs typeface="Calibri"/>
              </a:rPr>
              <a:t>)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550" spc="-10">
                <a:latin typeface="Arial MT"/>
                <a:cs typeface="Arial MT"/>
              </a:rPr>
              <a:t>Model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74824" y="3007833"/>
            <a:ext cx="1569720" cy="43402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50"/>
              </a:spcBef>
            </a:pP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Mo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ing 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age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ca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ptur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rt</a:t>
            </a:r>
            <a:r>
              <a:rPr dirty="0" sz="1350" spc="-10">
                <a:solidFill>
                  <a:srgbClr val="6F6F6F"/>
                </a:solidFill>
                <a:latin typeface="Sylfaen"/>
                <a:cs typeface="Sylfaen"/>
              </a:rPr>
              <a:t>-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m fl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tu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ime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35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r>
              <a:rPr dirty="0" sz="1350" spc="-20">
                <a:solidFill>
                  <a:srgbClr val="6F6F6F"/>
                </a:solidFill>
                <a:latin typeface="Sylfaen"/>
                <a:cs typeface="Sylfaen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calc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age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1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us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ob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rv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edic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f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utur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50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r>
              <a:rPr dirty="0" sz="1350" spc="-60">
                <a:solidFill>
                  <a:srgbClr val="6F6F6F"/>
                </a:solidFill>
                <a:latin typeface="Sylfaen"/>
                <a:cs typeface="Sylfaen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Thi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model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ef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 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moo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hing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 o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ut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noi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iden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if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end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10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350" spc="-10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endParaRPr sz="1350">
              <a:latin typeface="Sylfaen"/>
              <a:cs typeface="Sylfae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38760" y="2407800"/>
            <a:ext cx="127889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4800"/>
              </a:lnSpc>
              <a:spcBef>
                <a:spcPts val="100"/>
              </a:spcBef>
            </a:pPr>
            <a:r>
              <a:rPr dirty="0" sz="1550" spc="-60">
                <a:latin typeface="Arial MT"/>
                <a:cs typeface="Arial MT"/>
              </a:rPr>
              <a:t>A</a:t>
            </a:r>
            <a:r>
              <a:rPr dirty="0" sz="1450" spc="-60">
                <a:latin typeface="Lucida Sans Unicode"/>
                <a:cs typeface="Lucida Sans Unicode"/>
              </a:rPr>
              <a:t>ut</a:t>
            </a:r>
            <a:r>
              <a:rPr dirty="0" sz="1550" spc="-60">
                <a:latin typeface="Arial MT"/>
                <a:cs typeface="Arial MT"/>
              </a:rPr>
              <a:t>o</a:t>
            </a:r>
            <a:r>
              <a:rPr dirty="0" sz="1450" spc="-60">
                <a:latin typeface="Lucida Sans Unicode"/>
                <a:cs typeface="Lucida Sans Unicode"/>
              </a:rPr>
              <a:t>r</a:t>
            </a:r>
            <a:r>
              <a:rPr dirty="0" sz="1550" spc="-60">
                <a:latin typeface="Arial MT"/>
                <a:cs typeface="Arial MT"/>
              </a:rPr>
              <a:t>eg</a:t>
            </a:r>
            <a:r>
              <a:rPr dirty="0" sz="1450" spc="-60">
                <a:latin typeface="Lucida Sans Unicode"/>
                <a:cs typeface="Lucida Sans Unicode"/>
              </a:rPr>
              <a:t>r</a:t>
            </a:r>
            <a:r>
              <a:rPr dirty="0" sz="1550" spc="-60">
                <a:latin typeface="Arial MT"/>
                <a:cs typeface="Arial MT"/>
              </a:rPr>
              <a:t>e</a:t>
            </a:r>
            <a:r>
              <a:rPr dirty="0" sz="1450" spc="-60">
                <a:latin typeface="Lucida Sans Unicode"/>
                <a:cs typeface="Lucida Sans Unicode"/>
              </a:rPr>
              <a:t>ss</a:t>
            </a:r>
            <a:r>
              <a:rPr dirty="0" sz="1550" spc="-60">
                <a:latin typeface="Arial MT"/>
                <a:cs typeface="Arial MT"/>
              </a:rPr>
              <a:t>i</a:t>
            </a:r>
            <a:r>
              <a:rPr dirty="0" sz="1450" spc="-60">
                <a:latin typeface="Lucida Sans Unicode"/>
                <a:cs typeface="Lucida Sans Unicode"/>
              </a:rPr>
              <a:t>v</a:t>
            </a:r>
            <a:r>
              <a:rPr dirty="0" sz="1550" spc="-60">
                <a:latin typeface="Arial MT"/>
                <a:cs typeface="Arial MT"/>
              </a:rPr>
              <a:t>e </a:t>
            </a:r>
            <a:r>
              <a:rPr dirty="0" sz="1400" spc="-60">
                <a:latin typeface="Calibri"/>
                <a:cs typeface="Calibri"/>
              </a:rPr>
              <a:t>(</a:t>
            </a:r>
            <a:r>
              <a:rPr dirty="0" sz="1550" spc="-60">
                <a:latin typeface="Arial MT"/>
                <a:cs typeface="Arial MT"/>
              </a:rPr>
              <a:t>AR</a:t>
            </a:r>
            <a:r>
              <a:rPr dirty="0" sz="1400" spc="-60">
                <a:latin typeface="Calibri"/>
                <a:cs typeface="Calibri"/>
              </a:rPr>
              <a:t>)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550" spc="-20">
                <a:latin typeface="Arial MT"/>
                <a:cs typeface="Arial MT"/>
              </a:rPr>
              <a:t>Model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38760" y="3007833"/>
            <a:ext cx="1583690" cy="40830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50"/>
              </a:spcBef>
            </a:pP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50" spc="-1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eg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us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50" spc="-1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 ca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ptur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linea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 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ela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be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tw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een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urr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ob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rv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ion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us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ob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rv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ime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35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r>
              <a:rPr dirty="0" sz="1350" spc="-20">
                <a:solidFill>
                  <a:srgbClr val="6F6F6F"/>
                </a:solidFill>
                <a:latin typeface="Sylfaen"/>
                <a:cs typeface="Sylfaen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edic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f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utur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ba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on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ef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iden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if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10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end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350" spc="-10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endParaRPr sz="1350">
              <a:latin typeface="Sylfaen"/>
              <a:cs typeface="Sylfae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02844" y="2407800"/>
            <a:ext cx="1360805" cy="77787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60"/>
              </a:spcBef>
            </a:pPr>
            <a:r>
              <a:rPr dirty="0" sz="1550" spc="-10">
                <a:latin typeface="Arial MT"/>
                <a:cs typeface="Arial MT"/>
              </a:rPr>
              <a:t>A</a:t>
            </a:r>
            <a:r>
              <a:rPr dirty="0" sz="1450" spc="-10">
                <a:latin typeface="Lucida Sans Unicode"/>
                <a:cs typeface="Lucida Sans Unicode"/>
              </a:rPr>
              <a:t>ut</a:t>
            </a:r>
            <a:r>
              <a:rPr dirty="0" sz="1550" spc="-10">
                <a:latin typeface="Arial MT"/>
                <a:cs typeface="Arial MT"/>
              </a:rPr>
              <a:t>o</a:t>
            </a:r>
            <a:r>
              <a:rPr dirty="0" sz="1450" spc="-10">
                <a:latin typeface="Lucida Sans Unicode"/>
                <a:cs typeface="Lucida Sans Unicode"/>
              </a:rPr>
              <a:t>r</a:t>
            </a:r>
            <a:r>
              <a:rPr dirty="0" sz="1550" spc="-10">
                <a:latin typeface="Arial MT"/>
                <a:cs typeface="Arial MT"/>
              </a:rPr>
              <a:t>eg</a:t>
            </a:r>
            <a:r>
              <a:rPr dirty="0" sz="1450" spc="-10">
                <a:latin typeface="Lucida Sans Unicode"/>
                <a:cs typeface="Lucida Sans Unicode"/>
              </a:rPr>
              <a:t>r</a:t>
            </a:r>
            <a:r>
              <a:rPr dirty="0" sz="1550" spc="-10">
                <a:latin typeface="Arial MT"/>
                <a:cs typeface="Arial MT"/>
              </a:rPr>
              <a:t>e</a:t>
            </a:r>
            <a:r>
              <a:rPr dirty="0" sz="1450" spc="-10">
                <a:latin typeface="Lucida Sans Unicode"/>
                <a:cs typeface="Lucida Sans Unicode"/>
              </a:rPr>
              <a:t>ss</a:t>
            </a:r>
            <a:r>
              <a:rPr dirty="0" sz="1550" spc="-10">
                <a:latin typeface="Arial MT"/>
                <a:cs typeface="Arial MT"/>
              </a:rPr>
              <a:t>i</a:t>
            </a:r>
            <a:r>
              <a:rPr dirty="0" sz="1450" spc="-10">
                <a:latin typeface="Lucida Sans Unicode"/>
                <a:cs typeface="Lucida Sans Unicode"/>
              </a:rPr>
              <a:t>v</a:t>
            </a:r>
            <a:r>
              <a:rPr dirty="0" sz="1550" spc="-10">
                <a:latin typeface="Arial MT"/>
                <a:cs typeface="Arial MT"/>
              </a:rPr>
              <a:t>e </a:t>
            </a:r>
            <a:r>
              <a:rPr dirty="0" sz="1550" spc="-25">
                <a:latin typeface="Arial MT"/>
                <a:cs typeface="Arial MT"/>
              </a:rPr>
              <a:t>Mo</a:t>
            </a:r>
            <a:r>
              <a:rPr dirty="0" sz="1450" spc="-25">
                <a:latin typeface="Lucida Sans Unicode"/>
                <a:cs typeface="Lucida Sans Unicode"/>
              </a:rPr>
              <a:t>v</a:t>
            </a:r>
            <a:r>
              <a:rPr dirty="0" sz="1550" spc="-25">
                <a:latin typeface="Arial MT"/>
                <a:cs typeface="Arial MT"/>
              </a:rPr>
              <a:t>ing</a:t>
            </a:r>
            <a:r>
              <a:rPr dirty="0" sz="1550" spc="-150">
                <a:latin typeface="Arial MT"/>
                <a:cs typeface="Arial MT"/>
              </a:rPr>
              <a:t> </a:t>
            </a:r>
            <a:r>
              <a:rPr dirty="0" sz="1550" spc="-70">
                <a:latin typeface="Arial MT"/>
                <a:cs typeface="Arial MT"/>
              </a:rPr>
              <a:t>A</a:t>
            </a:r>
            <a:r>
              <a:rPr dirty="0" sz="1450" spc="-70">
                <a:latin typeface="Lucida Sans Unicode"/>
                <a:cs typeface="Lucida Sans Unicode"/>
              </a:rPr>
              <a:t>v</a:t>
            </a:r>
            <a:r>
              <a:rPr dirty="0" sz="1550" spc="-70">
                <a:latin typeface="Arial MT"/>
                <a:cs typeface="Arial MT"/>
              </a:rPr>
              <a:t>e</a:t>
            </a:r>
            <a:r>
              <a:rPr dirty="0" sz="1450" spc="-70">
                <a:latin typeface="Lucida Sans Unicode"/>
                <a:cs typeface="Lucida Sans Unicode"/>
              </a:rPr>
              <a:t>r</a:t>
            </a:r>
            <a:r>
              <a:rPr dirty="0" sz="1550" spc="-70">
                <a:latin typeface="Arial MT"/>
                <a:cs typeface="Arial MT"/>
              </a:rPr>
              <a:t>age </a:t>
            </a:r>
            <a:r>
              <a:rPr dirty="0" sz="1400" spc="-25">
                <a:latin typeface="Calibri"/>
                <a:cs typeface="Calibri"/>
              </a:rPr>
              <a:t>(</a:t>
            </a:r>
            <a:r>
              <a:rPr dirty="0" sz="1550" spc="-25">
                <a:latin typeface="Arial MT"/>
                <a:cs typeface="Arial MT"/>
              </a:rPr>
              <a:t>ARMA</a:t>
            </a:r>
            <a:r>
              <a:rPr dirty="0" sz="1400" spc="-25">
                <a:latin typeface="Calibri"/>
                <a:cs typeface="Calibri"/>
              </a:rPr>
              <a:t>)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550" spc="-20">
                <a:latin typeface="Arial MT"/>
                <a:cs typeface="Arial MT"/>
              </a:rPr>
              <a:t>Model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02844" y="3245958"/>
            <a:ext cx="1577340" cy="3587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25"/>
              </a:spcBef>
            </a:pP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50" spc="-1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eg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 Mo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10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age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combine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1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30">
                <a:solidFill>
                  <a:srgbClr val="6F6F6F"/>
                </a:solidFill>
                <a:latin typeface="Arial MT"/>
                <a:cs typeface="Arial MT"/>
              </a:rPr>
              <a:t>AR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MA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ptur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bo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linea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ela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hi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rt</a:t>
            </a:r>
            <a:r>
              <a:rPr dirty="0" sz="1350" spc="-10">
                <a:solidFill>
                  <a:srgbClr val="6F6F6F"/>
                </a:solidFill>
                <a:latin typeface="Sylfaen"/>
                <a:cs typeface="Sylfaen"/>
              </a:rPr>
              <a:t>-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m fl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tu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ime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35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r>
              <a:rPr dirty="0" sz="1350" spc="-15">
                <a:solidFill>
                  <a:srgbClr val="6F6F6F"/>
                </a:solidFill>
                <a:latin typeface="Sylfaen"/>
                <a:cs typeface="Sylfaen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ef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yz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ing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bo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h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end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onali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350" spc="-10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endParaRPr sz="1350">
              <a:latin typeface="Sylfaen"/>
              <a:cs typeface="Sylfae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66930" y="2407800"/>
            <a:ext cx="1544320" cy="10350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50"/>
              </a:spcBef>
            </a:pPr>
            <a:r>
              <a:rPr dirty="0" sz="1550" spc="-10">
                <a:latin typeface="Arial MT"/>
                <a:cs typeface="Arial MT"/>
              </a:rPr>
              <a:t>A</a:t>
            </a:r>
            <a:r>
              <a:rPr dirty="0" sz="1450" spc="-10">
                <a:latin typeface="Lucida Sans Unicode"/>
                <a:cs typeface="Lucida Sans Unicode"/>
              </a:rPr>
              <a:t>ut</a:t>
            </a:r>
            <a:r>
              <a:rPr dirty="0" sz="1550" spc="-10">
                <a:latin typeface="Arial MT"/>
                <a:cs typeface="Arial MT"/>
              </a:rPr>
              <a:t>o</a:t>
            </a:r>
            <a:r>
              <a:rPr dirty="0" sz="1450" spc="-10">
                <a:latin typeface="Lucida Sans Unicode"/>
                <a:cs typeface="Lucida Sans Unicode"/>
              </a:rPr>
              <a:t>r</a:t>
            </a:r>
            <a:r>
              <a:rPr dirty="0" sz="1550" spc="-10">
                <a:latin typeface="Arial MT"/>
                <a:cs typeface="Arial MT"/>
              </a:rPr>
              <a:t>eg</a:t>
            </a:r>
            <a:r>
              <a:rPr dirty="0" sz="1450" spc="-10">
                <a:latin typeface="Lucida Sans Unicode"/>
                <a:cs typeface="Lucida Sans Unicode"/>
              </a:rPr>
              <a:t>r</a:t>
            </a:r>
            <a:r>
              <a:rPr dirty="0" sz="1550" spc="-10">
                <a:latin typeface="Arial MT"/>
                <a:cs typeface="Arial MT"/>
              </a:rPr>
              <a:t>e</a:t>
            </a:r>
            <a:r>
              <a:rPr dirty="0" sz="1450" spc="-10">
                <a:latin typeface="Lucida Sans Unicode"/>
                <a:cs typeface="Lucida Sans Unicode"/>
              </a:rPr>
              <a:t>ss</a:t>
            </a:r>
            <a:r>
              <a:rPr dirty="0" sz="1550" spc="-10">
                <a:latin typeface="Arial MT"/>
                <a:cs typeface="Arial MT"/>
              </a:rPr>
              <a:t>i</a:t>
            </a:r>
            <a:r>
              <a:rPr dirty="0" sz="1450" spc="-10">
                <a:latin typeface="Lucida Sans Unicode"/>
                <a:cs typeface="Lucida Sans Unicode"/>
              </a:rPr>
              <a:t>v</a:t>
            </a:r>
            <a:r>
              <a:rPr dirty="0" sz="1550" spc="-10">
                <a:latin typeface="Arial MT"/>
                <a:cs typeface="Arial MT"/>
              </a:rPr>
              <a:t>e </a:t>
            </a:r>
            <a:r>
              <a:rPr dirty="0" sz="1550" spc="-60">
                <a:latin typeface="Arial MT"/>
                <a:cs typeface="Arial MT"/>
              </a:rPr>
              <a:t>In</a:t>
            </a:r>
            <a:r>
              <a:rPr dirty="0" sz="1450" spc="-60">
                <a:latin typeface="Lucida Sans Unicode"/>
                <a:cs typeface="Lucida Sans Unicode"/>
              </a:rPr>
              <a:t>t</a:t>
            </a:r>
            <a:r>
              <a:rPr dirty="0" sz="1550" spc="-60">
                <a:latin typeface="Arial MT"/>
                <a:cs typeface="Arial MT"/>
              </a:rPr>
              <a:t>eg</a:t>
            </a:r>
            <a:r>
              <a:rPr dirty="0" sz="1450" spc="-60">
                <a:latin typeface="Lucida Sans Unicode"/>
                <a:cs typeface="Lucida Sans Unicode"/>
              </a:rPr>
              <a:t>r</a:t>
            </a:r>
            <a:r>
              <a:rPr dirty="0" sz="1550" spc="-60">
                <a:latin typeface="Arial MT"/>
                <a:cs typeface="Arial MT"/>
              </a:rPr>
              <a:t>a</a:t>
            </a:r>
            <a:r>
              <a:rPr dirty="0" sz="1450" spc="-60">
                <a:latin typeface="Lucida Sans Unicode"/>
                <a:cs typeface="Lucida Sans Unicode"/>
              </a:rPr>
              <a:t>t</a:t>
            </a:r>
            <a:r>
              <a:rPr dirty="0" sz="1550" spc="-60">
                <a:latin typeface="Arial MT"/>
                <a:cs typeface="Arial MT"/>
              </a:rPr>
              <a:t>ed</a:t>
            </a:r>
            <a:r>
              <a:rPr dirty="0" sz="1550" spc="-9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Mo</a:t>
            </a:r>
            <a:r>
              <a:rPr dirty="0" sz="1450" spc="-20">
                <a:latin typeface="Lucida Sans Unicode"/>
                <a:cs typeface="Lucida Sans Unicode"/>
              </a:rPr>
              <a:t>v</a:t>
            </a:r>
            <a:r>
              <a:rPr dirty="0" sz="1550" spc="-20">
                <a:latin typeface="Arial MT"/>
                <a:cs typeface="Arial MT"/>
              </a:rPr>
              <a:t>ing </a:t>
            </a:r>
            <a:r>
              <a:rPr dirty="0" sz="1550" spc="-80">
                <a:latin typeface="Arial MT"/>
                <a:cs typeface="Arial MT"/>
              </a:rPr>
              <a:t>A</a:t>
            </a:r>
            <a:r>
              <a:rPr dirty="0" sz="1450" spc="-80">
                <a:latin typeface="Lucida Sans Unicode"/>
                <a:cs typeface="Lucida Sans Unicode"/>
              </a:rPr>
              <a:t>v</a:t>
            </a:r>
            <a:r>
              <a:rPr dirty="0" sz="1550" spc="-80">
                <a:latin typeface="Arial MT"/>
                <a:cs typeface="Arial MT"/>
              </a:rPr>
              <a:t>e</a:t>
            </a:r>
            <a:r>
              <a:rPr dirty="0" sz="1450" spc="-80">
                <a:latin typeface="Lucida Sans Unicode"/>
                <a:cs typeface="Lucida Sans Unicode"/>
              </a:rPr>
              <a:t>r</a:t>
            </a:r>
            <a:r>
              <a:rPr dirty="0" sz="1550" spc="-80">
                <a:latin typeface="Arial MT"/>
                <a:cs typeface="Arial MT"/>
              </a:rPr>
              <a:t>age</a:t>
            </a:r>
            <a:r>
              <a:rPr dirty="0" sz="1550" spc="-70">
                <a:latin typeface="Arial MT"/>
                <a:cs typeface="Arial MT"/>
              </a:rPr>
              <a:t> </a:t>
            </a:r>
            <a:r>
              <a:rPr dirty="0" sz="1400" spc="-10">
                <a:latin typeface="Calibri"/>
                <a:cs typeface="Calibri"/>
              </a:rPr>
              <a:t>(</a:t>
            </a:r>
            <a:r>
              <a:rPr dirty="0" sz="1550" spc="-10">
                <a:latin typeface="Arial MT"/>
                <a:cs typeface="Arial MT"/>
              </a:rPr>
              <a:t>ARIMA</a:t>
            </a:r>
            <a:r>
              <a:rPr dirty="0" sz="1400" spc="-10">
                <a:latin typeface="Calibri"/>
                <a:cs typeface="Calibri"/>
              </a:rPr>
              <a:t>) </a:t>
            </a:r>
            <a:r>
              <a:rPr dirty="0" sz="1550" spc="-10">
                <a:latin typeface="Arial MT"/>
                <a:cs typeface="Arial MT"/>
              </a:rPr>
              <a:t>Model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66930" y="3503133"/>
            <a:ext cx="1577340" cy="33305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25"/>
              </a:spcBef>
            </a:pP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50" spc="-1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eg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eg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Mo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ing 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age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model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xt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end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10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ARMA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b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y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inco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ing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diffe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encing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 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emo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end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onali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f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om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350" spc="-50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r>
              <a:rPr dirty="0" sz="1350" spc="-35">
                <a:solidFill>
                  <a:srgbClr val="6F6F6F"/>
                </a:solidFill>
                <a:latin typeface="Sylfaen"/>
                <a:cs typeface="Sylfaen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ef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l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yz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non</a:t>
            </a:r>
            <a:r>
              <a:rPr dirty="0" sz="1350" spc="-20">
                <a:solidFill>
                  <a:srgbClr val="6F6F6F"/>
                </a:solidFill>
                <a:latin typeface="Sylfaen"/>
                <a:cs typeface="Sylfaen"/>
              </a:rPr>
              <a:t>-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iona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ry</a:t>
            </a:r>
            <a:r>
              <a:rPr dirty="0" sz="1400" spc="-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ime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350" spc="-10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endParaRPr sz="1350">
              <a:latin typeface="Sylfaen"/>
              <a:cs typeface="Sylfae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31014" y="2407800"/>
            <a:ext cx="1575435" cy="12827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60"/>
              </a:spcBef>
            </a:pPr>
            <a:r>
              <a:rPr dirty="0" sz="1550" spc="-10">
                <a:latin typeface="Arial MT"/>
                <a:cs typeface="Arial MT"/>
              </a:rPr>
              <a:t>Sea</a:t>
            </a:r>
            <a:r>
              <a:rPr dirty="0" sz="1450" spc="-10">
                <a:latin typeface="Lucida Sans Unicode"/>
                <a:cs typeface="Lucida Sans Unicode"/>
              </a:rPr>
              <a:t>s</a:t>
            </a:r>
            <a:r>
              <a:rPr dirty="0" sz="1550" spc="-10">
                <a:latin typeface="Arial MT"/>
                <a:cs typeface="Arial MT"/>
              </a:rPr>
              <a:t>onal A</a:t>
            </a:r>
            <a:r>
              <a:rPr dirty="0" sz="1450" spc="-10">
                <a:latin typeface="Lucida Sans Unicode"/>
                <a:cs typeface="Lucida Sans Unicode"/>
              </a:rPr>
              <a:t>ut</a:t>
            </a:r>
            <a:r>
              <a:rPr dirty="0" sz="1550" spc="-10">
                <a:latin typeface="Arial MT"/>
                <a:cs typeface="Arial MT"/>
              </a:rPr>
              <a:t>o</a:t>
            </a:r>
            <a:r>
              <a:rPr dirty="0" sz="1450" spc="-10">
                <a:latin typeface="Lucida Sans Unicode"/>
                <a:cs typeface="Lucida Sans Unicode"/>
              </a:rPr>
              <a:t>r</a:t>
            </a:r>
            <a:r>
              <a:rPr dirty="0" sz="1550" spc="-10">
                <a:latin typeface="Arial MT"/>
                <a:cs typeface="Arial MT"/>
              </a:rPr>
              <a:t>eg</a:t>
            </a:r>
            <a:r>
              <a:rPr dirty="0" sz="1450" spc="-10">
                <a:latin typeface="Lucida Sans Unicode"/>
                <a:cs typeface="Lucida Sans Unicode"/>
              </a:rPr>
              <a:t>r</a:t>
            </a:r>
            <a:r>
              <a:rPr dirty="0" sz="1550" spc="-10">
                <a:latin typeface="Arial MT"/>
                <a:cs typeface="Arial MT"/>
              </a:rPr>
              <a:t>e</a:t>
            </a:r>
            <a:r>
              <a:rPr dirty="0" sz="1450" spc="-10">
                <a:latin typeface="Lucida Sans Unicode"/>
                <a:cs typeface="Lucida Sans Unicode"/>
              </a:rPr>
              <a:t>ss</a:t>
            </a:r>
            <a:r>
              <a:rPr dirty="0" sz="1550" spc="-10">
                <a:latin typeface="Arial MT"/>
                <a:cs typeface="Arial MT"/>
              </a:rPr>
              <a:t>i</a:t>
            </a:r>
            <a:r>
              <a:rPr dirty="0" sz="1450" spc="-10">
                <a:latin typeface="Lucida Sans Unicode"/>
                <a:cs typeface="Lucida Sans Unicode"/>
              </a:rPr>
              <a:t>v</a:t>
            </a:r>
            <a:r>
              <a:rPr dirty="0" sz="1550" spc="-10">
                <a:latin typeface="Arial MT"/>
                <a:cs typeface="Arial MT"/>
              </a:rPr>
              <a:t>e </a:t>
            </a:r>
            <a:r>
              <a:rPr dirty="0" sz="1550" spc="-60">
                <a:latin typeface="Arial MT"/>
                <a:cs typeface="Arial MT"/>
              </a:rPr>
              <a:t>In</a:t>
            </a:r>
            <a:r>
              <a:rPr dirty="0" sz="1450" spc="-60">
                <a:latin typeface="Lucida Sans Unicode"/>
                <a:cs typeface="Lucida Sans Unicode"/>
              </a:rPr>
              <a:t>t</a:t>
            </a:r>
            <a:r>
              <a:rPr dirty="0" sz="1550" spc="-60">
                <a:latin typeface="Arial MT"/>
                <a:cs typeface="Arial MT"/>
              </a:rPr>
              <a:t>eg</a:t>
            </a:r>
            <a:r>
              <a:rPr dirty="0" sz="1450" spc="-60">
                <a:latin typeface="Lucida Sans Unicode"/>
                <a:cs typeface="Lucida Sans Unicode"/>
              </a:rPr>
              <a:t>r</a:t>
            </a:r>
            <a:r>
              <a:rPr dirty="0" sz="1550" spc="-60">
                <a:latin typeface="Arial MT"/>
                <a:cs typeface="Arial MT"/>
              </a:rPr>
              <a:t>a</a:t>
            </a:r>
            <a:r>
              <a:rPr dirty="0" sz="1450" spc="-60">
                <a:latin typeface="Lucida Sans Unicode"/>
                <a:cs typeface="Lucida Sans Unicode"/>
              </a:rPr>
              <a:t>t</a:t>
            </a:r>
            <a:r>
              <a:rPr dirty="0" sz="1550" spc="-60">
                <a:latin typeface="Arial MT"/>
                <a:cs typeface="Arial MT"/>
              </a:rPr>
              <a:t>ed</a:t>
            </a:r>
            <a:r>
              <a:rPr dirty="0" sz="1550" spc="-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Mo</a:t>
            </a:r>
            <a:r>
              <a:rPr dirty="0" sz="1450" spc="-10">
                <a:latin typeface="Lucida Sans Unicode"/>
                <a:cs typeface="Lucida Sans Unicode"/>
              </a:rPr>
              <a:t>v</a:t>
            </a:r>
            <a:r>
              <a:rPr dirty="0" sz="1550" spc="-10">
                <a:latin typeface="Arial MT"/>
                <a:cs typeface="Arial MT"/>
              </a:rPr>
              <a:t>ing </a:t>
            </a:r>
            <a:r>
              <a:rPr dirty="0" sz="1550" spc="-80">
                <a:latin typeface="Arial MT"/>
                <a:cs typeface="Arial MT"/>
              </a:rPr>
              <a:t>A</a:t>
            </a:r>
            <a:r>
              <a:rPr dirty="0" sz="1450" spc="-80">
                <a:latin typeface="Lucida Sans Unicode"/>
                <a:cs typeface="Lucida Sans Unicode"/>
              </a:rPr>
              <a:t>v</a:t>
            </a:r>
            <a:r>
              <a:rPr dirty="0" sz="1550" spc="-80">
                <a:latin typeface="Arial MT"/>
                <a:cs typeface="Arial MT"/>
              </a:rPr>
              <a:t>e</a:t>
            </a:r>
            <a:r>
              <a:rPr dirty="0" sz="1450" spc="-80">
                <a:latin typeface="Lucida Sans Unicode"/>
                <a:cs typeface="Lucida Sans Unicode"/>
              </a:rPr>
              <a:t>r</a:t>
            </a:r>
            <a:r>
              <a:rPr dirty="0" sz="1550" spc="-80">
                <a:latin typeface="Arial MT"/>
                <a:cs typeface="Arial MT"/>
              </a:rPr>
              <a:t>age</a:t>
            </a:r>
            <a:r>
              <a:rPr dirty="0" sz="1550" spc="-70">
                <a:latin typeface="Arial MT"/>
                <a:cs typeface="Arial MT"/>
              </a:rPr>
              <a:t> </a:t>
            </a:r>
            <a:r>
              <a:rPr dirty="0" sz="1400" spc="-40">
                <a:latin typeface="Calibri"/>
                <a:cs typeface="Calibri"/>
              </a:rPr>
              <a:t>(</a:t>
            </a:r>
            <a:r>
              <a:rPr dirty="0" sz="1550" spc="-40">
                <a:latin typeface="Arial MT"/>
                <a:cs typeface="Arial MT"/>
              </a:rPr>
              <a:t>SARIMA</a:t>
            </a:r>
            <a:r>
              <a:rPr dirty="0" sz="1400" spc="-40">
                <a:latin typeface="Calibri"/>
                <a:cs typeface="Calibri"/>
              </a:rPr>
              <a:t>) </a:t>
            </a:r>
            <a:r>
              <a:rPr dirty="0" sz="1550" spc="-10">
                <a:latin typeface="Arial MT"/>
                <a:cs typeface="Arial MT"/>
              </a:rPr>
              <a:t>Model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231014" y="3769833"/>
            <a:ext cx="1555750" cy="33210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50"/>
              </a:spcBef>
            </a:pP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Sea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onal 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eg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eg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Mo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ing 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age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50" spc="-110">
                <a:solidFill>
                  <a:srgbClr val="6F6F6F"/>
                </a:solidFill>
                <a:latin typeface="Arial MT"/>
                <a:cs typeface="Arial MT"/>
              </a:rPr>
              <a:t>an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xt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1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ARIMA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model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ha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inco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 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onal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com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onen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350" spc="-40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r>
              <a:rPr dirty="0" sz="1350">
                <a:solidFill>
                  <a:srgbClr val="6F6F6F"/>
                </a:solidFill>
                <a:latin typeface="Sylfaen"/>
                <a:cs typeface="Sylfaen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ef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yz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ing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eca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ing 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da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onal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Sylfaen"/>
                <a:cs typeface="Sylfaen"/>
              </a:rPr>
              <a:t>.</a:t>
            </a:r>
            <a:endParaRPr sz="1350">
              <a:latin typeface="Sylfaen"/>
              <a:cs typeface="Sylfa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5"/>
              <a:t>Anal</a:t>
            </a:r>
            <a:r>
              <a:rPr dirty="0" sz="2400" spc="-65">
                <a:latin typeface="Lucida Sans Unicode"/>
                <a:cs typeface="Lucida Sans Unicode"/>
              </a:rPr>
              <a:t>ys</a:t>
            </a:r>
            <a:r>
              <a:rPr dirty="0" spc="-65"/>
              <a:t>i</a:t>
            </a:r>
            <a:r>
              <a:rPr dirty="0" sz="2400" spc="-65">
                <a:latin typeface="Lucida Sans Unicode"/>
                <a:cs typeface="Lucida Sans Unicode"/>
              </a:rPr>
              <a:t>s</a:t>
            </a:r>
            <a:r>
              <a:rPr dirty="0" sz="2400" spc="-260">
                <a:latin typeface="Lucida Sans Unicode"/>
                <a:cs typeface="Lucida Sans Unicode"/>
              </a:rPr>
              <a:t> </a:t>
            </a:r>
            <a:r>
              <a:rPr dirty="0"/>
              <a:t>of</a:t>
            </a:r>
            <a:r>
              <a:rPr dirty="0" spc="-240"/>
              <a:t> </a:t>
            </a:r>
            <a:r>
              <a:rPr dirty="0" spc="-70"/>
              <a:t>India</a:t>
            </a:r>
            <a:r>
              <a:rPr dirty="0" spc="-275"/>
              <a:t> </a:t>
            </a:r>
            <a:r>
              <a:rPr dirty="0" spc="-50"/>
              <a:t>Ai</a:t>
            </a:r>
            <a:r>
              <a:rPr dirty="0" sz="2400" spc="-50">
                <a:latin typeface="Lucida Sans Unicode"/>
                <a:cs typeface="Lucida Sans Unicode"/>
              </a:rPr>
              <a:t>r</a:t>
            </a:r>
            <a:r>
              <a:rPr dirty="0" sz="2400" spc="-315">
                <a:latin typeface="Lucida Sans Unicode"/>
                <a:cs typeface="Lucida Sans Unicode"/>
              </a:rPr>
              <a:t> </a:t>
            </a:r>
            <a:r>
              <a:rPr dirty="0" spc="-45"/>
              <a:t>Q</a:t>
            </a:r>
            <a:r>
              <a:rPr dirty="0" sz="2400" spc="-45">
                <a:latin typeface="Lucida Sans Unicode"/>
                <a:cs typeface="Lucida Sans Unicode"/>
              </a:rPr>
              <a:t>u</a:t>
            </a:r>
            <a:r>
              <a:rPr dirty="0" spc="-45"/>
              <a:t>ali</a:t>
            </a:r>
            <a:r>
              <a:rPr dirty="0" sz="2400" spc="-45">
                <a:latin typeface="Lucida Sans Unicode"/>
                <a:cs typeface="Lucida Sans Unicode"/>
              </a:rPr>
              <a:t>ty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74824" y="1402909"/>
            <a:ext cx="4485005" cy="453580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500" spc="-75">
                <a:latin typeface="Arial MT"/>
                <a:cs typeface="Arial MT"/>
              </a:rPr>
              <a:t>Ke</a:t>
            </a:r>
            <a:r>
              <a:rPr dirty="0" sz="1450" spc="-75">
                <a:latin typeface="Lucida Sans Unicode"/>
                <a:cs typeface="Lucida Sans Unicode"/>
              </a:rPr>
              <a:t>y</a:t>
            </a:r>
            <a:r>
              <a:rPr dirty="0" sz="1450" spc="-165">
                <a:latin typeface="Lucida Sans Unicode"/>
                <a:cs typeface="Lucida Sans Unicode"/>
              </a:rPr>
              <a:t> </a:t>
            </a:r>
            <a:r>
              <a:rPr dirty="0" sz="1500" spc="-10">
                <a:latin typeface="Arial MT"/>
                <a:cs typeface="Arial MT"/>
              </a:rPr>
              <a:t>Finding</a:t>
            </a:r>
            <a:r>
              <a:rPr dirty="0" sz="1450" spc="-10">
                <a:latin typeface="Lucida Sans Unicode"/>
                <a:cs typeface="Lucida Sans Unicode"/>
              </a:rPr>
              <a:t>s</a:t>
            </a:r>
            <a:endParaRPr sz="1450">
              <a:latin typeface="Lucida Sans Unicode"/>
              <a:cs typeface="Lucida Sans Unicode"/>
            </a:endParaRPr>
          </a:p>
          <a:p>
            <a:pPr marL="283210" marR="248285" indent="-180340">
              <a:lnSpc>
                <a:spcPct val="108900"/>
              </a:lnSpc>
              <a:spcBef>
                <a:spcPts val="685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Inc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Poll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Le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el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50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-3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India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ha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been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de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io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 o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rs</a:t>
            </a:r>
            <a:r>
              <a:rPr dirty="0" sz="1350" spc="-4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 a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ignifican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inc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le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97155" indent="-180340">
              <a:lnSpc>
                <a:spcPct val="107500"/>
              </a:lnSpc>
              <a:spcBef>
                <a:spcPts val="700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Sea</a:t>
            </a:r>
            <a:r>
              <a:rPr dirty="0" sz="1400" spc="-9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onal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Va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ia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55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-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end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be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highe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d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ce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rt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ain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on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5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su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ch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w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hen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b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ning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id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us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bioma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fo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hea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con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ib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5080" indent="-180340">
              <a:lnSpc>
                <a:spcPct val="107500"/>
              </a:lnSpc>
              <a:spcBef>
                <a:spcPts val="700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ban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vs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5">
                <a:solidFill>
                  <a:srgbClr val="6F6F6F"/>
                </a:solidFill>
                <a:latin typeface="Arial MT"/>
                <a:cs typeface="Arial MT"/>
              </a:rPr>
              <a:t>ur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50" spc="-114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55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2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80">
                <a:solidFill>
                  <a:srgbClr val="6F6F6F"/>
                </a:solidFill>
                <a:latin typeface="Arial MT"/>
                <a:cs typeface="Arial MT"/>
              </a:rPr>
              <a:t>ban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xp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ience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highe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le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el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com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ed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rur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8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d</a:t>
            </a:r>
            <a:r>
              <a:rPr dirty="0" sz="1400" spc="-5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8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o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ind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ustr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ial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ehic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emi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50" spc="-4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45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1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con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stru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  <a:p>
            <a:pPr marL="283210" marR="113664" indent="-180340">
              <a:lnSpc>
                <a:spcPct val="107500"/>
              </a:lnSpc>
              <a:spcBef>
                <a:spcPts val="705"/>
              </a:spcBef>
              <a:buSzPct val="87096"/>
              <a:buFont typeface="Palatino Linotype"/>
              <a:buChar char="•"/>
              <a:tabLst>
                <a:tab pos="284480" algn="l"/>
              </a:tabLst>
            </a:pP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Heal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Im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5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350" spc="-25">
                <a:solidFill>
                  <a:srgbClr val="6F6F6F"/>
                </a:solidFill>
                <a:latin typeface="Palatino Linotype"/>
                <a:cs typeface="Palatino Linotype"/>
              </a:rPr>
              <a:t>:</a:t>
            </a:r>
            <a:r>
              <a:rPr dirty="0" sz="1350" spc="-30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95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50" spc="-7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6F6F6F"/>
                </a:solidFill>
                <a:latin typeface="Arial MT"/>
                <a:cs typeface="Arial MT"/>
              </a:rPr>
              <a:t>high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le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el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50" spc="-10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ha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heal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6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5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im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50" spc="-20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ts</a:t>
            </a:r>
            <a:r>
              <a:rPr dirty="0" sz="1350" spc="-2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incl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40">
                <a:solidFill>
                  <a:srgbClr val="6F6F6F"/>
                </a:solidFill>
                <a:latin typeface="Arial MT"/>
                <a:cs typeface="Arial MT"/>
              </a:rPr>
              <a:t>ding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sp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ry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	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30">
                <a:solidFill>
                  <a:srgbClr val="6F6F6F"/>
                </a:solidFill>
                <a:latin typeface="Arial MT"/>
                <a:cs typeface="Arial MT"/>
              </a:rPr>
              <a:t>oblem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3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ca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dio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c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di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ea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50" spc="-50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50">
                <a:solidFill>
                  <a:srgbClr val="6F6F6F"/>
                </a:solidFill>
                <a:latin typeface="Palatino Linotype"/>
                <a:cs typeface="Palatino Linotype"/>
              </a:rPr>
              <a:t>,</a:t>
            </a:r>
            <a:r>
              <a:rPr dirty="0" sz="1350" spc="-15">
                <a:solidFill>
                  <a:srgbClr val="6F6F6F"/>
                </a:solidFill>
                <a:latin typeface="Palatino Linotype"/>
                <a:cs typeface="Palatino Linotype"/>
              </a:rPr>
              <a:t> </a:t>
            </a:r>
            <a:r>
              <a:rPr dirty="0" sz="1550" spc="-90">
                <a:solidFill>
                  <a:srgbClr val="6F6F6F"/>
                </a:solidFill>
                <a:latin typeface="Arial MT"/>
                <a:cs typeface="Arial MT"/>
              </a:rPr>
              <a:t>and</a:t>
            </a:r>
            <a:r>
              <a:rPr dirty="0" sz="155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ema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tur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e 	dea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50" spc="-1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6F6F6F"/>
                </a:solidFill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0" y="1571625"/>
            <a:ext cx="4533899" cy="46386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824" y="538185"/>
            <a:ext cx="4672965" cy="4159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90"/>
              <a:t>Concl</a:t>
            </a:r>
            <a:r>
              <a:rPr dirty="0" sz="2400" spc="-90">
                <a:latin typeface="Lucida Sans Unicode"/>
                <a:cs typeface="Lucida Sans Unicode"/>
              </a:rPr>
              <a:t>us</a:t>
            </a:r>
            <a:r>
              <a:rPr dirty="0" sz="2550" spc="-90"/>
              <a:t>ion</a:t>
            </a:r>
            <a:r>
              <a:rPr dirty="0" sz="2550" spc="-210"/>
              <a:t> </a:t>
            </a:r>
            <a:r>
              <a:rPr dirty="0" sz="2550" spc="-125"/>
              <a:t>and</a:t>
            </a:r>
            <a:r>
              <a:rPr dirty="0" sz="2550" spc="-210"/>
              <a:t> </a:t>
            </a:r>
            <a:r>
              <a:rPr dirty="0" sz="2550" spc="-85"/>
              <a:t>Recommenda</a:t>
            </a:r>
            <a:r>
              <a:rPr dirty="0" sz="2400" spc="-85">
                <a:latin typeface="Lucida Sans Unicode"/>
                <a:cs typeface="Lucida Sans Unicode"/>
              </a:rPr>
              <a:t>t</a:t>
            </a:r>
            <a:r>
              <a:rPr dirty="0" sz="2550" spc="-85"/>
              <a:t>ion</a:t>
            </a:r>
            <a:r>
              <a:rPr dirty="0" sz="2400" spc="-85">
                <a:latin typeface="Lucida Sans Unicode"/>
                <a:cs typeface="Lucida Sans Unicode"/>
              </a:rPr>
              <a:t>s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74824" y="1393878"/>
            <a:ext cx="4349115" cy="241998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500" spc="-10">
                <a:latin typeface="Arial MT"/>
                <a:cs typeface="Arial MT"/>
              </a:rPr>
              <a:t>Concl</a:t>
            </a:r>
            <a:r>
              <a:rPr dirty="0" sz="1450" spc="-10">
                <a:latin typeface="Lucida Sans Unicode"/>
                <a:cs typeface="Lucida Sans Unicode"/>
              </a:rPr>
              <a:t>us</a:t>
            </a:r>
            <a:r>
              <a:rPr dirty="0" sz="1500" spc="-10">
                <a:latin typeface="Arial MT"/>
                <a:cs typeface="Arial MT"/>
              </a:rPr>
              <a:t>ion</a:t>
            </a:r>
            <a:endParaRPr sz="1500">
              <a:latin typeface="Arial MT"/>
              <a:cs typeface="Arial MT"/>
            </a:endParaRPr>
          </a:p>
          <a:p>
            <a:pPr marL="284480" marR="161290" indent="-181610">
              <a:lnSpc>
                <a:spcPct val="112500"/>
              </a:lnSpc>
              <a:spcBef>
                <a:spcPts val="675"/>
              </a:spcBef>
              <a:buSzPct val="93333"/>
              <a:buFont typeface="Franklin Gothic Medium"/>
              <a:buChar char="•"/>
              <a:tabLst>
                <a:tab pos="284480" algn="l"/>
              </a:tabLst>
            </a:pPr>
            <a:r>
              <a:rPr dirty="0" sz="1500" spc="-70">
                <a:solidFill>
                  <a:srgbClr val="6F6F6F"/>
                </a:solidFill>
                <a:latin typeface="Arial MT"/>
                <a:cs typeface="Arial MT"/>
              </a:rPr>
              <a:t>The 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anal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ys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of</a:t>
            </a:r>
            <a:r>
              <a:rPr dirty="0" sz="150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India</a:t>
            </a:r>
            <a:r>
              <a:rPr dirty="0" sz="15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8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eal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ignifican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 p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le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el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 </a:t>
            </a:r>
            <a:r>
              <a:rPr dirty="0" sz="1500" spc="-3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ci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10">
                <a:solidFill>
                  <a:srgbClr val="6F6F6F"/>
                </a:solidFill>
                <a:latin typeface="Franklin Gothic Medium"/>
                <a:cs typeface="Franklin Gothic Medium"/>
              </a:rPr>
              <a:t>.</a:t>
            </a:r>
            <a:endParaRPr sz="1400">
              <a:latin typeface="Franklin Gothic Medium"/>
              <a:cs typeface="Franklin Gothic Medium"/>
            </a:endParaRPr>
          </a:p>
          <a:p>
            <a:pPr marL="284480" marR="5080" indent="-181610">
              <a:lnSpc>
                <a:spcPct val="112500"/>
              </a:lnSpc>
              <a:spcBef>
                <a:spcPts val="675"/>
              </a:spcBef>
              <a:buSzPct val="93333"/>
              <a:buFont typeface="Franklin Gothic Medium"/>
              <a:buChar char="•"/>
              <a:tabLst>
                <a:tab pos="284480" algn="l"/>
              </a:tabLst>
            </a:pPr>
            <a:r>
              <a:rPr dirty="0" sz="1500" spc="-70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00" spc="-5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qu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ali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ty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6F6F6F"/>
                </a:solidFill>
                <a:latin typeface="Arial MT"/>
                <a:cs typeface="Arial MT"/>
              </a:rPr>
              <a:t>inde</a:t>
            </a:r>
            <a:r>
              <a:rPr dirty="0" sz="1400" spc="-30">
                <a:solidFill>
                  <a:srgbClr val="6F6F6F"/>
                </a:solidFill>
                <a:latin typeface="Arial MT"/>
                <a:cs typeface="Arial MT"/>
              </a:rPr>
              <a:t>x </a:t>
            </a:r>
            <a:r>
              <a:rPr dirty="0" sz="1400" spc="-45">
                <a:solidFill>
                  <a:srgbClr val="6F6F6F"/>
                </a:solidFill>
                <a:latin typeface="Franklin Gothic Medium"/>
                <a:cs typeface="Franklin Gothic Medium"/>
              </a:rPr>
              <a:t>(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AQI</a:t>
            </a:r>
            <a:r>
              <a:rPr dirty="0" sz="1400" spc="-45">
                <a:solidFill>
                  <a:srgbClr val="6F6F6F"/>
                </a:solidFill>
                <a:latin typeface="Franklin Gothic Medium"/>
                <a:cs typeface="Franklin Gothic Medium"/>
              </a:rPr>
              <a:t>)</a:t>
            </a:r>
            <a:r>
              <a:rPr dirty="0" sz="1400" spc="10">
                <a:solidFill>
                  <a:srgbClr val="6F6F6F"/>
                </a:solidFill>
                <a:latin typeface="Franklin Gothic Medium"/>
                <a:cs typeface="Franklin Gothic Medium"/>
              </a:rPr>
              <a:t> 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con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en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y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e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x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ceed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he </a:t>
            </a:r>
            <a:r>
              <a:rPr dirty="0" sz="1400" spc="-5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afe</a:t>
            </a:r>
            <a:r>
              <a:rPr dirty="0" sz="1500" spc="-7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limi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6F6F6F"/>
                </a:solidFill>
                <a:latin typeface="Franklin Gothic Medium"/>
                <a:cs typeface="Franklin Gothic Medium"/>
              </a:rPr>
              <a:t>,</a:t>
            </a:r>
            <a:r>
              <a:rPr dirty="0" sz="1400" spc="-40">
                <a:solidFill>
                  <a:srgbClr val="6F6F6F"/>
                </a:solidFill>
                <a:latin typeface="Franklin Gothic Medium"/>
                <a:cs typeface="Franklin Gothic Medium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ing</a:t>
            </a:r>
            <a:r>
              <a:rPr dirty="0" sz="15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heal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h</a:t>
            </a:r>
            <a:r>
              <a:rPr dirty="0" sz="15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k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00" spc="-9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he</a:t>
            </a:r>
            <a:r>
              <a:rPr dirty="0" sz="15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pu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10">
                <a:solidFill>
                  <a:srgbClr val="6F6F6F"/>
                </a:solidFill>
                <a:latin typeface="Franklin Gothic Medium"/>
                <a:cs typeface="Franklin Gothic Medium"/>
              </a:rPr>
              <a:t>.</a:t>
            </a:r>
            <a:endParaRPr sz="1400">
              <a:latin typeface="Franklin Gothic Medium"/>
              <a:cs typeface="Franklin Gothic Medium"/>
            </a:endParaRPr>
          </a:p>
          <a:p>
            <a:pPr marL="284480" marR="148590" indent="-181610">
              <a:lnSpc>
                <a:spcPct val="110400"/>
              </a:lnSpc>
              <a:spcBef>
                <a:spcPts val="710"/>
              </a:spcBef>
              <a:buSzPct val="93333"/>
              <a:buFont typeface="Franklin Gothic Medium"/>
              <a:buChar char="•"/>
              <a:tabLst>
                <a:tab pos="284480" algn="l"/>
              </a:tabLst>
            </a:pPr>
            <a:r>
              <a:rPr dirty="0" sz="1500" spc="-70">
                <a:solidFill>
                  <a:srgbClr val="6F6F6F"/>
                </a:solidFill>
                <a:latin typeface="Arial MT"/>
                <a:cs typeface="Arial MT"/>
              </a:rPr>
              <a:t>The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6F6F6F"/>
                </a:solidFill>
                <a:latin typeface="Arial MT"/>
                <a:cs typeface="Arial MT"/>
              </a:rPr>
              <a:t>majo</a:t>
            </a:r>
            <a:r>
              <a:rPr dirty="0" sz="1400" spc="-4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con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tr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ib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rs</a:t>
            </a:r>
            <a:r>
              <a:rPr dirty="0" sz="14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o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ai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6F6F6F"/>
                </a:solidFill>
                <a:latin typeface="Arial MT"/>
                <a:cs typeface="Arial MT"/>
              </a:rPr>
              <a:t>in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6F6F6F"/>
                </a:solidFill>
                <a:latin typeface="Arial MT"/>
                <a:cs typeface="Arial MT"/>
              </a:rPr>
              <a:t>India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e 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ind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ustr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ial</a:t>
            </a:r>
            <a:r>
              <a:rPr dirty="0" sz="1500" spc="-5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emi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ss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35">
                <a:solidFill>
                  <a:srgbClr val="6F6F6F"/>
                </a:solidFill>
                <a:latin typeface="Franklin Gothic Medium"/>
                <a:cs typeface="Franklin Gothic Medium"/>
              </a:rPr>
              <a:t>,</a:t>
            </a:r>
            <a:r>
              <a:rPr dirty="0" sz="1400" spc="-50">
                <a:solidFill>
                  <a:srgbClr val="6F6F6F"/>
                </a:solidFill>
                <a:latin typeface="Franklin Gothic Medium"/>
                <a:cs typeface="Franklin Gothic Medium"/>
              </a:rPr>
              <a:t> 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v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ehic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00" spc="-35">
                <a:solidFill>
                  <a:srgbClr val="6F6F6F"/>
                </a:solidFill>
                <a:latin typeface="Arial MT"/>
                <a:cs typeface="Arial MT"/>
              </a:rPr>
              <a:t>la</a:t>
            </a:r>
            <a:r>
              <a:rPr dirty="0" sz="1400" spc="-35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400" spc="-6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p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oll</a:t>
            </a:r>
            <a:r>
              <a:rPr dirty="0" sz="1400">
                <a:solidFill>
                  <a:srgbClr val="6F6F6F"/>
                </a:solidFill>
                <a:latin typeface="Arial MT"/>
                <a:cs typeface="Arial MT"/>
              </a:rPr>
              <a:t>ut</a:t>
            </a:r>
            <a:r>
              <a:rPr dirty="0" sz="1500">
                <a:solidFill>
                  <a:srgbClr val="6F6F6F"/>
                </a:solidFill>
                <a:latin typeface="Arial MT"/>
                <a:cs typeface="Arial MT"/>
              </a:rPr>
              <a:t>ion</a:t>
            </a:r>
            <a:r>
              <a:rPr dirty="0" sz="1400">
                <a:solidFill>
                  <a:srgbClr val="6F6F6F"/>
                </a:solidFill>
                <a:latin typeface="Franklin Gothic Medium"/>
                <a:cs typeface="Franklin Gothic Medium"/>
              </a:rPr>
              <a:t>,</a:t>
            </a:r>
            <a:r>
              <a:rPr dirty="0" sz="1400" spc="-30">
                <a:solidFill>
                  <a:srgbClr val="6F6F6F"/>
                </a:solidFill>
                <a:latin typeface="Franklin Gothic Medium"/>
                <a:cs typeface="Franklin Gothic Medium"/>
              </a:rPr>
              <a:t> </a:t>
            </a:r>
            <a:r>
              <a:rPr dirty="0" sz="1500" spc="-25">
                <a:solidFill>
                  <a:srgbClr val="6F6F6F"/>
                </a:solidFill>
                <a:latin typeface="Arial MT"/>
                <a:cs typeface="Arial MT"/>
              </a:rPr>
              <a:t>and 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ag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r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ic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u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l</a:t>
            </a:r>
            <a:r>
              <a:rPr dirty="0" sz="1400" spc="-20">
                <a:solidFill>
                  <a:srgbClr val="6F6F6F"/>
                </a:solidFill>
                <a:latin typeface="Arial MT"/>
                <a:cs typeface="Arial MT"/>
              </a:rPr>
              <a:t>tur</a:t>
            </a:r>
            <a:r>
              <a:rPr dirty="0" sz="1500" spc="-20">
                <a:solidFill>
                  <a:srgbClr val="6F6F6F"/>
                </a:solidFill>
                <a:latin typeface="Arial MT"/>
                <a:cs typeface="Arial MT"/>
              </a:rPr>
              <a:t>al</a:t>
            </a:r>
            <a:r>
              <a:rPr dirty="0" sz="1500" spc="2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pr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ac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t</a:t>
            </a:r>
            <a:r>
              <a:rPr dirty="0" sz="1500" spc="-10">
                <a:solidFill>
                  <a:srgbClr val="6F6F6F"/>
                </a:solidFill>
                <a:latin typeface="Arial MT"/>
                <a:cs typeface="Arial MT"/>
              </a:rPr>
              <a:t>ice</a:t>
            </a:r>
            <a:r>
              <a:rPr dirty="0" sz="1400" spc="-10">
                <a:solidFill>
                  <a:srgbClr val="6F6F6F"/>
                </a:solidFill>
                <a:latin typeface="Arial MT"/>
                <a:cs typeface="Arial MT"/>
              </a:rPr>
              <a:t>s</a:t>
            </a:r>
            <a:r>
              <a:rPr dirty="0" sz="1400" spc="-10">
                <a:solidFill>
                  <a:srgbClr val="6F6F6F"/>
                </a:solidFill>
                <a:latin typeface="Franklin Gothic Medium"/>
                <a:cs typeface="Franklin Gothic Medium"/>
              </a:rPr>
              <a:t>.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pc="-10"/>
              <a:t>Recommenda</a:t>
            </a:r>
            <a:r>
              <a:rPr dirty="0" sz="1450" spc="-10">
                <a:latin typeface="Lucida Sans Unicode"/>
                <a:cs typeface="Lucida Sans Unicode"/>
              </a:rPr>
              <a:t>t</a:t>
            </a:r>
            <a:r>
              <a:rPr dirty="0" spc="-10"/>
              <a:t>ion</a:t>
            </a:r>
            <a:r>
              <a:rPr dirty="0" sz="1450" spc="-10">
                <a:latin typeface="Lucida Sans Unicode"/>
                <a:cs typeface="Lucida Sans Unicode"/>
              </a:rPr>
              <a:t>s</a:t>
            </a:r>
            <a:endParaRPr sz="1450">
              <a:latin typeface="Lucida Sans Unicode"/>
              <a:cs typeface="Lucida Sans Unicode"/>
            </a:endParaRPr>
          </a:p>
          <a:p>
            <a:pPr algn="just" marL="284480" marR="31750" indent="-181610">
              <a:lnSpc>
                <a:spcPct val="112500"/>
              </a:lnSpc>
              <a:spcBef>
                <a:spcPts val="675"/>
              </a:spcBef>
              <a:buSzPct val="93333"/>
              <a:buFont typeface="Franklin Gothic Medium"/>
              <a:buChar char="•"/>
              <a:tabLst>
                <a:tab pos="284480" algn="l"/>
              </a:tabLst>
            </a:pPr>
            <a:r>
              <a:rPr dirty="0" spc="-25">
                <a:solidFill>
                  <a:srgbClr val="6F6F6F"/>
                </a:solidFill>
              </a:rPr>
              <a:t>Im</a:t>
            </a:r>
            <a:r>
              <a:rPr dirty="0" sz="1400" spc="-25">
                <a:solidFill>
                  <a:srgbClr val="6F6F6F"/>
                </a:solidFill>
              </a:rPr>
              <a:t>p</a:t>
            </a:r>
            <a:r>
              <a:rPr dirty="0" spc="-25">
                <a:solidFill>
                  <a:srgbClr val="6F6F6F"/>
                </a:solidFill>
              </a:rPr>
              <a:t>lemen</a:t>
            </a:r>
            <a:r>
              <a:rPr dirty="0" sz="1400" spc="-25">
                <a:solidFill>
                  <a:srgbClr val="6F6F6F"/>
                </a:solidFill>
              </a:rPr>
              <a:t>t</a:t>
            </a:r>
            <a:r>
              <a:rPr dirty="0" sz="1400" spc="-5">
                <a:solidFill>
                  <a:srgbClr val="6F6F6F"/>
                </a:solidFill>
              </a:rPr>
              <a:t> </a:t>
            </a:r>
            <a:r>
              <a:rPr dirty="0" sz="1400">
                <a:solidFill>
                  <a:srgbClr val="6F6F6F"/>
                </a:solidFill>
              </a:rPr>
              <a:t>str</a:t>
            </a:r>
            <a:r>
              <a:rPr dirty="0">
                <a:solidFill>
                  <a:srgbClr val="6F6F6F"/>
                </a:solidFill>
              </a:rPr>
              <a:t>ic</a:t>
            </a:r>
            <a:r>
              <a:rPr dirty="0" sz="1400">
                <a:solidFill>
                  <a:srgbClr val="6F6F6F"/>
                </a:solidFill>
              </a:rPr>
              <a:t>t</a:t>
            </a:r>
            <a:r>
              <a:rPr dirty="0">
                <a:solidFill>
                  <a:srgbClr val="6F6F6F"/>
                </a:solidFill>
              </a:rPr>
              <a:t>e</a:t>
            </a:r>
            <a:r>
              <a:rPr dirty="0" sz="1400">
                <a:solidFill>
                  <a:srgbClr val="6F6F6F"/>
                </a:solidFill>
              </a:rPr>
              <a:t>r</a:t>
            </a:r>
            <a:r>
              <a:rPr dirty="0" sz="1400" spc="-40">
                <a:solidFill>
                  <a:srgbClr val="6F6F6F"/>
                </a:solidFill>
              </a:rPr>
              <a:t> </a:t>
            </a:r>
            <a:r>
              <a:rPr dirty="0" sz="1400" spc="-25">
                <a:solidFill>
                  <a:srgbClr val="6F6F6F"/>
                </a:solidFill>
              </a:rPr>
              <a:t>r</a:t>
            </a:r>
            <a:r>
              <a:rPr dirty="0" spc="-25">
                <a:solidFill>
                  <a:srgbClr val="6F6F6F"/>
                </a:solidFill>
              </a:rPr>
              <a:t>eg</a:t>
            </a:r>
            <a:r>
              <a:rPr dirty="0" sz="1400" spc="-25">
                <a:solidFill>
                  <a:srgbClr val="6F6F6F"/>
                </a:solidFill>
              </a:rPr>
              <a:t>u</a:t>
            </a:r>
            <a:r>
              <a:rPr dirty="0" spc="-25">
                <a:solidFill>
                  <a:srgbClr val="6F6F6F"/>
                </a:solidFill>
              </a:rPr>
              <a:t>la</a:t>
            </a:r>
            <a:r>
              <a:rPr dirty="0" sz="1400" spc="-25">
                <a:solidFill>
                  <a:srgbClr val="6F6F6F"/>
                </a:solidFill>
              </a:rPr>
              <a:t>t</a:t>
            </a:r>
            <a:r>
              <a:rPr dirty="0" spc="-25">
                <a:solidFill>
                  <a:srgbClr val="6F6F6F"/>
                </a:solidFill>
              </a:rPr>
              <a:t>ion</a:t>
            </a:r>
            <a:r>
              <a:rPr dirty="0" sz="1400" spc="-25">
                <a:solidFill>
                  <a:srgbClr val="6F6F6F"/>
                </a:solidFill>
              </a:rPr>
              <a:t>s</a:t>
            </a:r>
            <a:r>
              <a:rPr dirty="0" sz="1400" spc="-5">
                <a:solidFill>
                  <a:srgbClr val="6F6F6F"/>
                </a:solidFill>
              </a:rPr>
              <a:t> </a:t>
            </a:r>
            <a:r>
              <a:rPr dirty="0" spc="-70">
                <a:solidFill>
                  <a:srgbClr val="6F6F6F"/>
                </a:solidFill>
              </a:rPr>
              <a:t>and</a:t>
            </a:r>
            <a:r>
              <a:rPr dirty="0" spc="-25">
                <a:solidFill>
                  <a:srgbClr val="6F6F6F"/>
                </a:solidFill>
              </a:rPr>
              <a:t> </a:t>
            </a:r>
            <a:r>
              <a:rPr dirty="0" sz="1400" spc="-20">
                <a:solidFill>
                  <a:srgbClr val="6F6F6F"/>
                </a:solidFill>
              </a:rPr>
              <a:t>p</a:t>
            </a:r>
            <a:r>
              <a:rPr dirty="0" spc="-20">
                <a:solidFill>
                  <a:srgbClr val="6F6F6F"/>
                </a:solidFill>
              </a:rPr>
              <a:t>olicie</a:t>
            </a:r>
            <a:r>
              <a:rPr dirty="0" sz="1400" spc="-20">
                <a:solidFill>
                  <a:srgbClr val="6F6F6F"/>
                </a:solidFill>
              </a:rPr>
              <a:t>s</a:t>
            </a:r>
            <a:r>
              <a:rPr dirty="0" sz="1400" spc="-25">
                <a:solidFill>
                  <a:srgbClr val="6F6F6F"/>
                </a:solidFill>
              </a:rPr>
              <a:t> </a:t>
            </a:r>
            <a:r>
              <a:rPr dirty="0" sz="1400">
                <a:solidFill>
                  <a:srgbClr val="6F6F6F"/>
                </a:solidFill>
              </a:rPr>
              <a:t>t</a:t>
            </a:r>
            <a:r>
              <a:rPr dirty="0">
                <a:solidFill>
                  <a:srgbClr val="6F6F6F"/>
                </a:solidFill>
              </a:rPr>
              <a:t>o</a:t>
            </a:r>
            <a:r>
              <a:rPr dirty="0" spc="-30">
                <a:solidFill>
                  <a:srgbClr val="6F6F6F"/>
                </a:solidFill>
              </a:rPr>
              <a:t> </a:t>
            </a:r>
            <a:r>
              <a:rPr dirty="0" spc="-10">
                <a:solidFill>
                  <a:srgbClr val="6F6F6F"/>
                </a:solidFill>
              </a:rPr>
              <a:t>con</a:t>
            </a:r>
            <a:r>
              <a:rPr dirty="0" sz="1400" spc="-10">
                <a:solidFill>
                  <a:srgbClr val="6F6F6F"/>
                </a:solidFill>
              </a:rPr>
              <a:t>tr</a:t>
            </a:r>
            <a:r>
              <a:rPr dirty="0" spc="-10">
                <a:solidFill>
                  <a:srgbClr val="6F6F6F"/>
                </a:solidFill>
              </a:rPr>
              <a:t>ol ind</a:t>
            </a:r>
            <a:r>
              <a:rPr dirty="0" sz="1400" spc="-10">
                <a:solidFill>
                  <a:srgbClr val="6F6F6F"/>
                </a:solidFill>
              </a:rPr>
              <a:t>ustr</a:t>
            </a:r>
            <a:r>
              <a:rPr dirty="0" spc="-10">
                <a:solidFill>
                  <a:srgbClr val="6F6F6F"/>
                </a:solidFill>
              </a:rPr>
              <a:t>ial</a:t>
            </a:r>
            <a:r>
              <a:rPr dirty="0" spc="-70">
                <a:solidFill>
                  <a:srgbClr val="6F6F6F"/>
                </a:solidFill>
              </a:rPr>
              <a:t> </a:t>
            </a:r>
            <a:r>
              <a:rPr dirty="0" spc="-35">
                <a:solidFill>
                  <a:srgbClr val="6F6F6F"/>
                </a:solidFill>
              </a:rPr>
              <a:t>emi</a:t>
            </a:r>
            <a:r>
              <a:rPr dirty="0" sz="1400" spc="-35">
                <a:solidFill>
                  <a:srgbClr val="6F6F6F"/>
                </a:solidFill>
              </a:rPr>
              <a:t>ss</a:t>
            </a:r>
            <a:r>
              <a:rPr dirty="0" spc="-35">
                <a:solidFill>
                  <a:srgbClr val="6F6F6F"/>
                </a:solidFill>
              </a:rPr>
              <a:t>ion</a:t>
            </a:r>
            <a:r>
              <a:rPr dirty="0" sz="1400" spc="-35">
                <a:solidFill>
                  <a:srgbClr val="6F6F6F"/>
                </a:solidFill>
              </a:rPr>
              <a:t>s</a:t>
            </a:r>
            <a:r>
              <a:rPr dirty="0" sz="1400" spc="-45">
                <a:solidFill>
                  <a:srgbClr val="6F6F6F"/>
                </a:solidFill>
              </a:rPr>
              <a:t> </a:t>
            </a:r>
            <a:r>
              <a:rPr dirty="0" spc="-55">
                <a:solidFill>
                  <a:srgbClr val="6F6F6F"/>
                </a:solidFill>
              </a:rPr>
              <a:t>and</a:t>
            </a:r>
            <a:r>
              <a:rPr dirty="0" spc="-70">
                <a:solidFill>
                  <a:srgbClr val="6F6F6F"/>
                </a:solidFill>
              </a:rPr>
              <a:t> </a:t>
            </a:r>
            <a:r>
              <a:rPr dirty="0" spc="-30">
                <a:solidFill>
                  <a:srgbClr val="6F6F6F"/>
                </a:solidFill>
              </a:rPr>
              <a:t>enfo</a:t>
            </a:r>
            <a:r>
              <a:rPr dirty="0" sz="1400" spc="-30">
                <a:solidFill>
                  <a:srgbClr val="6F6F6F"/>
                </a:solidFill>
              </a:rPr>
              <a:t>r</a:t>
            </a:r>
            <a:r>
              <a:rPr dirty="0" spc="-30">
                <a:solidFill>
                  <a:srgbClr val="6F6F6F"/>
                </a:solidFill>
              </a:rPr>
              <a:t>ce</a:t>
            </a:r>
            <a:r>
              <a:rPr dirty="0" spc="-70">
                <a:solidFill>
                  <a:srgbClr val="6F6F6F"/>
                </a:solidFill>
              </a:rPr>
              <a:t> </a:t>
            </a:r>
            <a:r>
              <a:rPr dirty="0" spc="-10">
                <a:solidFill>
                  <a:srgbClr val="6F6F6F"/>
                </a:solidFill>
              </a:rPr>
              <a:t>com</a:t>
            </a:r>
            <a:r>
              <a:rPr dirty="0" sz="1400" spc="-10">
                <a:solidFill>
                  <a:srgbClr val="6F6F6F"/>
                </a:solidFill>
              </a:rPr>
              <a:t>p</a:t>
            </a:r>
            <a:r>
              <a:rPr dirty="0" spc="-10">
                <a:solidFill>
                  <a:srgbClr val="6F6F6F"/>
                </a:solidFill>
              </a:rPr>
              <a:t>liance</a:t>
            </a:r>
            <a:r>
              <a:rPr dirty="0" sz="1400" spc="-10">
                <a:solidFill>
                  <a:srgbClr val="6F6F6F"/>
                </a:solidFill>
                <a:latin typeface="Franklin Gothic Medium"/>
                <a:cs typeface="Franklin Gothic Medium"/>
              </a:rPr>
              <a:t>.</a:t>
            </a:r>
            <a:endParaRPr sz="1400">
              <a:latin typeface="Franklin Gothic Medium"/>
              <a:cs typeface="Franklin Gothic Medium"/>
            </a:endParaRPr>
          </a:p>
          <a:p>
            <a:pPr algn="just" marL="284480" marR="302260" indent="-181610">
              <a:lnSpc>
                <a:spcPct val="110400"/>
              </a:lnSpc>
              <a:spcBef>
                <a:spcPts val="710"/>
              </a:spcBef>
              <a:buSzPct val="93333"/>
              <a:buFont typeface="Franklin Gothic Medium"/>
              <a:buChar char="•"/>
              <a:tabLst>
                <a:tab pos="284480" algn="l"/>
              </a:tabLst>
            </a:pPr>
            <a:r>
              <a:rPr dirty="0" spc="-45">
                <a:solidFill>
                  <a:srgbClr val="6F6F6F"/>
                </a:solidFill>
              </a:rPr>
              <a:t>P</a:t>
            </a:r>
            <a:r>
              <a:rPr dirty="0" sz="1400" spc="-45">
                <a:solidFill>
                  <a:srgbClr val="6F6F6F"/>
                </a:solidFill>
              </a:rPr>
              <a:t>r</a:t>
            </a:r>
            <a:r>
              <a:rPr dirty="0" spc="-45">
                <a:solidFill>
                  <a:srgbClr val="6F6F6F"/>
                </a:solidFill>
              </a:rPr>
              <a:t>omo</a:t>
            </a:r>
            <a:r>
              <a:rPr dirty="0" sz="1400" spc="-45">
                <a:solidFill>
                  <a:srgbClr val="6F6F6F"/>
                </a:solidFill>
              </a:rPr>
              <a:t>t</a:t>
            </a:r>
            <a:r>
              <a:rPr dirty="0" spc="-45">
                <a:solidFill>
                  <a:srgbClr val="6F6F6F"/>
                </a:solidFill>
              </a:rPr>
              <a:t>e</a:t>
            </a:r>
            <a:r>
              <a:rPr dirty="0" spc="-60">
                <a:solidFill>
                  <a:srgbClr val="6F6F6F"/>
                </a:solidFill>
              </a:rPr>
              <a:t> </a:t>
            </a:r>
            <a:r>
              <a:rPr dirty="0" sz="1400" spc="-10">
                <a:solidFill>
                  <a:srgbClr val="6F6F6F"/>
                </a:solidFill>
              </a:rPr>
              <a:t>t</a:t>
            </a:r>
            <a:r>
              <a:rPr dirty="0" spc="-10">
                <a:solidFill>
                  <a:srgbClr val="6F6F6F"/>
                </a:solidFill>
              </a:rPr>
              <a:t>he</a:t>
            </a:r>
            <a:r>
              <a:rPr dirty="0" spc="-40">
                <a:solidFill>
                  <a:srgbClr val="6F6F6F"/>
                </a:solidFill>
              </a:rPr>
              <a:t> </a:t>
            </a:r>
            <a:r>
              <a:rPr dirty="0" sz="1400" spc="-40">
                <a:solidFill>
                  <a:srgbClr val="6F6F6F"/>
                </a:solidFill>
              </a:rPr>
              <a:t>us</a:t>
            </a:r>
            <a:r>
              <a:rPr dirty="0" spc="-40">
                <a:solidFill>
                  <a:srgbClr val="6F6F6F"/>
                </a:solidFill>
              </a:rPr>
              <a:t>e</a:t>
            </a:r>
            <a:r>
              <a:rPr dirty="0" spc="-30">
                <a:solidFill>
                  <a:srgbClr val="6F6F6F"/>
                </a:solidFill>
              </a:rPr>
              <a:t> </a:t>
            </a:r>
            <a:r>
              <a:rPr dirty="0" spc="-20">
                <a:solidFill>
                  <a:srgbClr val="6F6F6F"/>
                </a:solidFill>
              </a:rPr>
              <a:t>of</a:t>
            </a:r>
            <a:r>
              <a:rPr dirty="0" spc="-65">
                <a:solidFill>
                  <a:srgbClr val="6F6F6F"/>
                </a:solidFill>
              </a:rPr>
              <a:t> </a:t>
            </a:r>
            <a:r>
              <a:rPr dirty="0" spc="-55">
                <a:solidFill>
                  <a:srgbClr val="6F6F6F"/>
                </a:solidFill>
              </a:rPr>
              <a:t>cleane</a:t>
            </a:r>
            <a:r>
              <a:rPr dirty="0" sz="1400" spc="-55">
                <a:solidFill>
                  <a:srgbClr val="6F6F6F"/>
                </a:solidFill>
              </a:rPr>
              <a:t>r</a:t>
            </a:r>
            <a:r>
              <a:rPr dirty="0" sz="1400" spc="-40">
                <a:solidFill>
                  <a:srgbClr val="6F6F6F"/>
                </a:solidFill>
              </a:rPr>
              <a:t> </a:t>
            </a:r>
            <a:r>
              <a:rPr dirty="0" spc="-70">
                <a:solidFill>
                  <a:srgbClr val="6F6F6F"/>
                </a:solidFill>
              </a:rPr>
              <a:t>and</a:t>
            </a:r>
            <a:r>
              <a:rPr dirty="0" spc="-30">
                <a:solidFill>
                  <a:srgbClr val="6F6F6F"/>
                </a:solidFill>
              </a:rPr>
              <a:t> </a:t>
            </a:r>
            <a:r>
              <a:rPr dirty="0" spc="-50">
                <a:solidFill>
                  <a:srgbClr val="6F6F6F"/>
                </a:solidFill>
              </a:rPr>
              <a:t>mo</a:t>
            </a:r>
            <a:r>
              <a:rPr dirty="0" sz="1400" spc="-50">
                <a:solidFill>
                  <a:srgbClr val="6F6F6F"/>
                </a:solidFill>
              </a:rPr>
              <a:t>r</a:t>
            </a:r>
            <a:r>
              <a:rPr dirty="0" spc="-50">
                <a:solidFill>
                  <a:srgbClr val="6F6F6F"/>
                </a:solidFill>
              </a:rPr>
              <a:t>e</a:t>
            </a:r>
            <a:r>
              <a:rPr dirty="0" spc="-35">
                <a:solidFill>
                  <a:srgbClr val="6F6F6F"/>
                </a:solidFill>
              </a:rPr>
              <a:t> </a:t>
            </a:r>
            <a:r>
              <a:rPr dirty="0" sz="1400" spc="-10">
                <a:solidFill>
                  <a:srgbClr val="6F6F6F"/>
                </a:solidFill>
              </a:rPr>
              <a:t>sust</a:t>
            </a:r>
            <a:r>
              <a:rPr dirty="0" spc="-10">
                <a:solidFill>
                  <a:srgbClr val="6F6F6F"/>
                </a:solidFill>
              </a:rPr>
              <a:t>ainable </a:t>
            </a:r>
            <a:r>
              <a:rPr dirty="0" spc="-45">
                <a:solidFill>
                  <a:srgbClr val="6F6F6F"/>
                </a:solidFill>
              </a:rPr>
              <a:t>mode</a:t>
            </a:r>
            <a:r>
              <a:rPr dirty="0" sz="1400" spc="-45">
                <a:solidFill>
                  <a:srgbClr val="6F6F6F"/>
                </a:solidFill>
              </a:rPr>
              <a:t>s</a:t>
            </a:r>
            <a:r>
              <a:rPr dirty="0" sz="1400" spc="-35">
                <a:solidFill>
                  <a:srgbClr val="6F6F6F"/>
                </a:solidFill>
              </a:rPr>
              <a:t> </a:t>
            </a:r>
            <a:r>
              <a:rPr dirty="0" spc="-45">
                <a:solidFill>
                  <a:srgbClr val="6F6F6F"/>
                </a:solidFill>
              </a:rPr>
              <a:t>of</a:t>
            </a:r>
            <a:r>
              <a:rPr dirty="0" spc="-55">
                <a:solidFill>
                  <a:srgbClr val="6F6F6F"/>
                </a:solidFill>
              </a:rPr>
              <a:t> </a:t>
            </a:r>
            <a:r>
              <a:rPr dirty="0" sz="1400" spc="-10">
                <a:solidFill>
                  <a:srgbClr val="6F6F6F"/>
                </a:solidFill>
              </a:rPr>
              <a:t>tr</a:t>
            </a:r>
            <a:r>
              <a:rPr dirty="0" spc="-10">
                <a:solidFill>
                  <a:srgbClr val="6F6F6F"/>
                </a:solidFill>
              </a:rPr>
              <a:t>an</a:t>
            </a:r>
            <a:r>
              <a:rPr dirty="0" sz="1400" spc="-10">
                <a:solidFill>
                  <a:srgbClr val="6F6F6F"/>
                </a:solidFill>
              </a:rPr>
              <a:t>sp</a:t>
            </a:r>
            <a:r>
              <a:rPr dirty="0" spc="-10">
                <a:solidFill>
                  <a:srgbClr val="6F6F6F"/>
                </a:solidFill>
              </a:rPr>
              <a:t>o</a:t>
            </a:r>
            <a:r>
              <a:rPr dirty="0" sz="1400" spc="-10">
                <a:solidFill>
                  <a:srgbClr val="6F6F6F"/>
                </a:solidFill>
              </a:rPr>
              <a:t>rt</a:t>
            </a:r>
            <a:r>
              <a:rPr dirty="0" spc="-10">
                <a:solidFill>
                  <a:srgbClr val="6F6F6F"/>
                </a:solidFill>
              </a:rPr>
              <a:t>a</a:t>
            </a:r>
            <a:r>
              <a:rPr dirty="0" sz="1400" spc="-10">
                <a:solidFill>
                  <a:srgbClr val="6F6F6F"/>
                </a:solidFill>
              </a:rPr>
              <a:t>t</a:t>
            </a:r>
            <a:r>
              <a:rPr dirty="0" spc="-10">
                <a:solidFill>
                  <a:srgbClr val="6F6F6F"/>
                </a:solidFill>
              </a:rPr>
              <a:t>ion</a:t>
            </a:r>
            <a:r>
              <a:rPr dirty="0" sz="1400" spc="-10">
                <a:solidFill>
                  <a:srgbClr val="6F6F6F"/>
                </a:solidFill>
                <a:latin typeface="Franklin Gothic Medium"/>
                <a:cs typeface="Franklin Gothic Medium"/>
              </a:rPr>
              <a:t>, </a:t>
            </a:r>
            <a:r>
              <a:rPr dirty="0" sz="1400" spc="-20">
                <a:solidFill>
                  <a:srgbClr val="6F6F6F"/>
                </a:solidFill>
              </a:rPr>
              <a:t>su</a:t>
            </a:r>
            <a:r>
              <a:rPr dirty="0" spc="-20">
                <a:solidFill>
                  <a:srgbClr val="6F6F6F"/>
                </a:solidFill>
              </a:rPr>
              <a:t>ch</a:t>
            </a:r>
            <a:r>
              <a:rPr dirty="0" spc="-35">
                <a:solidFill>
                  <a:srgbClr val="6F6F6F"/>
                </a:solidFill>
              </a:rPr>
              <a:t> </a:t>
            </a:r>
            <a:r>
              <a:rPr dirty="0" spc="-90">
                <a:solidFill>
                  <a:srgbClr val="6F6F6F"/>
                </a:solidFill>
              </a:rPr>
              <a:t>a</a:t>
            </a:r>
            <a:r>
              <a:rPr dirty="0" sz="1400" spc="-90">
                <a:solidFill>
                  <a:srgbClr val="6F6F6F"/>
                </a:solidFill>
              </a:rPr>
              <a:t>s</a:t>
            </a:r>
            <a:r>
              <a:rPr dirty="0" sz="1400" spc="-5">
                <a:solidFill>
                  <a:srgbClr val="6F6F6F"/>
                </a:solidFill>
              </a:rPr>
              <a:t> </a:t>
            </a:r>
            <a:r>
              <a:rPr dirty="0" spc="-10">
                <a:solidFill>
                  <a:srgbClr val="6F6F6F"/>
                </a:solidFill>
              </a:rPr>
              <a:t>elec</a:t>
            </a:r>
            <a:r>
              <a:rPr dirty="0" sz="1400" spc="-10">
                <a:solidFill>
                  <a:srgbClr val="6F6F6F"/>
                </a:solidFill>
              </a:rPr>
              <a:t>tr</a:t>
            </a:r>
            <a:r>
              <a:rPr dirty="0" spc="-10">
                <a:solidFill>
                  <a:srgbClr val="6F6F6F"/>
                </a:solidFill>
              </a:rPr>
              <a:t>ic</a:t>
            </a:r>
            <a:r>
              <a:rPr dirty="0" spc="-60">
                <a:solidFill>
                  <a:srgbClr val="6F6F6F"/>
                </a:solidFill>
              </a:rPr>
              <a:t> </a:t>
            </a:r>
            <a:r>
              <a:rPr dirty="0" sz="1400" spc="-10">
                <a:solidFill>
                  <a:srgbClr val="6F6F6F"/>
                </a:solidFill>
              </a:rPr>
              <a:t>v</a:t>
            </a:r>
            <a:r>
              <a:rPr dirty="0" spc="-10">
                <a:solidFill>
                  <a:srgbClr val="6F6F6F"/>
                </a:solidFill>
              </a:rPr>
              <a:t>ehicle</a:t>
            </a:r>
            <a:r>
              <a:rPr dirty="0" sz="1400" spc="-10">
                <a:solidFill>
                  <a:srgbClr val="6F6F6F"/>
                </a:solidFill>
              </a:rPr>
              <a:t>s </a:t>
            </a:r>
            <a:r>
              <a:rPr dirty="0" spc="-55">
                <a:solidFill>
                  <a:srgbClr val="6F6F6F"/>
                </a:solidFill>
              </a:rPr>
              <a:t>and</a:t>
            </a:r>
            <a:r>
              <a:rPr dirty="0" spc="-65">
                <a:solidFill>
                  <a:srgbClr val="6F6F6F"/>
                </a:solidFill>
              </a:rPr>
              <a:t> </a:t>
            </a:r>
            <a:r>
              <a:rPr dirty="0" sz="1400">
                <a:solidFill>
                  <a:srgbClr val="6F6F6F"/>
                </a:solidFill>
              </a:rPr>
              <a:t>pu</a:t>
            </a:r>
            <a:r>
              <a:rPr dirty="0">
                <a:solidFill>
                  <a:srgbClr val="6F6F6F"/>
                </a:solidFill>
              </a:rPr>
              <a:t>blic</a:t>
            </a:r>
            <a:r>
              <a:rPr dirty="0" spc="-90">
                <a:solidFill>
                  <a:srgbClr val="6F6F6F"/>
                </a:solidFill>
              </a:rPr>
              <a:t> </a:t>
            </a:r>
            <a:r>
              <a:rPr dirty="0" sz="1400" spc="-10">
                <a:solidFill>
                  <a:srgbClr val="6F6F6F"/>
                </a:solidFill>
              </a:rPr>
              <a:t>tr</a:t>
            </a:r>
            <a:r>
              <a:rPr dirty="0" spc="-10">
                <a:solidFill>
                  <a:srgbClr val="6F6F6F"/>
                </a:solidFill>
              </a:rPr>
              <a:t>an</a:t>
            </a:r>
            <a:r>
              <a:rPr dirty="0" sz="1400" spc="-10">
                <a:solidFill>
                  <a:srgbClr val="6F6F6F"/>
                </a:solidFill>
              </a:rPr>
              <a:t>sp</a:t>
            </a:r>
            <a:r>
              <a:rPr dirty="0" spc="-10">
                <a:solidFill>
                  <a:srgbClr val="6F6F6F"/>
                </a:solidFill>
              </a:rPr>
              <a:t>o</a:t>
            </a:r>
            <a:r>
              <a:rPr dirty="0" sz="1400" spc="-10">
                <a:solidFill>
                  <a:srgbClr val="6F6F6F"/>
                </a:solidFill>
              </a:rPr>
              <a:t>rt</a:t>
            </a:r>
            <a:r>
              <a:rPr dirty="0" sz="1400" spc="-10">
                <a:solidFill>
                  <a:srgbClr val="6F6F6F"/>
                </a:solidFill>
                <a:latin typeface="Franklin Gothic Medium"/>
                <a:cs typeface="Franklin Gothic Medium"/>
              </a:rPr>
              <a:t>.</a:t>
            </a:r>
            <a:endParaRPr sz="1400">
              <a:latin typeface="Franklin Gothic Medium"/>
              <a:cs typeface="Franklin Gothic Medium"/>
            </a:endParaRPr>
          </a:p>
          <a:p>
            <a:pPr marL="284480" marR="5080" indent="-181610">
              <a:lnSpc>
                <a:spcPct val="110400"/>
              </a:lnSpc>
              <a:spcBef>
                <a:spcPts val="790"/>
              </a:spcBef>
              <a:buSzPct val="93333"/>
              <a:buFont typeface="Franklin Gothic Medium"/>
              <a:buChar char="•"/>
              <a:tabLst>
                <a:tab pos="284480" algn="l"/>
              </a:tabLst>
            </a:pPr>
            <a:r>
              <a:rPr dirty="0" spc="-55">
                <a:solidFill>
                  <a:srgbClr val="6F6F6F"/>
                </a:solidFill>
              </a:rPr>
              <a:t>Enco</a:t>
            </a:r>
            <a:r>
              <a:rPr dirty="0" sz="1400" spc="-55">
                <a:solidFill>
                  <a:srgbClr val="6F6F6F"/>
                </a:solidFill>
              </a:rPr>
              <a:t>ur</a:t>
            </a:r>
            <a:r>
              <a:rPr dirty="0" spc="-55">
                <a:solidFill>
                  <a:srgbClr val="6F6F6F"/>
                </a:solidFill>
              </a:rPr>
              <a:t>age</a:t>
            </a:r>
            <a:r>
              <a:rPr dirty="0" spc="-85">
                <a:solidFill>
                  <a:srgbClr val="6F6F6F"/>
                </a:solidFill>
              </a:rPr>
              <a:t> </a:t>
            </a:r>
            <a:r>
              <a:rPr dirty="0" sz="1400" spc="-10">
                <a:solidFill>
                  <a:srgbClr val="6F6F6F"/>
                </a:solidFill>
              </a:rPr>
              <a:t>t</a:t>
            </a:r>
            <a:r>
              <a:rPr dirty="0" spc="-10">
                <a:solidFill>
                  <a:srgbClr val="6F6F6F"/>
                </a:solidFill>
              </a:rPr>
              <a:t>he</a:t>
            </a:r>
            <a:r>
              <a:rPr dirty="0" spc="-55">
                <a:solidFill>
                  <a:srgbClr val="6F6F6F"/>
                </a:solidFill>
              </a:rPr>
              <a:t> </a:t>
            </a:r>
            <a:r>
              <a:rPr dirty="0" spc="-20">
                <a:solidFill>
                  <a:srgbClr val="6F6F6F"/>
                </a:solidFill>
              </a:rPr>
              <a:t>ado</a:t>
            </a:r>
            <a:r>
              <a:rPr dirty="0" sz="1400" spc="-20">
                <a:solidFill>
                  <a:srgbClr val="6F6F6F"/>
                </a:solidFill>
              </a:rPr>
              <a:t>pt</a:t>
            </a:r>
            <a:r>
              <a:rPr dirty="0" spc="-20">
                <a:solidFill>
                  <a:srgbClr val="6F6F6F"/>
                </a:solidFill>
              </a:rPr>
              <a:t>ion</a:t>
            </a:r>
            <a:r>
              <a:rPr dirty="0" spc="-50">
                <a:solidFill>
                  <a:srgbClr val="6F6F6F"/>
                </a:solidFill>
              </a:rPr>
              <a:t> </a:t>
            </a:r>
            <a:r>
              <a:rPr dirty="0" spc="-10">
                <a:solidFill>
                  <a:srgbClr val="6F6F6F"/>
                </a:solidFill>
              </a:rPr>
              <a:t>of</a:t>
            </a:r>
            <a:r>
              <a:rPr dirty="0" spc="-85">
                <a:solidFill>
                  <a:srgbClr val="6F6F6F"/>
                </a:solidFill>
              </a:rPr>
              <a:t> </a:t>
            </a:r>
            <a:r>
              <a:rPr dirty="0" spc="-45">
                <a:solidFill>
                  <a:srgbClr val="6F6F6F"/>
                </a:solidFill>
              </a:rPr>
              <a:t>cleane</a:t>
            </a:r>
            <a:r>
              <a:rPr dirty="0" sz="1400" spc="-45">
                <a:solidFill>
                  <a:srgbClr val="6F6F6F"/>
                </a:solidFill>
              </a:rPr>
              <a:t>r</a:t>
            </a:r>
            <a:r>
              <a:rPr dirty="0" sz="1400" spc="-65">
                <a:solidFill>
                  <a:srgbClr val="6F6F6F"/>
                </a:solidFill>
              </a:rPr>
              <a:t> </a:t>
            </a:r>
            <a:r>
              <a:rPr dirty="0" spc="-55">
                <a:solidFill>
                  <a:srgbClr val="6F6F6F"/>
                </a:solidFill>
              </a:rPr>
              <a:t>and </a:t>
            </a:r>
            <a:r>
              <a:rPr dirty="0" spc="-40">
                <a:solidFill>
                  <a:srgbClr val="6F6F6F"/>
                </a:solidFill>
              </a:rPr>
              <a:t>mo</a:t>
            </a:r>
            <a:r>
              <a:rPr dirty="0" sz="1400" spc="-40">
                <a:solidFill>
                  <a:srgbClr val="6F6F6F"/>
                </a:solidFill>
              </a:rPr>
              <a:t>r</a:t>
            </a:r>
            <a:r>
              <a:rPr dirty="0" spc="-40">
                <a:solidFill>
                  <a:srgbClr val="6F6F6F"/>
                </a:solidFill>
              </a:rPr>
              <a:t>e</a:t>
            </a:r>
            <a:r>
              <a:rPr dirty="0" spc="-55">
                <a:solidFill>
                  <a:srgbClr val="6F6F6F"/>
                </a:solidFill>
              </a:rPr>
              <a:t> </a:t>
            </a:r>
            <a:r>
              <a:rPr dirty="0" spc="-10">
                <a:solidFill>
                  <a:srgbClr val="6F6F6F"/>
                </a:solidFill>
              </a:rPr>
              <a:t>efficien</a:t>
            </a:r>
            <a:r>
              <a:rPr dirty="0" sz="1400" spc="-10">
                <a:solidFill>
                  <a:srgbClr val="6F6F6F"/>
                </a:solidFill>
              </a:rPr>
              <a:t>t </a:t>
            </a:r>
            <a:r>
              <a:rPr dirty="0" spc="-20">
                <a:solidFill>
                  <a:srgbClr val="6F6F6F"/>
                </a:solidFill>
              </a:rPr>
              <a:t>ag</a:t>
            </a:r>
            <a:r>
              <a:rPr dirty="0" sz="1400" spc="-20">
                <a:solidFill>
                  <a:srgbClr val="6F6F6F"/>
                </a:solidFill>
              </a:rPr>
              <a:t>r</a:t>
            </a:r>
            <a:r>
              <a:rPr dirty="0" spc="-20">
                <a:solidFill>
                  <a:srgbClr val="6F6F6F"/>
                </a:solidFill>
              </a:rPr>
              <a:t>ic</a:t>
            </a:r>
            <a:r>
              <a:rPr dirty="0" sz="1400" spc="-20">
                <a:solidFill>
                  <a:srgbClr val="6F6F6F"/>
                </a:solidFill>
              </a:rPr>
              <a:t>u</a:t>
            </a:r>
            <a:r>
              <a:rPr dirty="0" spc="-20">
                <a:solidFill>
                  <a:srgbClr val="6F6F6F"/>
                </a:solidFill>
              </a:rPr>
              <a:t>l</a:t>
            </a:r>
            <a:r>
              <a:rPr dirty="0" sz="1400" spc="-20">
                <a:solidFill>
                  <a:srgbClr val="6F6F6F"/>
                </a:solidFill>
              </a:rPr>
              <a:t>tur</a:t>
            </a:r>
            <a:r>
              <a:rPr dirty="0" spc="-20">
                <a:solidFill>
                  <a:srgbClr val="6F6F6F"/>
                </a:solidFill>
              </a:rPr>
              <a:t>al</a:t>
            </a:r>
            <a:r>
              <a:rPr dirty="0" spc="-35">
                <a:solidFill>
                  <a:srgbClr val="6F6F6F"/>
                </a:solidFill>
              </a:rPr>
              <a:t> </a:t>
            </a:r>
            <a:r>
              <a:rPr dirty="0" sz="1400" spc="-10">
                <a:solidFill>
                  <a:srgbClr val="6F6F6F"/>
                </a:solidFill>
              </a:rPr>
              <a:t>pr</a:t>
            </a:r>
            <a:r>
              <a:rPr dirty="0" spc="-10">
                <a:solidFill>
                  <a:srgbClr val="6F6F6F"/>
                </a:solidFill>
              </a:rPr>
              <a:t>ac</a:t>
            </a:r>
            <a:r>
              <a:rPr dirty="0" sz="1400" spc="-10">
                <a:solidFill>
                  <a:srgbClr val="6F6F6F"/>
                </a:solidFill>
              </a:rPr>
              <a:t>t</a:t>
            </a:r>
            <a:r>
              <a:rPr dirty="0" spc="-10">
                <a:solidFill>
                  <a:srgbClr val="6F6F6F"/>
                </a:solidFill>
              </a:rPr>
              <a:t>ice</a:t>
            </a:r>
            <a:r>
              <a:rPr dirty="0" sz="1400" spc="-10">
                <a:solidFill>
                  <a:srgbClr val="6F6F6F"/>
                </a:solidFill>
              </a:rPr>
              <a:t>s</a:t>
            </a:r>
            <a:r>
              <a:rPr dirty="0" sz="1400" spc="-35">
                <a:solidFill>
                  <a:srgbClr val="6F6F6F"/>
                </a:solidFill>
              </a:rPr>
              <a:t> </a:t>
            </a:r>
            <a:r>
              <a:rPr dirty="0" sz="1400">
                <a:solidFill>
                  <a:srgbClr val="6F6F6F"/>
                </a:solidFill>
              </a:rPr>
              <a:t>t</a:t>
            </a:r>
            <a:r>
              <a:rPr dirty="0">
                <a:solidFill>
                  <a:srgbClr val="6F6F6F"/>
                </a:solidFill>
              </a:rPr>
              <a:t>o</a:t>
            </a:r>
            <a:r>
              <a:rPr dirty="0" spc="-35">
                <a:solidFill>
                  <a:srgbClr val="6F6F6F"/>
                </a:solidFill>
              </a:rPr>
              <a:t> </a:t>
            </a:r>
            <a:r>
              <a:rPr dirty="0" sz="1400" spc="-25">
                <a:solidFill>
                  <a:srgbClr val="6F6F6F"/>
                </a:solidFill>
              </a:rPr>
              <a:t>r</a:t>
            </a:r>
            <a:r>
              <a:rPr dirty="0" spc="-25">
                <a:solidFill>
                  <a:srgbClr val="6F6F6F"/>
                </a:solidFill>
              </a:rPr>
              <a:t>ed</a:t>
            </a:r>
            <a:r>
              <a:rPr dirty="0" sz="1400" spc="-25">
                <a:solidFill>
                  <a:srgbClr val="6F6F6F"/>
                </a:solidFill>
              </a:rPr>
              <a:t>u</a:t>
            </a:r>
            <a:r>
              <a:rPr dirty="0" spc="-25">
                <a:solidFill>
                  <a:srgbClr val="6F6F6F"/>
                </a:solidFill>
              </a:rPr>
              <a:t>ce</a:t>
            </a:r>
            <a:r>
              <a:rPr dirty="0" spc="-35">
                <a:solidFill>
                  <a:srgbClr val="6F6F6F"/>
                </a:solidFill>
              </a:rPr>
              <a:t> </a:t>
            </a:r>
            <a:r>
              <a:rPr dirty="0">
                <a:solidFill>
                  <a:srgbClr val="6F6F6F"/>
                </a:solidFill>
              </a:rPr>
              <a:t>c</a:t>
            </a:r>
            <a:r>
              <a:rPr dirty="0" sz="1400">
                <a:solidFill>
                  <a:srgbClr val="6F6F6F"/>
                </a:solidFill>
              </a:rPr>
              <a:t>r</a:t>
            </a:r>
            <a:r>
              <a:rPr dirty="0">
                <a:solidFill>
                  <a:srgbClr val="6F6F6F"/>
                </a:solidFill>
              </a:rPr>
              <a:t>o</a:t>
            </a:r>
            <a:r>
              <a:rPr dirty="0" sz="1400">
                <a:solidFill>
                  <a:srgbClr val="6F6F6F"/>
                </a:solidFill>
              </a:rPr>
              <a:t>p</a:t>
            </a:r>
            <a:r>
              <a:rPr dirty="0" sz="1400" spc="-10">
                <a:solidFill>
                  <a:srgbClr val="6F6F6F"/>
                </a:solidFill>
              </a:rPr>
              <a:t> </a:t>
            </a:r>
            <a:r>
              <a:rPr dirty="0" spc="-20">
                <a:solidFill>
                  <a:srgbClr val="6F6F6F"/>
                </a:solidFill>
              </a:rPr>
              <a:t>b</a:t>
            </a:r>
            <a:r>
              <a:rPr dirty="0" sz="1400" spc="-20">
                <a:solidFill>
                  <a:srgbClr val="6F6F6F"/>
                </a:solidFill>
              </a:rPr>
              <a:t>ur</a:t>
            </a:r>
            <a:r>
              <a:rPr dirty="0" spc="-20">
                <a:solidFill>
                  <a:srgbClr val="6F6F6F"/>
                </a:solidFill>
              </a:rPr>
              <a:t>ning</a:t>
            </a:r>
            <a:r>
              <a:rPr dirty="0" spc="-30">
                <a:solidFill>
                  <a:srgbClr val="6F6F6F"/>
                </a:solidFill>
              </a:rPr>
              <a:t> </a:t>
            </a:r>
            <a:r>
              <a:rPr dirty="0" spc="-25">
                <a:solidFill>
                  <a:srgbClr val="6F6F6F"/>
                </a:solidFill>
              </a:rPr>
              <a:t>and </a:t>
            </a:r>
            <a:r>
              <a:rPr dirty="0" spc="-40">
                <a:solidFill>
                  <a:srgbClr val="6F6F6F"/>
                </a:solidFill>
              </a:rPr>
              <a:t>chemical</a:t>
            </a:r>
            <a:r>
              <a:rPr dirty="0" spc="-55">
                <a:solidFill>
                  <a:srgbClr val="6F6F6F"/>
                </a:solidFill>
              </a:rPr>
              <a:t> </a:t>
            </a:r>
            <a:r>
              <a:rPr dirty="0" sz="1400" spc="-10">
                <a:solidFill>
                  <a:srgbClr val="6F6F6F"/>
                </a:solidFill>
              </a:rPr>
              <a:t>us</a:t>
            </a:r>
            <a:r>
              <a:rPr dirty="0" spc="-10">
                <a:solidFill>
                  <a:srgbClr val="6F6F6F"/>
                </a:solidFill>
              </a:rPr>
              <a:t>age</a:t>
            </a:r>
            <a:r>
              <a:rPr dirty="0" sz="1400" spc="-10">
                <a:solidFill>
                  <a:srgbClr val="6F6F6F"/>
                </a:solidFill>
                <a:latin typeface="Franklin Gothic Medium"/>
                <a:cs typeface="Franklin Gothic Medium"/>
              </a:rPr>
              <a:t>.</a:t>
            </a:r>
            <a:endParaRPr sz="1400">
              <a:latin typeface="Franklin Gothic Medium"/>
              <a:cs typeface="Franklin Gothic Medium"/>
            </a:endParaRPr>
          </a:p>
          <a:p>
            <a:pPr marL="284480" marR="137160" indent="-181610">
              <a:lnSpc>
                <a:spcPct val="112500"/>
              </a:lnSpc>
              <a:spcBef>
                <a:spcPts val="675"/>
              </a:spcBef>
              <a:buSzPct val="93333"/>
              <a:buFont typeface="Franklin Gothic Medium"/>
              <a:buChar char="•"/>
              <a:tabLst>
                <a:tab pos="284480" algn="l"/>
              </a:tabLst>
            </a:pPr>
            <a:r>
              <a:rPr dirty="0" spc="-45">
                <a:solidFill>
                  <a:srgbClr val="6F6F6F"/>
                </a:solidFill>
              </a:rPr>
              <a:t>Inc</a:t>
            </a:r>
            <a:r>
              <a:rPr dirty="0" sz="1400" spc="-45">
                <a:solidFill>
                  <a:srgbClr val="6F6F6F"/>
                </a:solidFill>
              </a:rPr>
              <a:t>r</a:t>
            </a:r>
            <a:r>
              <a:rPr dirty="0" spc="-45">
                <a:solidFill>
                  <a:srgbClr val="6F6F6F"/>
                </a:solidFill>
              </a:rPr>
              <a:t>ea</a:t>
            </a:r>
            <a:r>
              <a:rPr dirty="0" sz="1400" spc="-45">
                <a:solidFill>
                  <a:srgbClr val="6F6F6F"/>
                </a:solidFill>
              </a:rPr>
              <a:t>s</a:t>
            </a:r>
            <a:r>
              <a:rPr dirty="0" spc="-45">
                <a:solidFill>
                  <a:srgbClr val="6F6F6F"/>
                </a:solidFill>
              </a:rPr>
              <a:t>e</a:t>
            </a:r>
            <a:r>
              <a:rPr dirty="0" spc="-60">
                <a:solidFill>
                  <a:srgbClr val="6F6F6F"/>
                </a:solidFill>
              </a:rPr>
              <a:t> </a:t>
            </a:r>
            <a:r>
              <a:rPr dirty="0" sz="1400">
                <a:solidFill>
                  <a:srgbClr val="6F6F6F"/>
                </a:solidFill>
              </a:rPr>
              <a:t>pu</a:t>
            </a:r>
            <a:r>
              <a:rPr dirty="0">
                <a:solidFill>
                  <a:srgbClr val="6F6F6F"/>
                </a:solidFill>
              </a:rPr>
              <a:t>blic</a:t>
            </a:r>
            <a:r>
              <a:rPr dirty="0" spc="-55">
                <a:solidFill>
                  <a:srgbClr val="6F6F6F"/>
                </a:solidFill>
              </a:rPr>
              <a:t> </a:t>
            </a:r>
            <a:r>
              <a:rPr dirty="0" spc="-40">
                <a:solidFill>
                  <a:srgbClr val="6F6F6F"/>
                </a:solidFill>
              </a:rPr>
              <a:t>a</a:t>
            </a:r>
            <a:r>
              <a:rPr dirty="0" sz="1400" spc="-40">
                <a:solidFill>
                  <a:srgbClr val="6F6F6F"/>
                </a:solidFill>
              </a:rPr>
              <a:t>w</a:t>
            </a:r>
            <a:r>
              <a:rPr dirty="0" spc="-40">
                <a:solidFill>
                  <a:srgbClr val="6F6F6F"/>
                </a:solidFill>
              </a:rPr>
              <a:t>a</a:t>
            </a:r>
            <a:r>
              <a:rPr dirty="0" sz="1400" spc="-40">
                <a:solidFill>
                  <a:srgbClr val="6F6F6F"/>
                </a:solidFill>
              </a:rPr>
              <a:t>r</a:t>
            </a:r>
            <a:r>
              <a:rPr dirty="0" spc="-40">
                <a:solidFill>
                  <a:srgbClr val="6F6F6F"/>
                </a:solidFill>
              </a:rPr>
              <a:t>ene</a:t>
            </a:r>
            <a:r>
              <a:rPr dirty="0" sz="1400" spc="-40">
                <a:solidFill>
                  <a:srgbClr val="6F6F6F"/>
                </a:solidFill>
              </a:rPr>
              <a:t>ss</a:t>
            </a:r>
            <a:r>
              <a:rPr dirty="0" sz="1400" spc="-30">
                <a:solidFill>
                  <a:srgbClr val="6F6F6F"/>
                </a:solidFill>
              </a:rPr>
              <a:t> </a:t>
            </a:r>
            <a:r>
              <a:rPr dirty="0" spc="-55">
                <a:solidFill>
                  <a:srgbClr val="6F6F6F"/>
                </a:solidFill>
              </a:rPr>
              <a:t>and </a:t>
            </a:r>
            <a:r>
              <a:rPr dirty="0" spc="-30">
                <a:solidFill>
                  <a:srgbClr val="6F6F6F"/>
                </a:solidFill>
              </a:rPr>
              <a:t>ed</a:t>
            </a:r>
            <a:r>
              <a:rPr dirty="0" sz="1400" spc="-30">
                <a:solidFill>
                  <a:srgbClr val="6F6F6F"/>
                </a:solidFill>
              </a:rPr>
              <a:t>u</a:t>
            </a:r>
            <a:r>
              <a:rPr dirty="0" spc="-30">
                <a:solidFill>
                  <a:srgbClr val="6F6F6F"/>
                </a:solidFill>
              </a:rPr>
              <a:t>ca</a:t>
            </a:r>
            <a:r>
              <a:rPr dirty="0" sz="1400" spc="-30">
                <a:solidFill>
                  <a:srgbClr val="6F6F6F"/>
                </a:solidFill>
              </a:rPr>
              <a:t>t</a:t>
            </a:r>
            <a:r>
              <a:rPr dirty="0" spc="-30">
                <a:solidFill>
                  <a:srgbClr val="6F6F6F"/>
                </a:solidFill>
              </a:rPr>
              <a:t>ion</a:t>
            </a:r>
            <a:r>
              <a:rPr dirty="0" spc="-55">
                <a:solidFill>
                  <a:srgbClr val="6F6F6F"/>
                </a:solidFill>
              </a:rPr>
              <a:t> </a:t>
            </a:r>
            <a:r>
              <a:rPr dirty="0" spc="-20">
                <a:solidFill>
                  <a:srgbClr val="6F6F6F"/>
                </a:solidFill>
              </a:rPr>
              <a:t>abo</a:t>
            </a:r>
            <a:r>
              <a:rPr dirty="0" sz="1400" spc="-20">
                <a:solidFill>
                  <a:srgbClr val="6F6F6F"/>
                </a:solidFill>
              </a:rPr>
              <a:t>ut</a:t>
            </a:r>
            <a:r>
              <a:rPr dirty="0" sz="1400" spc="-50">
                <a:solidFill>
                  <a:srgbClr val="6F6F6F"/>
                </a:solidFill>
              </a:rPr>
              <a:t> </a:t>
            </a:r>
            <a:r>
              <a:rPr dirty="0" sz="1400" spc="-25">
                <a:solidFill>
                  <a:srgbClr val="6F6F6F"/>
                </a:solidFill>
              </a:rPr>
              <a:t>t</a:t>
            </a:r>
            <a:r>
              <a:rPr dirty="0" spc="-25">
                <a:solidFill>
                  <a:srgbClr val="6F6F6F"/>
                </a:solidFill>
              </a:rPr>
              <a:t>he </a:t>
            </a:r>
            <a:r>
              <a:rPr dirty="0" spc="-20">
                <a:solidFill>
                  <a:srgbClr val="6F6F6F"/>
                </a:solidFill>
              </a:rPr>
              <a:t>im</a:t>
            </a:r>
            <a:r>
              <a:rPr dirty="0" sz="1400" spc="-20">
                <a:solidFill>
                  <a:srgbClr val="6F6F6F"/>
                </a:solidFill>
              </a:rPr>
              <a:t>p</a:t>
            </a:r>
            <a:r>
              <a:rPr dirty="0" spc="-20">
                <a:solidFill>
                  <a:srgbClr val="6F6F6F"/>
                </a:solidFill>
              </a:rPr>
              <a:t>o</a:t>
            </a:r>
            <a:r>
              <a:rPr dirty="0" sz="1400" spc="-20">
                <a:solidFill>
                  <a:srgbClr val="6F6F6F"/>
                </a:solidFill>
              </a:rPr>
              <a:t>rt</a:t>
            </a:r>
            <a:r>
              <a:rPr dirty="0" spc="-20">
                <a:solidFill>
                  <a:srgbClr val="6F6F6F"/>
                </a:solidFill>
              </a:rPr>
              <a:t>ance</a:t>
            </a:r>
            <a:r>
              <a:rPr dirty="0" spc="-65">
                <a:solidFill>
                  <a:srgbClr val="6F6F6F"/>
                </a:solidFill>
              </a:rPr>
              <a:t> </a:t>
            </a:r>
            <a:r>
              <a:rPr dirty="0" spc="-10">
                <a:solidFill>
                  <a:srgbClr val="6F6F6F"/>
                </a:solidFill>
              </a:rPr>
              <a:t>of</a:t>
            </a:r>
            <a:r>
              <a:rPr dirty="0" spc="-90">
                <a:solidFill>
                  <a:srgbClr val="6F6F6F"/>
                </a:solidFill>
              </a:rPr>
              <a:t> </a:t>
            </a:r>
            <a:r>
              <a:rPr dirty="0" spc="-35">
                <a:solidFill>
                  <a:srgbClr val="6F6F6F"/>
                </a:solidFill>
              </a:rPr>
              <a:t>ai</a:t>
            </a:r>
            <a:r>
              <a:rPr dirty="0" sz="1400" spc="-35">
                <a:solidFill>
                  <a:srgbClr val="6F6F6F"/>
                </a:solidFill>
              </a:rPr>
              <a:t>r</a:t>
            </a:r>
            <a:r>
              <a:rPr dirty="0" sz="1400" spc="-75">
                <a:solidFill>
                  <a:srgbClr val="6F6F6F"/>
                </a:solidFill>
              </a:rPr>
              <a:t> </a:t>
            </a:r>
            <a:r>
              <a:rPr dirty="0" sz="1400">
                <a:solidFill>
                  <a:srgbClr val="6F6F6F"/>
                </a:solidFill>
              </a:rPr>
              <a:t>qu</a:t>
            </a:r>
            <a:r>
              <a:rPr dirty="0">
                <a:solidFill>
                  <a:srgbClr val="6F6F6F"/>
                </a:solidFill>
              </a:rPr>
              <a:t>ali</a:t>
            </a:r>
            <a:r>
              <a:rPr dirty="0" sz="1400">
                <a:solidFill>
                  <a:srgbClr val="6F6F6F"/>
                </a:solidFill>
              </a:rPr>
              <a:t>ty</a:t>
            </a:r>
            <a:r>
              <a:rPr dirty="0" sz="1400" spc="-55">
                <a:solidFill>
                  <a:srgbClr val="6F6F6F"/>
                </a:solidFill>
              </a:rPr>
              <a:t> </a:t>
            </a:r>
            <a:r>
              <a:rPr dirty="0" spc="-55">
                <a:solidFill>
                  <a:srgbClr val="6F6F6F"/>
                </a:solidFill>
              </a:rPr>
              <a:t>and</a:t>
            </a:r>
            <a:r>
              <a:rPr dirty="0" spc="-65">
                <a:solidFill>
                  <a:srgbClr val="6F6F6F"/>
                </a:solidFill>
              </a:rPr>
              <a:t> </a:t>
            </a:r>
            <a:r>
              <a:rPr dirty="0" spc="-25">
                <a:solidFill>
                  <a:srgbClr val="6F6F6F"/>
                </a:solidFill>
              </a:rPr>
              <a:t>indi</a:t>
            </a:r>
            <a:r>
              <a:rPr dirty="0" sz="1400" spc="-25">
                <a:solidFill>
                  <a:srgbClr val="6F6F6F"/>
                </a:solidFill>
              </a:rPr>
              <a:t>v</a:t>
            </a:r>
            <a:r>
              <a:rPr dirty="0" spc="-25">
                <a:solidFill>
                  <a:srgbClr val="6F6F6F"/>
                </a:solidFill>
              </a:rPr>
              <a:t>id</a:t>
            </a:r>
            <a:r>
              <a:rPr dirty="0" sz="1400" spc="-25">
                <a:solidFill>
                  <a:srgbClr val="6F6F6F"/>
                </a:solidFill>
              </a:rPr>
              <a:t>u</a:t>
            </a:r>
            <a:r>
              <a:rPr dirty="0" spc="-25">
                <a:solidFill>
                  <a:srgbClr val="6F6F6F"/>
                </a:solidFill>
              </a:rPr>
              <a:t>al</a:t>
            </a:r>
            <a:r>
              <a:rPr dirty="0" spc="-60">
                <a:solidFill>
                  <a:srgbClr val="6F6F6F"/>
                </a:solidFill>
              </a:rPr>
              <a:t> </a:t>
            </a:r>
            <a:r>
              <a:rPr dirty="0" spc="-25">
                <a:solidFill>
                  <a:srgbClr val="6F6F6F"/>
                </a:solidFill>
              </a:rPr>
              <a:t>ac</a:t>
            </a:r>
            <a:r>
              <a:rPr dirty="0" sz="1400" spc="-25">
                <a:solidFill>
                  <a:srgbClr val="6F6F6F"/>
                </a:solidFill>
              </a:rPr>
              <a:t>t</a:t>
            </a:r>
            <a:r>
              <a:rPr dirty="0" spc="-25">
                <a:solidFill>
                  <a:srgbClr val="6F6F6F"/>
                </a:solidFill>
              </a:rPr>
              <a:t>ion</a:t>
            </a:r>
            <a:r>
              <a:rPr dirty="0" sz="1400" spc="-25">
                <a:solidFill>
                  <a:srgbClr val="6F6F6F"/>
                </a:solidFill>
              </a:rPr>
              <a:t>s</a:t>
            </a:r>
            <a:r>
              <a:rPr dirty="0" sz="1400" spc="-60">
                <a:solidFill>
                  <a:srgbClr val="6F6F6F"/>
                </a:solidFill>
              </a:rPr>
              <a:t> </a:t>
            </a:r>
            <a:r>
              <a:rPr dirty="0" sz="1400" spc="-25">
                <a:solidFill>
                  <a:srgbClr val="6F6F6F"/>
                </a:solidFill>
              </a:rPr>
              <a:t>t</a:t>
            </a:r>
            <a:r>
              <a:rPr dirty="0" spc="-25">
                <a:solidFill>
                  <a:srgbClr val="6F6F6F"/>
                </a:solidFill>
              </a:rPr>
              <a:t>o </a:t>
            </a:r>
            <a:r>
              <a:rPr dirty="0" sz="1400" spc="-25">
                <a:solidFill>
                  <a:srgbClr val="6F6F6F"/>
                </a:solidFill>
              </a:rPr>
              <a:t>r</a:t>
            </a:r>
            <a:r>
              <a:rPr dirty="0" spc="-25">
                <a:solidFill>
                  <a:srgbClr val="6F6F6F"/>
                </a:solidFill>
              </a:rPr>
              <a:t>ed</a:t>
            </a:r>
            <a:r>
              <a:rPr dirty="0" sz="1400" spc="-25">
                <a:solidFill>
                  <a:srgbClr val="6F6F6F"/>
                </a:solidFill>
              </a:rPr>
              <a:t>u</a:t>
            </a:r>
            <a:r>
              <a:rPr dirty="0" spc="-25">
                <a:solidFill>
                  <a:srgbClr val="6F6F6F"/>
                </a:solidFill>
              </a:rPr>
              <a:t>ce</a:t>
            </a:r>
            <a:r>
              <a:rPr dirty="0" spc="-65">
                <a:solidFill>
                  <a:srgbClr val="6F6F6F"/>
                </a:solidFill>
              </a:rPr>
              <a:t> </a:t>
            </a:r>
            <a:r>
              <a:rPr dirty="0" sz="1400" spc="-10">
                <a:solidFill>
                  <a:srgbClr val="6F6F6F"/>
                </a:solidFill>
              </a:rPr>
              <a:t>p</a:t>
            </a:r>
            <a:r>
              <a:rPr dirty="0" spc="-10">
                <a:solidFill>
                  <a:srgbClr val="6F6F6F"/>
                </a:solidFill>
              </a:rPr>
              <a:t>oll</a:t>
            </a:r>
            <a:r>
              <a:rPr dirty="0" sz="1400" spc="-10">
                <a:solidFill>
                  <a:srgbClr val="6F6F6F"/>
                </a:solidFill>
              </a:rPr>
              <a:t>ut</a:t>
            </a:r>
            <a:r>
              <a:rPr dirty="0" spc="-10">
                <a:solidFill>
                  <a:srgbClr val="6F6F6F"/>
                </a:solidFill>
              </a:rPr>
              <a:t>ion</a:t>
            </a:r>
            <a:r>
              <a:rPr dirty="0" sz="1400" spc="-10">
                <a:solidFill>
                  <a:srgbClr val="6F6F6F"/>
                </a:solidFill>
                <a:latin typeface="Franklin Gothic Medium"/>
                <a:cs typeface="Franklin Gothic Medium"/>
              </a:rPr>
              <a:t>.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2024-05-16T18:31:28Z</dcterms:created>
  <dcterms:modified xsi:type="dcterms:W3CDTF">2024-05-16T18:31:28Z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Mozilla/5.0 (X11; Linux x86_64) AppleWebKit/537.36 (KHTML, like Gecko) HeadlessChrome/122.0.0.0 Safari/537.36</vt:lpwstr>
  </property>
  <property fmtid="{D5CDD505-2E9C-101B-9397-08002B2CF9AE}" pid="4" name="LastSaved">
    <vt:filetime>2024-05-16T00:00:00Z</vt:filetime>
  </property>
  <property fmtid="{D5CDD505-2E9C-101B-9397-08002B2CF9AE}" pid="5" name="Producer">
    <vt:lpwstr>pdf-lib (https://github.com/Hopding/pdf-lib)</vt:lpwstr>
  </property>
</Properties>
</file>