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BC589-FA57-4D8F-AA98-F62AA714A4D2}" type="datetimeFigureOut">
              <a:rPr lang="ko-KR" altLang="en-US" smtClean="0"/>
              <a:t>2020-04-13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A4023-1330-4213-9CCD-797E4060DB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6400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BC589-FA57-4D8F-AA98-F62AA714A4D2}" type="datetimeFigureOut">
              <a:rPr lang="ko-KR" altLang="en-US" smtClean="0"/>
              <a:t>2020-04-13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A4023-1330-4213-9CCD-797E4060DB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8893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BC589-FA57-4D8F-AA98-F62AA714A4D2}" type="datetimeFigureOut">
              <a:rPr lang="ko-KR" altLang="en-US" smtClean="0"/>
              <a:t>2020-04-13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A4023-1330-4213-9CCD-797E4060DB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9299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BC589-FA57-4D8F-AA98-F62AA714A4D2}" type="datetimeFigureOut">
              <a:rPr lang="ko-KR" altLang="en-US" smtClean="0"/>
              <a:t>2020-04-13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A4023-1330-4213-9CCD-797E4060DB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7117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BC589-FA57-4D8F-AA98-F62AA714A4D2}" type="datetimeFigureOut">
              <a:rPr lang="ko-KR" altLang="en-US" smtClean="0"/>
              <a:t>2020-04-13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A4023-1330-4213-9CCD-797E4060DB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641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BC589-FA57-4D8F-AA98-F62AA714A4D2}" type="datetimeFigureOut">
              <a:rPr lang="ko-KR" altLang="en-US" smtClean="0"/>
              <a:t>2020-04-13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A4023-1330-4213-9CCD-797E4060DB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0223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BC589-FA57-4D8F-AA98-F62AA714A4D2}" type="datetimeFigureOut">
              <a:rPr lang="ko-KR" altLang="en-US" smtClean="0"/>
              <a:t>2020-04-13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A4023-1330-4213-9CCD-797E4060DB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23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BC589-FA57-4D8F-AA98-F62AA714A4D2}" type="datetimeFigureOut">
              <a:rPr lang="ko-KR" altLang="en-US" smtClean="0"/>
              <a:t>2020-04-13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A4023-1330-4213-9CCD-797E4060DB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7979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BC589-FA57-4D8F-AA98-F62AA714A4D2}" type="datetimeFigureOut">
              <a:rPr lang="ko-KR" altLang="en-US" smtClean="0"/>
              <a:t>2020-04-13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A4023-1330-4213-9CCD-797E4060DB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6988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BC589-FA57-4D8F-AA98-F62AA714A4D2}" type="datetimeFigureOut">
              <a:rPr lang="ko-KR" altLang="en-US" smtClean="0"/>
              <a:t>2020-04-13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A4023-1330-4213-9CCD-797E4060DB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996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BC589-FA57-4D8F-AA98-F62AA714A4D2}" type="datetimeFigureOut">
              <a:rPr lang="ko-KR" altLang="en-US" smtClean="0"/>
              <a:t>2020-04-13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A4023-1330-4213-9CCD-797E4060DB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8417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BBC589-FA57-4D8F-AA98-F62AA714A4D2}" type="datetimeFigureOut">
              <a:rPr lang="ko-KR" altLang="en-US" smtClean="0"/>
              <a:t>2020-04-13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3A4023-1330-4213-9CCD-797E4060DB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9009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실행 단추: 사용자 지정 3">
            <a:hlinkClick r:id="" action="ppaction://noaction" highlightClick="1"/>
          </p:cNvPr>
          <p:cNvSpPr/>
          <p:nvPr/>
        </p:nvSpPr>
        <p:spPr>
          <a:xfrm>
            <a:off x="760517" y="2060371"/>
            <a:ext cx="2220830" cy="2801775"/>
          </a:xfrm>
          <a:prstGeom prst="actionButtonBlank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5" name="TextBox 4"/>
          <p:cNvSpPr txBox="1"/>
          <p:nvPr/>
        </p:nvSpPr>
        <p:spPr>
          <a:xfrm>
            <a:off x="692994" y="1571285"/>
            <a:ext cx="12302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/>
              <a:t>server</a:t>
            </a:r>
            <a:endParaRPr lang="ko-KR" altLang="en-US" sz="2800" b="1" dirty="0"/>
          </a:p>
        </p:txBody>
      </p:sp>
      <p:sp>
        <p:nvSpPr>
          <p:cNvPr id="7" name="실행 단추: 사용자 지정 6">
            <a:hlinkClick r:id="" action="ppaction://noaction" highlightClick="1"/>
          </p:cNvPr>
          <p:cNvSpPr/>
          <p:nvPr/>
        </p:nvSpPr>
        <p:spPr>
          <a:xfrm>
            <a:off x="1694443" y="2457495"/>
            <a:ext cx="1198660" cy="1191283"/>
          </a:xfrm>
          <a:prstGeom prst="actionButtonBlank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/>
          </a:p>
        </p:txBody>
      </p:sp>
      <p:sp>
        <p:nvSpPr>
          <p:cNvPr id="8" name="TextBox 7"/>
          <p:cNvSpPr txBox="1"/>
          <p:nvPr/>
        </p:nvSpPr>
        <p:spPr>
          <a:xfrm>
            <a:off x="1764722" y="2148592"/>
            <a:ext cx="1140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/>
              <a:t>s</a:t>
            </a:r>
            <a:r>
              <a:rPr lang="en-US" altLang="ko-KR" sz="1600" b="1" dirty="0" smtClean="0"/>
              <a:t>ock (file)</a:t>
            </a:r>
            <a:endParaRPr lang="ko-KR" altLang="en-US" sz="1600" b="1" dirty="0"/>
          </a:p>
        </p:txBody>
      </p:sp>
      <p:sp>
        <p:nvSpPr>
          <p:cNvPr id="16" name="실행 단추: 사용자 지정 15">
            <a:hlinkClick r:id="" action="ppaction://noaction" highlightClick="1"/>
          </p:cNvPr>
          <p:cNvSpPr/>
          <p:nvPr/>
        </p:nvSpPr>
        <p:spPr>
          <a:xfrm>
            <a:off x="3378153" y="2060371"/>
            <a:ext cx="2220830" cy="2801775"/>
          </a:xfrm>
          <a:prstGeom prst="actionButtonBlank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7" name="TextBox 16"/>
          <p:cNvSpPr txBox="1"/>
          <p:nvPr/>
        </p:nvSpPr>
        <p:spPr>
          <a:xfrm>
            <a:off x="3310630" y="1571285"/>
            <a:ext cx="12302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/>
              <a:t>server</a:t>
            </a:r>
            <a:endParaRPr lang="ko-KR" altLang="en-US" sz="2800" b="1" dirty="0"/>
          </a:p>
        </p:txBody>
      </p:sp>
      <p:sp>
        <p:nvSpPr>
          <p:cNvPr id="18" name="실행 단추: 사용자 지정 17">
            <a:hlinkClick r:id="" action="ppaction://noaction" highlightClick="1"/>
          </p:cNvPr>
          <p:cNvSpPr/>
          <p:nvPr/>
        </p:nvSpPr>
        <p:spPr>
          <a:xfrm>
            <a:off x="4312079" y="2457495"/>
            <a:ext cx="1198660" cy="1191283"/>
          </a:xfrm>
          <a:prstGeom prst="actionButtonBlank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/>
          </a:p>
        </p:txBody>
      </p:sp>
      <p:sp>
        <p:nvSpPr>
          <p:cNvPr id="19" name="TextBox 18"/>
          <p:cNvSpPr txBox="1"/>
          <p:nvPr/>
        </p:nvSpPr>
        <p:spPr>
          <a:xfrm>
            <a:off x="4382359" y="2148592"/>
            <a:ext cx="1140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/>
              <a:t>s</a:t>
            </a:r>
            <a:r>
              <a:rPr lang="en-US" altLang="ko-KR" sz="1600" b="1" dirty="0" smtClean="0"/>
              <a:t>ock (file)</a:t>
            </a:r>
            <a:endParaRPr lang="ko-KR" altLang="en-US" sz="16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4466924" y="2545770"/>
            <a:ext cx="893386" cy="27699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serv_addr</a:t>
            </a:r>
            <a:endParaRPr lang="ko-KR" altLang="en-US" sz="1200" b="1" dirty="0"/>
          </a:p>
        </p:txBody>
      </p:sp>
      <p:sp>
        <p:nvSpPr>
          <p:cNvPr id="22" name="실행 단추: 사용자 지정 21">
            <a:hlinkClick r:id="" action="ppaction://noaction" highlightClick="1"/>
          </p:cNvPr>
          <p:cNvSpPr/>
          <p:nvPr/>
        </p:nvSpPr>
        <p:spPr>
          <a:xfrm>
            <a:off x="4264279" y="2170717"/>
            <a:ext cx="1294260" cy="698665"/>
          </a:xfrm>
          <a:prstGeom prst="actionButtonBlank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/>
          </a:p>
        </p:txBody>
      </p:sp>
      <p:sp>
        <p:nvSpPr>
          <p:cNvPr id="23" name="TextBox 22"/>
          <p:cNvSpPr txBox="1"/>
          <p:nvPr/>
        </p:nvSpPr>
        <p:spPr>
          <a:xfrm>
            <a:off x="4382359" y="2869381"/>
            <a:ext cx="6222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rgbClr val="FF0000"/>
                </a:solidFill>
              </a:rPr>
              <a:t>bind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24" name="실행 단추: 사용자 지정 23">
            <a:hlinkClick r:id="" action="ppaction://noaction" highlightClick="1"/>
          </p:cNvPr>
          <p:cNvSpPr/>
          <p:nvPr/>
        </p:nvSpPr>
        <p:spPr>
          <a:xfrm>
            <a:off x="1640831" y="2170717"/>
            <a:ext cx="1294260" cy="1566337"/>
          </a:xfrm>
          <a:prstGeom prst="actionButtonBlank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/>
          </a:p>
        </p:txBody>
      </p:sp>
      <p:sp>
        <p:nvSpPr>
          <p:cNvPr id="25" name="TextBox 24"/>
          <p:cNvSpPr txBox="1"/>
          <p:nvPr/>
        </p:nvSpPr>
        <p:spPr>
          <a:xfrm>
            <a:off x="1917276" y="3744443"/>
            <a:ext cx="8066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rgbClr val="FF0000"/>
                </a:solidFill>
              </a:rPr>
              <a:t>socket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26" name="실행 단추: 사용자 지정 25">
            <a:hlinkClick r:id="" action="ppaction://noaction" highlightClick="1"/>
          </p:cNvPr>
          <p:cNvSpPr/>
          <p:nvPr/>
        </p:nvSpPr>
        <p:spPr>
          <a:xfrm>
            <a:off x="5995789" y="2060371"/>
            <a:ext cx="2220830" cy="2801775"/>
          </a:xfrm>
          <a:prstGeom prst="actionButtonBlank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7" name="TextBox 26"/>
          <p:cNvSpPr txBox="1"/>
          <p:nvPr/>
        </p:nvSpPr>
        <p:spPr>
          <a:xfrm>
            <a:off x="5928265" y="1571285"/>
            <a:ext cx="12302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/>
              <a:t>server</a:t>
            </a:r>
            <a:endParaRPr lang="ko-KR" altLang="en-US" sz="2800" b="1" dirty="0"/>
          </a:p>
        </p:txBody>
      </p:sp>
      <p:sp>
        <p:nvSpPr>
          <p:cNvPr id="28" name="실행 단추: 사용자 지정 27">
            <a:hlinkClick r:id="" action="ppaction://noaction" highlightClick="1"/>
          </p:cNvPr>
          <p:cNvSpPr/>
          <p:nvPr/>
        </p:nvSpPr>
        <p:spPr>
          <a:xfrm>
            <a:off x="6929715" y="2457495"/>
            <a:ext cx="1198660" cy="1191283"/>
          </a:xfrm>
          <a:prstGeom prst="actionButtonBlank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/>
          </a:p>
        </p:txBody>
      </p:sp>
      <p:sp>
        <p:nvSpPr>
          <p:cNvPr id="29" name="TextBox 28"/>
          <p:cNvSpPr txBox="1"/>
          <p:nvPr/>
        </p:nvSpPr>
        <p:spPr>
          <a:xfrm>
            <a:off x="6999995" y="2148592"/>
            <a:ext cx="1140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/>
              <a:t>s</a:t>
            </a:r>
            <a:r>
              <a:rPr lang="en-US" altLang="ko-KR" sz="1600" b="1" dirty="0" smtClean="0"/>
              <a:t>ock (file)</a:t>
            </a:r>
            <a:endParaRPr lang="ko-KR" altLang="en-US" sz="16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7084561" y="2545770"/>
            <a:ext cx="893386" cy="27699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serv_addr</a:t>
            </a:r>
            <a:endParaRPr lang="ko-KR" altLang="en-US" sz="1200" b="1" dirty="0"/>
          </a:p>
        </p:txBody>
      </p:sp>
      <p:sp>
        <p:nvSpPr>
          <p:cNvPr id="33" name="실행 단추: 사용자 지정 32">
            <a:hlinkClick r:id="" action="ppaction://noaction" highlightClick="1"/>
          </p:cNvPr>
          <p:cNvSpPr/>
          <p:nvPr/>
        </p:nvSpPr>
        <p:spPr>
          <a:xfrm>
            <a:off x="6878236" y="2170716"/>
            <a:ext cx="1294260" cy="1573727"/>
          </a:xfrm>
          <a:prstGeom prst="actionButtonBlank">
            <a:avLst/>
          </a:prstGeom>
          <a:noFill/>
          <a:ln w="19050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/>
          </a:p>
        </p:txBody>
      </p:sp>
      <p:sp>
        <p:nvSpPr>
          <p:cNvPr id="34" name="TextBox 33"/>
          <p:cNvSpPr txBox="1"/>
          <p:nvPr/>
        </p:nvSpPr>
        <p:spPr>
          <a:xfrm>
            <a:off x="7036162" y="3277496"/>
            <a:ext cx="10578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rgbClr val="7030A0"/>
                </a:solidFill>
              </a:rPr>
              <a:t>recvfrom</a:t>
            </a:r>
            <a:endParaRPr lang="ko-KR" altLang="en-US" sz="1600" b="1" dirty="0">
              <a:solidFill>
                <a:srgbClr val="7030A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491815" y="3805664"/>
            <a:ext cx="1378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① </a:t>
            </a:r>
            <a:r>
              <a:rPr lang="en-US" altLang="ko-KR" sz="1200" dirty="0" smtClean="0"/>
              <a:t>wait until get </a:t>
            </a:r>
          </a:p>
          <a:p>
            <a:r>
              <a:rPr lang="en-US" altLang="ko-KR" sz="1200" dirty="0" smtClean="0"/>
              <a:t>data from client</a:t>
            </a:r>
          </a:p>
        </p:txBody>
      </p:sp>
      <p:cxnSp>
        <p:nvCxnSpPr>
          <p:cNvPr id="37" name="직선 화살표 연결선 36"/>
          <p:cNvCxnSpPr/>
          <p:nvPr/>
        </p:nvCxnSpPr>
        <p:spPr>
          <a:xfrm flipH="1">
            <a:off x="8014570" y="3023833"/>
            <a:ext cx="6438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자유형 38"/>
          <p:cNvSpPr/>
          <p:nvPr/>
        </p:nvSpPr>
        <p:spPr>
          <a:xfrm>
            <a:off x="6627610" y="3284866"/>
            <a:ext cx="500054" cy="507409"/>
          </a:xfrm>
          <a:custGeom>
            <a:avLst/>
            <a:gdLst>
              <a:gd name="connsiteX0" fmla="*/ 597877 w 597877"/>
              <a:gd name="connsiteY0" fmla="*/ 0 h 606670"/>
              <a:gd name="connsiteX1" fmla="*/ 0 w 597877"/>
              <a:gd name="connsiteY1" fmla="*/ 0 h 606670"/>
              <a:gd name="connsiteX2" fmla="*/ 0 w 597877"/>
              <a:gd name="connsiteY2" fmla="*/ 606670 h 606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7877" h="606670">
                <a:moveTo>
                  <a:pt x="597877" y="0"/>
                </a:moveTo>
                <a:lnTo>
                  <a:pt x="0" y="0"/>
                </a:lnTo>
                <a:lnTo>
                  <a:pt x="0" y="606670"/>
                </a:lnTo>
              </a:path>
            </a:pathLst>
          </a:custGeom>
          <a:noFill/>
          <a:ln w="9525">
            <a:solidFill>
              <a:schemeClr val="accent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40" name="TextBox 39"/>
          <p:cNvSpPr txBox="1"/>
          <p:nvPr/>
        </p:nvSpPr>
        <p:spPr>
          <a:xfrm>
            <a:off x="6147987" y="3863915"/>
            <a:ext cx="982961" cy="27699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client_addr</a:t>
            </a:r>
            <a:endParaRPr lang="ko-KR" altLang="en-US" sz="12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6094167" y="4213254"/>
            <a:ext cx="14782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② </a:t>
            </a:r>
            <a:r>
              <a:rPr lang="en-US" altLang="ko-KR" sz="1200" dirty="0" smtClean="0"/>
              <a:t>get client addr </a:t>
            </a:r>
          </a:p>
          <a:p>
            <a:r>
              <a:rPr lang="en-US" altLang="ko-KR" sz="1200" dirty="0" smtClean="0"/>
              <a:t>from recvfrom()</a:t>
            </a:r>
          </a:p>
        </p:txBody>
      </p:sp>
      <p:sp>
        <p:nvSpPr>
          <p:cNvPr id="55" name="실행 단추: 사용자 지정 54">
            <a:hlinkClick r:id="" action="ppaction://noaction" highlightClick="1"/>
          </p:cNvPr>
          <p:cNvSpPr/>
          <p:nvPr/>
        </p:nvSpPr>
        <p:spPr>
          <a:xfrm>
            <a:off x="8721686" y="2060371"/>
            <a:ext cx="2220830" cy="2801775"/>
          </a:xfrm>
          <a:prstGeom prst="actionButtonBlank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56" name="TextBox 55"/>
          <p:cNvSpPr txBox="1"/>
          <p:nvPr/>
        </p:nvSpPr>
        <p:spPr>
          <a:xfrm>
            <a:off x="8654162" y="1571285"/>
            <a:ext cx="12302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/>
              <a:t>server</a:t>
            </a:r>
            <a:endParaRPr lang="ko-KR" altLang="en-US" sz="2800" b="1" dirty="0"/>
          </a:p>
        </p:txBody>
      </p:sp>
      <p:sp>
        <p:nvSpPr>
          <p:cNvPr id="57" name="실행 단추: 사용자 지정 56">
            <a:hlinkClick r:id="" action="ppaction://noaction" highlightClick="1"/>
          </p:cNvPr>
          <p:cNvSpPr/>
          <p:nvPr/>
        </p:nvSpPr>
        <p:spPr>
          <a:xfrm>
            <a:off x="9655612" y="2457495"/>
            <a:ext cx="1198660" cy="1191283"/>
          </a:xfrm>
          <a:prstGeom prst="actionButtonBlank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/>
          </a:p>
        </p:txBody>
      </p:sp>
      <p:sp>
        <p:nvSpPr>
          <p:cNvPr id="58" name="TextBox 57"/>
          <p:cNvSpPr txBox="1"/>
          <p:nvPr/>
        </p:nvSpPr>
        <p:spPr>
          <a:xfrm>
            <a:off x="9725892" y="2148592"/>
            <a:ext cx="1140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/>
              <a:t>s</a:t>
            </a:r>
            <a:r>
              <a:rPr lang="en-US" altLang="ko-KR" sz="1600" b="1" dirty="0" smtClean="0"/>
              <a:t>ock (file)</a:t>
            </a:r>
            <a:endParaRPr lang="ko-KR" altLang="en-US" sz="1600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9810458" y="2545770"/>
            <a:ext cx="893386" cy="27699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serv_addr</a:t>
            </a:r>
            <a:endParaRPr lang="ko-KR" altLang="en-US" sz="1200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9774240" y="3278549"/>
            <a:ext cx="982961" cy="27699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client_addr</a:t>
            </a:r>
            <a:endParaRPr lang="ko-KR" altLang="en-US" sz="1200" b="1" dirty="0"/>
          </a:p>
        </p:txBody>
      </p:sp>
      <p:sp>
        <p:nvSpPr>
          <p:cNvPr id="67" name="실행 단추: 사용자 지정 66">
            <a:hlinkClick r:id="" action="ppaction://noaction" highlightClick="1"/>
          </p:cNvPr>
          <p:cNvSpPr/>
          <p:nvPr/>
        </p:nvSpPr>
        <p:spPr>
          <a:xfrm>
            <a:off x="9607812" y="3040255"/>
            <a:ext cx="1294260" cy="698665"/>
          </a:xfrm>
          <a:prstGeom prst="actionButtonBlank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/>
          </a:p>
        </p:txBody>
      </p:sp>
      <p:sp>
        <p:nvSpPr>
          <p:cNvPr id="68" name="TextBox 67"/>
          <p:cNvSpPr txBox="1"/>
          <p:nvPr/>
        </p:nvSpPr>
        <p:spPr>
          <a:xfrm>
            <a:off x="9871412" y="3737054"/>
            <a:ext cx="8490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err="1">
                <a:solidFill>
                  <a:srgbClr val="FF0000"/>
                </a:solidFill>
              </a:rPr>
              <a:t>s</a:t>
            </a:r>
            <a:r>
              <a:rPr lang="en-US" altLang="ko-KR" sz="1600" b="1" dirty="0" err="1" smtClean="0">
                <a:solidFill>
                  <a:srgbClr val="FF0000"/>
                </a:solidFill>
              </a:rPr>
              <a:t>endto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35270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43</Words>
  <Application>Microsoft Office PowerPoint</Application>
  <PresentationFormat>와이드스크린</PresentationFormat>
  <Paragraphs>21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CHOI KIHO</dc:creator>
  <cp:lastModifiedBy>CHOI KIHO</cp:lastModifiedBy>
  <cp:revision>2</cp:revision>
  <dcterms:created xsi:type="dcterms:W3CDTF">2020-04-13T13:02:18Z</dcterms:created>
  <dcterms:modified xsi:type="dcterms:W3CDTF">2020-04-13T13:16:27Z</dcterms:modified>
</cp:coreProperties>
</file>