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68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-37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40E6-73E8-4213-B87B-887D05AB5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35D2F-3A17-47E9-97B6-444BF7FFA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DF78-F2C8-4BFF-BA80-1489CE28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096B-88F5-4D2D-B47E-9A58C81E2E9E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BC23-9854-488C-A423-AA74E0D6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55A67-7F39-4BCF-A1E8-BFACF53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773C-8724-44E4-B3B0-0A388C4085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24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FBD1-73DD-4993-BE9C-E80CC7B9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937E1-EA7F-4F98-B611-EABA72CF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2563-963D-40D5-A0D0-25767072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096B-88F5-4D2D-B47E-9A58C81E2E9E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0DD79-6C3A-40E8-A24E-C0D8B1C2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A7710-230E-4814-9C2C-364983E1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773C-8724-44E4-B3B0-0A388C4085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08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8C567-D52C-4822-9555-21370F3F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89AA-71FF-4557-8FAF-4B7BE7E54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5CCBB-A37F-4B85-AC05-91F0A01E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096B-88F5-4D2D-B47E-9A58C81E2E9E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2921-16F4-4BC4-BBE6-62FE601E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FFA7-7A00-4807-85B6-83E78C5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773C-8724-44E4-B3B0-0A388C4085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1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7504-7BAC-4E6F-BEA6-20A136F9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4DF3-A888-4472-9637-0A1D4945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CA05-FD45-41EC-B020-F34C4588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096B-88F5-4D2D-B47E-9A58C81E2E9E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86484-6738-4AC6-93DD-3440B088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26ABE-11B5-4DC1-9626-C854D05D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773C-8724-44E4-B3B0-0A388C4085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54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8117-3B50-4D2B-8E8A-F7294B8D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3061-B336-47C5-8917-31F9AC63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D59B-BE6C-47F6-87F2-D7465D88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096B-88F5-4D2D-B47E-9A58C81E2E9E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5E35-72B3-4526-8499-D71723FC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C294-57E0-4A9F-AC52-FF8A0AA0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773C-8724-44E4-B3B0-0A388C4085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C1D3-C77E-4D3E-8B8B-A369E5E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C8FB-50EB-4F88-9881-A52024402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4D996-8BCA-4994-B00E-2B8323856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9A1F1-DD82-489A-BD22-EA633600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096B-88F5-4D2D-B47E-9A58C81E2E9E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DC1CD-98F8-475F-B933-79AD87AC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0C3A0-6C56-451F-83F5-D7E92C3C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773C-8724-44E4-B3B0-0A388C4085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86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F686-D09E-472C-B892-F38CB60F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1DB9F-898B-442D-8360-C0119D3B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71669-1811-43D9-A832-AA50F85F7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B5851-D1B8-40EE-A94B-EF53C8B8C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4D17B-1503-4ADF-89E1-94D80995E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5FF63-2DDA-4A5B-A9BE-F5E1FBF5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096B-88F5-4D2D-B47E-9A58C81E2E9E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EB35C-A4B2-451E-9BF0-B57E46BD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0AEE1-1FE4-4821-AE14-E2265D02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773C-8724-44E4-B3B0-0A388C4085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5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62EB-C6CC-42F4-8A09-6E705E58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40541-C633-4675-8A80-E1B161B5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096B-88F5-4D2D-B47E-9A58C81E2E9E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5E344-C6A7-41D4-96B1-DFBFAB51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4F15E-150F-460D-AF09-49246688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773C-8724-44E4-B3B0-0A388C4085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2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B81FD-920F-4324-8C6C-D8352B4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096B-88F5-4D2D-B47E-9A58C81E2E9E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DD030-F3CD-453F-9ADB-D31D89BB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0A07B-3930-404B-9885-2EE7ACA7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773C-8724-44E4-B3B0-0A388C4085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9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1C83-4CBD-49C8-B60A-C7C16671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9A24-073D-4BB0-86AA-C99C2352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908F8-DD79-4EB6-A318-3B5EDC25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C6C61-1566-4F47-A99D-605AEA6D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096B-88F5-4D2D-B47E-9A58C81E2E9E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9C019-C290-4151-B989-523BA4D3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A03A2-024E-4F40-9A0C-229AF409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773C-8724-44E4-B3B0-0A388C4085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40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E749-7B30-4C10-8341-2C04A72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5966F-2775-46E8-8C80-52DF80FDE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06657-5BD5-44CB-9229-E89B4BC2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37F7F-3F5E-4D75-8EEE-F5BA4C98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096B-88F5-4D2D-B47E-9A58C81E2E9E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4B896-5C9B-4DFD-9C5E-F78DE668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1FD01-3F39-4DD8-8049-44E3EA84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773C-8724-44E4-B3B0-0A388C4085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92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6DAE9-26F9-44CB-A6F9-FB78C943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5757-04EC-49E3-ADA3-FEECEF499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9C35-43E6-49F2-B29E-EB8FCC1E6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E096B-88F5-4D2D-B47E-9A58C81E2E9E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0474-0696-4B10-A9C0-1C6401A04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71C6-8932-4EF8-82E0-A40B7E77E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773C-8724-44E4-B3B0-0A388C4085E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4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0672-9D75-433F-B300-80D317CC9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1F80E-E2CE-4715-BAC2-56049508E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Basic steps to analyze JVM problems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6EE5AAF-8F2F-4F0D-9CB1-CECF05F9D1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3615486"/>
                  </p:ext>
                </p:extLst>
              </p:nvPr>
            </p:nvGraphicFramePr>
            <p:xfrm>
              <a:off x="221310" y="2806498"/>
              <a:ext cx="3048000" cy="1714500"/>
            </p:xfrm>
            <a:graphic>
              <a:graphicData uri="http://schemas.microsoft.com/office/powerpoint/2016/slidezoom">
                <pslz:sldZm>
                  <pslz:sldZmObj sldId="256" cId="1199328029">
                    <pslz:zmPr id="{8469E5C0-98B1-4D45-A223-CB68CE798AE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6EE5AAF-8F2F-4F0D-9CB1-CECF05F9D1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310" y="280649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32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B77D-3B29-4ECC-843B-689EBCF5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540328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JConsole 2 – start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2BE5-CD5A-40E2-93BB-2236017E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5" y="1569027"/>
            <a:ext cx="10515600" cy="4717472"/>
          </a:xfrm>
        </p:spPr>
        <p:txBody>
          <a:bodyPr>
            <a:norm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Download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Y: drive on Citrix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Download Java JDK 1.8 to Y: drive on Citrix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 jconsole.bat of the Y: drive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set JAVA_HOME=Y:\jdk1.8.0_144 (path to the Y: drive JDK)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 the tunnel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 jconsole.bat of the Y: drive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Logon information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Remote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service:jmx:remoting-jmx</a:t>
            </a:r>
            <a:r>
              <a:rPr lang="en-US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://127.0.0.1:9999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user: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password:		Root123+</a:t>
            </a:r>
          </a:p>
        </p:txBody>
      </p:sp>
    </p:spTree>
    <p:extLst>
      <p:ext uri="{BB962C8B-B14F-4D97-AF65-F5344CB8AC3E}">
        <p14:creationId xmlns:p14="http://schemas.microsoft.com/office/powerpoint/2010/main" val="425922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B842FA-3A25-4E5A-88F4-701D5203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49" y="0"/>
            <a:ext cx="8205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3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B9E7-A2EE-4C3A-9BEE-836FA95A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BECA-6B00-4BE6-B045-69AFFCFA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Heap status with jstat</a:t>
            </a:r>
          </a:p>
          <a:p>
            <a:r>
              <a:rPr lang="de-DE" dirty="0"/>
              <a:t>Take a thread dump using jstack</a:t>
            </a:r>
          </a:p>
          <a:p>
            <a:r>
              <a:rPr lang="de-DE" dirty="0"/>
              <a:t>Heapdump</a:t>
            </a:r>
          </a:p>
          <a:p>
            <a:r>
              <a:rPr lang="de-DE" dirty="0"/>
              <a:t>Java Mission Control with Jboss</a:t>
            </a:r>
          </a:p>
          <a:p>
            <a:r>
              <a:rPr lang="de-DE" dirty="0"/>
              <a:t>JConsole with Jboss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14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B77D-3B29-4ECC-843B-689EBCF5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Check java heap with jstat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2BE5-CD5A-40E2-93BB-2236017E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5338354"/>
          </a:xfrm>
        </p:spPr>
        <p:txBody>
          <a:bodyPr>
            <a:normAutofit lnSpcReduction="10000"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/opt/jdk1.8/bin/jstat -gcutil  &lt;pid&gt;	</a:t>
            </a:r>
            <a:r>
              <a:rPr lang="de-DE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 jboss runtime user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S0     S1      E      O      P     YGC     YGCT    FGC    FGCT     GCT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0.00   6.91  93.60  11.50  15.55     13    0.948     0    0.000    0.948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Eden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Survivor 1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Survivor 2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Old generation</a:t>
            </a:r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FGC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/opt/jdk1.8/bin/jstat -gcmetacapacity  &lt;pid&gt;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MCMN       MCMX         MC       CCSMN      CCSMX        CCSC     YGC   FGC     FGCT      GCT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0.0  1501184.0   508928.0         0.0  1048576.0     57344.0      83     1    4.319   18.288 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MCMN: Minimum metaspace capacity (kB).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MCMX: Maximum metaspace capacity (kB).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MC: Metaspace capacity (kB).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MetaSpace was introduced with JDK 1.8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45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CA75-22C0-4403-9F63-FDF6475B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6228"/>
          </a:xfrm>
        </p:spPr>
        <p:txBody>
          <a:bodyPr>
            <a:normAutofit/>
          </a:bodyPr>
          <a:lstStyle/>
          <a:p>
            <a:r>
              <a:rPr lang="de-DE" sz="3600" dirty="0"/>
              <a:t>Java Memory Model (before JDK 1.8)</a:t>
            </a:r>
            <a:br>
              <a:rPr lang="de-DE" sz="3600" dirty="0"/>
            </a:br>
            <a:r>
              <a:rPr lang="de-DE" sz="1600" dirty="0"/>
              <a:t>http://abhinawtripathi34.wixsite.com/abhinawtripathi/single-post/2017/05/30/Java-Memory-Architecture-and-Garbage-Collection-AlgorithmsPart-1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3FAAC-76CD-4054-88C1-037F3838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46" y="1383656"/>
            <a:ext cx="72199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7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B77D-3B29-4ECC-843B-689EBCF5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540328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Check java threads with jstack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2BE5-CD5A-40E2-93BB-2236017E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5" y="1569027"/>
            <a:ext cx="10515600" cy="4717472"/>
          </a:xfrm>
        </p:spPr>
        <p:txBody>
          <a:bodyPr>
            <a:norm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/opt/jdk1.8/bin/jstack &lt;pid&gt; &gt; /tmp/vtszgjj01_uszgjplap1.thread.dump.2019-09-26_09.31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file could be read directly but it‘s better to analyze it with a  thread dump analyzer like JVM Thread Analyzer                                          "C:\Program Files\Java\jdk-11.0.2\bin\java.exe" -jar "C:\tmp\IBM Thread Analyzer\jca461.jar"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B77D-3B29-4ECC-843B-689EBCF5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540328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Take a java heap dump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2BE5-CD5A-40E2-93BB-2236017E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5" y="1569027"/>
            <a:ext cx="10515600" cy="4717472"/>
          </a:xfrm>
        </p:spPr>
        <p:txBody>
          <a:bodyPr>
            <a:normAutofit/>
          </a:bodyPr>
          <a:lstStyle/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 careful: The java heap dump blocks the full JVM !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/opt/jdk1.8/bin/jmap -dump:format=b,file=&lt;file name&gt; &lt;pid&gt;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java heap dump can have the size of gigabytes. Keep this in mind for the filesystem of the output file.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heap dump should be analyzed by the development team. 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8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B77D-3B29-4ECC-843B-689EBCF5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540328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Java Mission Control 1 – prepare the 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2BE5-CD5A-40E2-93BB-2236017E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5" y="1569027"/>
            <a:ext cx="10515600" cy="4717472"/>
          </a:xfrm>
        </p:spPr>
        <p:txBody>
          <a:bodyPr>
            <a:norm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java parameters: -XX:+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UnlockCommercialFeatures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-XX:+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FlightRecorder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Restart the JVM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http://www.oracle.com/technetwork/java/javaseproducts/mission-control/java-mission-control-1998576.html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https://docs.oracle.com/javacomponents/jmc-5-5/jfr-runtime-guide/comline.htm#JFRRT183  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8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B77D-3B29-4ECC-843B-689EBCF5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540328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Java Mission Control 2 – commands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2BE5-CD5A-40E2-93BB-2236017E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5" y="1569027"/>
            <a:ext cx="10515600" cy="47174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JAVA_HOME=/opt/jdk1.8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PATH=$JAVA_HOME/bin:$PATH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VM.check_commercial_features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JFR.start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duration=3600s filename=/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/uszgjplap1.vtszgjj01.2019-09-30_hh.mm.jfr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JFR.stop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recording=1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JFR.check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Copy the file to your PC and use jmc.exe to view it </a:t>
            </a:r>
          </a:p>
        </p:txBody>
      </p:sp>
    </p:spTree>
    <p:extLst>
      <p:ext uri="{BB962C8B-B14F-4D97-AF65-F5344CB8AC3E}">
        <p14:creationId xmlns:p14="http://schemas.microsoft.com/office/powerpoint/2010/main" val="65190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B77D-3B29-4ECC-843B-689EBCF5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540328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/>
              <a:t>JConsole 1 – setup for Jboss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2BE5-CD5A-40E2-93BB-2236017E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5" y="1569027"/>
            <a:ext cx="10515600" cy="4717472"/>
          </a:xfrm>
        </p:spPr>
        <p:txBody>
          <a:bodyPr>
            <a:norm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mgmt-users.properties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add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=b9ba48780c74878bf86238265a222d6a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standalone.xml -&gt; add user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SuperUser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&lt;role name="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SuperUser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include-all="false"&gt;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&lt;include&gt;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&lt;user name="$local"/&gt;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&lt;user alias="</a:t>
            </a:r>
            <a:r>
              <a:rPr lang="en-US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adminx</a:t>
            </a:r>
            <a:r>
              <a:rPr lang="en-US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name="</a:t>
            </a:r>
            <a:r>
              <a:rPr lang="en-US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adminx</a:t>
            </a:r>
            <a:r>
              <a:rPr lang="en-US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&lt;group alias="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jknqwradmin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name="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jknqwradmin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&lt;/include&gt;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Restart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Jboss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Tunnel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uszgjqlap1.internal.unicreditgroup.eu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L9999  127.0.0.1:9999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9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Java monitoring</vt:lpstr>
      <vt:lpstr>Agenda</vt:lpstr>
      <vt:lpstr>Check java heap with jstat</vt:lpstr>
      <vt:lpstr>Java Memory Model (before JDK 1.8) http://abhinawtripathi34.wixsite.com/abhinawtripathi/single-post/2017/05/30/Java-Memory-Architecture-and-Garbage-Collection-AlgorithmsPart-1</vt:lpstr>
      <vt:lpstr>Check java threads with jstack</vt:lpstr>
      <vt:lpstr>Take a java heap dump</vt:lpstr>
      <vt:lpstr>Java Mission Control 1 – prepare the JVM</vt:lpstr>
      <vt:lpstr>Java Mission Control 2 – commands and analysis</vt:lpstr>
      <vt:lpstr>JConsole 1 – setup for Jboss</vt:lpstr>
      <vt:lpstr>JConsole 2 – start the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monitoring</dc:title>
  <dc:creator>Jan Blechschmidt</dc:creator>
  <cp:lastModifiedBy>Jan Blechschmidt</cp:lastModifiedBy>
  <cp:revision>29</cp:revision>
  <dcterms:created xsi:type="dcterms:W3CDTF">2019-11-13T15:09:22Z</dcterms:created>
  <dcterms:modified xsi:type="dcterms:W3CDTF">2019-11-14T14:05:53Z</dcterms:modified>
</cp:coreProperties>
</file>