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427F-8028-6A4C-8958-E7992CF2B20D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7701-7BA9-7F44-996E-4157DCD4B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0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9BFFD-4998-A042-9675-39172F54E4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F5CD4-E77F-4E80-C61F-C10674DD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CB30EB-11EA-6BB8-A00D-A82215F2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BC409-C13E-6459-C73C-D988532C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2D22B-799C-60F3-9519-63ECB529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600A7-F913-4CF9-B907-C18EC458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1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B6020-1D13-01F9-FE6B-D11E0170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EE7177-FCFD-5D5F-956C-1F91174B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40879-2393-51A6-6B92-F0169AB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6D17-950E-B415-4E56-B80FCC8C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76402-B154-AD7E-083A-AB718CDD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3C7EA-82BE-357B-8785-4B1BA9E4A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C80644-4637-B848-CB32-212FC2D6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5BBF-D553-1A23-3FD9-D03532D5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0EE60-06DB-39CF-182C-36EACF1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61681-00F4-6705-02D8-2F9C23EA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49EE5-302F-9FB3-B1AB-89877061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BF970-2E2E-FF93-AAEF-25BC3285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F1A40-6784-05E8-B7A6-87D0C9C5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5DD89-C2BD-DCFE-B5B8-C457445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0A80B-1A72-D2BB-D4A4-78E222F7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3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15047-D77C-2E6E-8725-62D0458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CEC176-FD41-E99E-57B6-9C383CBA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6A58F-750C-080D-2480-331F371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89CDD-A020-578E-61EC-9C328933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E5B5AE-DFDC-B505-4ED8-8987DD49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97AC0-28FB-64C7-24FA-2AED11C7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BE9BFA-3480-18A7-1263-BA8B472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BBDA53-7438-F4BA-73E0-63A1495D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B8766-B70B-F65E-697D-52D64E8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4C6472-9890-26D4-8EDB-99750124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9601C0-D823-6890-BEF2-0E029C8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5E65-561F-D890-7AAE-093BBCC0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6877FC-A477-7D68-35F3-DD8A96F4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A4F12-2EDA-D90C-9C32-725F1F33E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B6253E-CA9F-C185-5ED6-69E880C8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DCCE9A-CF56-5E0B-816C-2A7628EE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08FE61-6F19-5A70-5A8E-ABF5FC4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22E6A0-CE49-761C-E158-6AB0D7F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232A1E-15F3-DEBC-96CC-D32AD1C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1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B523A-15F6-8027-C393-C620A91C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9AE3BC-224C-108A-F5C1-B629825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DB2E96-27B9-D6EA-0B4F-448C139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1B89A2-D992-CEAE-EA50-2F378AF3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13754F-9466-B4DA-DEC6-4B778B6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CACA1-D6AF-B540-BE47-13981CE4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410C4-CEE4-E98E-2546-088C4EF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C8E55-965A-0446-22C3-576AF6B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E7FBD-621B-3160-D352-2030E526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17F99D-DC47-02F3-1FB5-0A7DBA2A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45DEE-644F-2548-DB55-A0DC912D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64F86F-FB55-9A3C-5C80-95963ADE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1F989F-811F-887B-878D-F63992D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15D8D-AF65-0281-2673-A02F70F8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0D443-549C-DF83-524C-852ECAFB2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4125F-8248-5FEC-591F-FEEF5FEE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E62A9F-A462-C09B-2C00-C88CBE76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802A96-077D-FC84-52D7-202E299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31E29-570D-2511-9478-6E3A70A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7F1B86-15DD-4963-BC17-8A5930A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17E57-B659-28DF-4FE0-13FC23F3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19B23-D88B-8D9E-B048-B1743F119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60BD-05E7-D440-9A5D-90486720DAF8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3FA1D-6519-3F83-B631-E3AFCC83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339960-DA86-12BE-C4B1-2ABC9D77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6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0.png"/><Relationship Id="rId5" Type="http://schemas.openxmlformats.org/officeDocument/2006/relationships/image" Target="../media/image3.svg"/><Relationship Id="rId10" Type="http://schemas.openxmlformats.org/officeDocument/2006/relationships/image" Target="../media/image17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23F364-66C5-E06F-FC84-E416B36D70D0}"/>
              </a:ext>
            </a:extLst>
          </p:cNvPr>
          <p:cNvGrpSpPr/>
          <p:nvPr/>
        </p:nvGrpSpPr>
        <p:grpSpPr>
          <a:xfrm>
            <a:off x="43213" y="98958"/>
            <a:ext cx="5975999" cy="3018013"/>
            <a:chOff x="442452" y="233016"/>
            <a:chExt cx="11454580" cy="1349978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7FB96ED-B1E5-E3FC-DB3C-96EAEC086604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C91FD19-1110-E404-B4BC-E9E8F90A0D25}"/>
                </a:ext>
              </a:extLst>
            </p:cNvPr>
            <p:cNvSpPr txBox="1"/>
            <p:nvPr/>
          </p:nvSpPr>
          <p:spPr>
            <a:xfrm>
              <a:off x="1196846" y="233016"/>
              <a:ext cx="3937819" cy="123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STEP1 : 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データセット構築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0BE20DA-A6E3-E872-9541-9DF62FE6C50B}"/>
              </a:ext>
            </a:extLst>
          </p:cNvPr>
          <p:cNvGrpSpPr/>
          <p:nvPr/>
        </p:nvGrpSpPr>
        <p:grpSpPr>
          <a:xfrm>
            <a:off x="6172788" y="98960"/>
            <a:ext cx="5975999" cy="3018011"/>
            <a:chOff x="442452" y="233017"/>
            <a:chExt cx="11454580" cy="1349977"/>
          </a:xfrm>
        </p:grpSpPr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0F8D33F1-66E2-0500-3863-DE2ED6BAA706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30F6B47-93F8-116A-F224-EB7735DF8895}"/>
                </a:ext>
              </a:extLst>
            </p:cNvPr>
            <p:cNvSpPr txBox="1"/>
            <p:nvPr/>
          </p:nvSpPr>
          <p:spPr>
            <a:xfrm>
              <a:off x="1196846" y="233017"/>
              <a:ext cx="3450175" cy="123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STEP2 : 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コード推薦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4EB4079-E8E3-E3F3-435F-A95DDDCD5A54}"/>
              </a:ext>
            </a:extLst>
          </p:cNvPr>
          <p:cNvGrpSpPr/>
          <p:nvPr/>
        </p:nvGrpSpPr>
        <p:grpSpPr>
          <a:xfrm>
            <a:off x="43213" y="3225262"/>
            <a:ext cx="12105574" cy="3605265"/>
            <a:chOff x="442452" y="243510"/>
            <a:chExt cx="23203529" cy="1339484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7E074D6D-7D3D-55A8-1408-F294EA4942F3}"/>
                </a:ext>
              </a:extLst>
            </p:cNvPr>
            <p:cNvSpPr/>
            <p:nvPr/>
          </p:nvSpPr>
          <p:spPr>
            <a:xfrm>
              <a:off x="442452" y="294968"/>
              <a:ext cx="23203529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361130D-3F7F-EFBC-AB1D-5D78CBF3F149}"/>
                </a:ext>
              </a:extLst>
            </p:cNvPr>
            <p:cNvSpPr txBox="1"/>
            <p:nvPr/>
          </p:nvSpPr>
          <p:spPr>
            <a:xfrm>
              <a:off x="1196846" y="243510"/>
              <a:ext cx="5790652" cy="102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STEP3 : 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スクリプト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のテストと評価</a:t>
              </a: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F0AC0E42-8E33-04EF-1090-9AA2BCAD9D3E}"/>
              </a:ext>
            </a:extLst>
          </p:cNvPr>
          <p:cNvSpPr txBox="1"/>
          <p:nvPr/>
        </p:nvSpPr>
        <p:spPr>
          <a:xfrm>
            <a:off x="121565" y="3527354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(1)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5232C75B-E040-02D7-8E10-8CC49028BC60}"/>
              </a:ext>
            </a:extLst>
          </p:cNvPr>
          <p:cNvSpPr txBox="1"/>
          <p:nvPr/>
        </p:nvSpPr>
        <p:spPr>
          <a:xfrm>
            <a:off x="5628945" y="3567739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(2)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943B90CE-6D03-3309-7C32-4134351BACA1}"/>
              </a:ext>
            </a:extLst>
          </p:cNvPr>
          <p:cNvCxnSpPr>
            <a:cxnSpLocks/>
          </p:cNvCxnSpPr>
          <p:nvPr/>
        </p:nvCxnSpPr>
        <p:spPr>
          <a:xfrm>
            <a:off x="1244905" y="1612230"/>
            <a:ext cx="476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1" name="図 580" descr="アイコン&#10;&#10;自動的に生成された説明">
            <a:extLst>
              <a:ext uri="{FF2B5EF4-FFF2-40B4-BE49-F238E27FC236}">
                <a16:creationId xmlns:a16="http://schemas.microsoft.com/office/drawing/2014/main" id="{DAD6BF9C-92C2-0946-A96A-239F8C31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3814015"/>
            <a:ext cx="485547" cy="474427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FD68EB0-AF82-1FE9-2EFD-305F853F3499}"/>
              </a:ext>
            </a:extLst>
          </p:cNvPr>
          <p:cNvGrpSpPr/>
          <p:nvPr/>
        </p:nvGrpSpPr>
        <p:grpSpPr>
          <a:xfrm>
            <a:off x="217257" y="1201121"/>
            <a:ext cx="860103" cy="939636"/>
            <a:chOff x="3539607" y="1121743"/>
            <a:chExt cx="860103" cy="93963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D72367E-2E6F-B857-2297-830EF993DD1B}"/>
                </a:ext>
              </a:extLst>
            </p:cNvPr>
            <p:cNvSpPr txBox="1"/>
            <p:nvPr/>
          </p:nvSpPr>
          <p:spPr>
            <a:xfrm>
              <a:off x="3539607" y="1784380"/>
              <a:ext cx="86010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 err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AtCoder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3" name="グラフィックス 2" descr="雲 枠線">
              <a:extLst>
                <a:ext uri="{FF2B5EF4-FFF2-40B4-BE49-F238E27FC236}">
                  <a16:creationId xmlns:a16="http://schemas.microsoft.com/office/drawing/2014/main" id="{CFC93101-0A67-C82C-21BB-AEC74520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4065" y="1121743"/>
              <a:ext cx="738850" cy="738850"/>
            </a:xfrm>
            <a:prstGeom prst="rect">
              <a:avLst/>
            </a:prstGeom>
          </p:spPr>
        </p:pic>
      </p:grpSp>
      <p:grpSp>
        <p:nvGrpSpPr>
          <p:cNvPr id="471" name="グループ化 470">
            <a:extLst>
              <a:ext uri="{FF2B5EF4-FFF2-40B4-BE49-F238E27FC236}">
                <a16:creationId xmlns:a16="http://schemas.microsoft.com/office/drawing/2014/main" id="{03F10B69-F44A-AABC-70E7-E1B97973770C}"/>
              </a:ext>
            </a:extLst>
          </p:cNvPr>
          <p:cNvGrpSpPr/>
          <p:nvPr/>
        </p:nvGrpSpPr>
        <p:grpSpPr>
          <a:xfrm>
            <a:off x="1448273" y="374519"/>
            <a:ext cx="1462819" cy="887722"/>
            <a:chOff x="-12380" y="1881999"/>
            <a:chExt cx="1553658" cy="942848"/>
          </a:xfrm>
        </p:grpSpPr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B90EDF0A-5EAD-A686-CE63-D1D865B5ED1F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474" name="フローチャート: 磁気ディスク 473">
                <a:extLst>
                  <a:ext uri="{FF2B5EF4-FFF2-40B4-BE49-F238E27FC236}">
                    <a16:creationId xmlns:a16="http://schemas.microsoft.com/office/drawing/2014/main" id="{B4F107EE-07F3-EEC9-43F4-07622E836C91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5" name="フローチャート: 磁気ディスク 474">
                <a:extLst>
                  <a:ext uri="{FF2B5EF4-FFF2-40B4-BE49-F238E27FC236}">
                    <a16:creationId xmlns:a16="http://schemas.microsoft.com/office/drawing/2014/main" id="{FEBE8D67-1B52-F8E9-A7FF-25843FEE2B86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フローチャート: 磁気ディスク 475">
                <a:extLst>
                  <a:ext uri="{FF2B5EF4-FFF2-40B4-BE49-F238E27FC236}">
                    <a16:creationId xmlns:a16="http://schemas.microsoft.com/office/drawing/2014/main" id="{097D5467-CBDA-FD32-83A1-0746F51C6AC8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73" name="テキスト ボックス 472">
              <a:extLst>
                <a:ext uri="{FF2B5EF4-FFF2-40B4-BE49-F238E27FC236}">
                  <a16:creationId xmlns:a16="http://schemas.microsoft.com/office/drawing/2014/main" id="{F0AC9A10-CBA1-65C7-9CE2-3B7313A85999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日本語データセット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F3ABD58-EFEA-5DAD-772A-ECFD6BFEA8B0}"/>
              </a:ext>
            </a:extLst>
          </p:cNvPr>
          <p:cNvGrpSpPr/>
          <p:nvPr/>
        </p:nvGrpSpPr>
        <p:grpSpPr>
          <a:xfrm>
            <a:off x="2795289" y="364543"/>
            <a:ext cx="2949631" cy="724795"/>
            <a:chOff x="2795289" y="315383"/>
            <a:chExt cx="2949631" cy="724795"/>
          </a:xfrm>
        </p:grpSpPr>
        <p:sp>
          <p:nvSpPr>
            <p:cNvPr id="4" name="四角形吹き出し 3">
              <a:extLst>
                <a:ext uri="{FF2B5EF4-FFF2-40B4-BE49-F238E27FC236}">
                  <a16:creationId xmlns:a16="http://schemas.microsoft.com/office/drawing/2014/main" id="{6EF41199-04C2-B934-3843-7C1FA4E08423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79FADD5-E906-2853-AB6B-376D03686F76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F2E9CB8-8359-7D0A-3B0D-66227949B16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28" name="図 52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364DDA3D-5942-0B6C-F292-9FF204F96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29" name="正方形/長方形 528">
                  <a:extLst>
                    <a:ext uri="{FF2B5EF4-FFF2-40B4-BE49-F238E27FC236}">
                      <a16:creationId xmlns:a16="http://schemas.microsoft.com/office/drawing/2014/main" id="{55A45B51-FF13-BECE-91D6-FB8D5D720AF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816EBF-EA58-8445-6BCD-269DB50573C0}"/>
                  </a:ext>
                </a:extLst>
              </p:cNvPr>
              <p:cNvSpPr txBox="1"/>
              <p:nvPr/>
            </p:nvSpPr>
            <p:spPr>
              <a:xfrm>
                <a:off x="3885731" y="909264"/>
                <a:ext cx="40272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A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BF258DF4-65C6-550C-EB8A-6C4CC6BBD230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484" name="グループ化 483">
                <a:extLst>
                  <a:ext uri="{FF2B5EF4-FFF2-40B4-BE49-F238E27FC236}">
                    <a16:creationId xmlns:a16="http://schemas.microsoft.com/office/drawing/2014/main" id="{44D9E8D1-8B22-3C70-BE10-D84D056367A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491" name="図 4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EE2A0F4A-EBAA-4841-9C11-147426AAE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CDA0C474-CF09-8927-4345-0D487303A368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0" name="テキスト ボックス 489">
                <a:extLst>
                  <a:ext uri="{FF2B5EF4-FFF2-40B4-BE49-F238E27FC236}">
                    <a16:creationId xmlns:a16="http://schemas.microsoft.com/office/drawing/2014/main" id="{48CD752F-D231-1BC3-91DF-BC75140D734D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026107D7-206D-A899-691F-9875E4C5EC7E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D6F5149F-F29F-F888-559D-13181A73F8EC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1" name="図 7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662FE59-0703-6303-2A90-CAF8398D3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F8341B42-41A2-8DF9-CE88-74D1B2214A46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1BDBCA-5E9A-10C1-3A5A-522F7194ADCB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9D8F3B9-B9B1-F8B9-B0C8-3D754AA0EAC6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D7FF777-88ED-C2AA-164F-92982441C820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6" name="図 7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F6B8341F-B646-5B5B-5A86-AE3A6261F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9456CE68-4EE5-6720-2567-B36FB45E9B2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C74BB87-1137-1D86-4B23-17D7607E85D8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381640-2692-17F9-AE39-4B0F63FADACF}"/>
              </a:ext>
            </a:extLst>
          </p:cNvPr>
          <p:cNvGrpSpPr/>
          <p:nvPr/>
        </p:nvGrpSpPr>
        <p:grpSpPr>
          <a:xfrm>
            <a:off x="2798332" y="1300801"/>
            <a:ext cx="2949631" cy="724795"/>
            <a:chOff x="2795289" y="315383"/>
            <a:chExt cx="2949631" cy="724795"/>
          </a:xfrm>
        </p:grpSpPr>
        <p:sp>
          <p:nvSpPr>
            <p:cNvPr id="80" name="四角形吹き出し 79">
              <a:extLst>
                <a:ext uri="{FF2B5EF4-FFF2-40B4-BE49-F238E27FC236}">
                  <a16:creationId xmlns:a16="http://schemas.microsoft.com/office/drawing/2014/main" id="{A9F0883F-B88E-3688-17FD-AB7AE9BF6404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AB54C408-7D15-4F5C-BB44-A32E83FF389D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B7ADB348-AA8D-FEEB-0107-29FFD6C26CF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118" name="図 11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0790493-8FA2-7067-5176-8DA555FA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64D65B-5180-13D4-8A4E-B133FE0779C0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EE7AB4E9-2258-06C7-956F-70AE8E03FCA4}"/>
                  </a:ext>
                </a:extLst>
              </p:cNvPr>
              <p:cNvSpPr txBox="1"/>
              <p:nvPr/>
            </p:nvSpPr>
            <p:spPr>
              <a:xfrm>
                <a:off x="3885731" y="909264"/>
                <a:ext cx="40272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A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565A863-7818-0E13-5C24-FB7E0AB4701E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030567B5-9B36-CDCB-8E19-5CAD16B71712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8" name="図 9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C2598C0B-56B5-A3E2-1A68-07BFAA6DC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2DE96D2A-1B48-ABE1-593F-DFBF19A4BEB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2A37C44-33BD-0717-CA04-06DFFB6C376F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B672C52A-685D-6F03-7FBD-2B1AA45B3E4D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05F4F93F-8FC0-5041-C1E9-ACCBAD88494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1" name="図 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AA892CF-FA90-E875-6A88-34FA054BF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CB6A7193-47EE-25B7-FF74-BE55B43795D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85B8DDFD-8020-6EBB-524C-1619F5DECBD0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4A9D15A-CD73-E2A7-436B-D2F44C448D99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DA76EF5-292D-D555-06B7-9E387D8DFAD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87" name="図 86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1610DD3-49F9-C32C-3758-4EA5B3AE4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5426B1A1-3E95-3F1A-7D7F-18C0D85EF69F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D8ADE231-91CF-1CC7-97FD-4BC92EF88CE6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F49120B3-4763-7348-25DC-DA8E42F1166B}"/>
              </a:ext>
            </a:extLst>
          </p:cNvPr>
          <p:cNvGrpSpPr/>
          <p:nvPr/>
        </p:nvGrpSpPr>
        <p:grpSpPr>
          <a:xfrm>
            <a:off x="2798332" y="2177135"/>
            <a:ext cx="2949631" cy="724795"/>
            <a:chOff x="2795289" y="315383"/>
            <a:chExt cx="2949631" cy="724795"/>
          </a:xfrm>
        </p:grpSpPr>
        <p:sp>
          <p:nvSpPr>
            <p:cNvPr id="122" name="四角形吹き出し 121">
              <a:extLst>
                <a:ext uri="{FF2B5EF4-FFF2-40B4-BE49-F238E27FC236}">
                  <a16:creationId xmlns:a16="http://schemas.microsoft.com/office/drawing/2014/main" id="{3F7F35D1-E59F-0D51-70FE-A3FF16EA23EA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BF32D6BC-1568-8CD4-3BA2-D07EC7BB92B7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565" name="グループ化 564">
                <a:extLst>
                  <a:ext uri="{FF2B5EF4-FFF2-40B4-BE49-F238E27FC236}">
                    <a16:creationId xmlns:a16="http://schemas.microsoft.com/office/drawing/2014/main" id="{49389395-4F22-2776-B9DB-7D94BF66FEBF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70" name="図 569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B07564C2-1D54-8713-D6C6-6277EEC62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71" name="正方形/長方形 570">
                  <a:extLst>
                    <a:ext uri="{FF2B5EF4-FFF2-40B4-BE49-F238E27FC236}">
                      <a16:creationId xmlns:a16="http://schemas.microsoft.com/office/drawing/2014/main" id="{756AE287-748F-CE49-04D5-1C1CA95BAF4D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66" name="テキスト ボックス 565">
                <a:extLst>
                  <a:ext uri="{FF2B5EF4-FFF2-40B4-BE49-F238E27FC236}">
                    <a16:creationId xmlns:a16="http://schemas.microsoft.com/office/drawing/2014/main" id="{0DDE8522-A299-BC0D-D175-B3790CB67F41}"/>
                  </a:ext>
                </a:extLst>
              </p:cNvPr>
              <p:cNvSpPr txBox="1"/>
              <p:nvPr/>
            </p:nvSpPr>
            <p:spPr>
              <a:xfrm>
                <a:off x="3885731" y="909264"/>
                <a:ext cx="40272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A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AD1007FF-0E43-20F8-7FE0-A4E80F9D978C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559" name="グループ化 558">
                <a:extLst>
                  <a:ext uri="{FF2B5EF4-FFF2-40B4-BE49-F238E27FC236}">
                    <a16:creationId xmlns:a16="http://schemas.microsoft.com/office/drawing/2014/main" id="{0432829B-0991-8D52-C23B-CB3E03A1228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61" name="図 56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4663E46E-63EB-D3EA-D0B5-5502EC2BB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62" name="正方形/長方形 561">
                  <a:extLst>
                    <a:ext uri="{FF2B5EF4-FFF2-40B4-BE49-F238E27FC236}">
                      <a16:creationId xmlns:a16="http://schemas.microsoft.com/office/drawing/2014/main" id="{53DAED12-AFE5-AAB8-7310-BCEE1CCA26E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60" name="テキスト ボックス 559">
                <a:extLst>
                  <a:ext uri="{FF2B5EF4-FFF2-40B4-BE49-F238E27FC236}">
                    <a16:creationId xmlns:a16="http://schemas.microsoft.com/office/drawing/2014/main" id="{8FE368BA-FE61-8F31-577A-F7B01D270FE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DB1FCCA6-3EAA-6ACE-FA9C-D715EEBEB1E9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554" name="グループ化 553">
                <a:extLst>
                  <a:ext uri="{FF2B5EF4-FFF2-40B4-BE49-F238E27FC236}">
                    <a16:creationId xmlns:a16="http://schemas.microsoft.com/office/drawing/2014/main" id="{1E388CC7-FFEE-5F5E-7516-A9991E05856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6" name="図 55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903561C-49F1-16FA-AFF2-B051B7807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7" name="正方形/長方形 556">
                  <a:extLst>
                    <a:ext uri="{FF2B5EF4-FFF2-40B4-BE49-F238E27FC236}">
                      <a16:creationId xmlns:a16="http://schemas.microsoft.com/office/drawing/2014/main" id="{808BF813-C2B4-F5C5-FDE7-E79659AFBC5C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5" name="テキスト ボックス 554">
                <a:extLst>
                  <a:ext uri="{FF2B5EF4-FFF2-40B4-BE49-F238E27FC236}">
                    <a16:creationId xmlns:a16="http://schemas.microsoft.com/office/drawing/2014/main" id="{CA51BEF8-DFA4-0014-867E-2326E0A1CCE9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C8394221-8C6B-01C9-7FFF-38113B21CF87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127" name="グループ化 126">
                <a:extLst>
                  <a:ext uri="{FF2B5EF4-FFF2-40B4-BE49-F238E27FC236}">
                    <a16:creationId xmlns:a16="http://schemas.microsoft.com/office/drawing/2014/main" id="{353FF435-4391-BFE9-D83D-598B35D31D04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2" name="図 551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166BBE3-06EE-09C8-3C43-9FA1B5EF8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3" name="正方形/長方形 552">
                  <a:extLst>
                    <a:ext uri="{FF2B5EF4-FFF2-40B4-BE49-F238E27FC236}">
                      <a16:creationId xmlns:a16="http://schemas.microsoft.com/office/drawing/2014/main" id="{DBA5A51C-409C-E956-5C54-644777923FB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1" name="テキスト ボックス 550">
                <a:extLst>
                  <a:ext uri="{FF2B5EF4-FFF2-40B4-BE49-F238E27FC236}">
                    <a16:creationId xmlns:a16="http://schemas.microsoft.com/office/drawing/2014/main" id="{FB15579A-A9C0-2796-73BA-D2D080900F0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grpSp>
        <p:nvGrpSpPr>
          <p:cNvPr id="572" name="グループ化 571">
            <a:extLst>
              <a:ext uri="{FF2B5EF4-FFF2-40B4-BE49-F238E27FC236}">
                <a16:creationId xmlns:a16="http://schemas.microsoft.com/office/drawing/2014/main" id="{72A29CF3-DAFA-E084-D9BC-509385F713A5}"/>
              </a:ext>
            </a:extLst>
          </p:cNvPr>
          <p:cNvGrpSpPr/>
          <p:nvPr/>
        </p:nvGrpSpPr>
        <p:grpSpPr>
          <a:xfrm>
            <a:off x="1451170" y="1322316"/>
            <a:ext cx="1462819" cy="887722"/>
            <a:chOff x="-12380" y="1881999"/>
            <a:chExt cx="1553658" cy="942848"/>
          </a:xfrm>
        </p:grpSpPr>
        <p:grpSp>
          <p:nvGrpSpPr>
            <p:cNvPr id="574" name="グループ化 573">
              <a:extLst>
                <a:ext uri="{FF2B5EF4-FFF2-40B4-BE49-F238E27FC236}">
                  <a16:creationId xmlns:a16="http://schemas.microsoft.com/office/drawing/2014/main" id="{A591F26B-6A22-5D9B-C5AD-60DA8EBDFE1B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28" name="フローチャート: 磁気ディスク 127">
                <a:extLst>
                  <a:ext uri="{FF2B5EF4-FFF2-40B4-BE49-F238E27FC236}">
                    <a16:creationId xmlns:a16="http://schemas.microsoft.com/office/drawing/2014/main" id="{B0CD82C0-A20F-CA99-2A5E-DB1D09793AA7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フローチャート: 磁気ディスク 128">
                <a:extLst>
                  <a:ext uri="{FF2B5EF4-FFF2-40B4-BE49-F238E27FC236}">
                    <a16:creationId xmlns:a16="http://schemas.microsoft.com/office/drawing/2014/main" id="{53A1A917-99C1-1768-697F-39734EDDBD78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フローチャート: 磁気ディスク 129">
                <a:extLst>
                  <a:ext uri="{FF2B5EF4-FFF2-40B4-BE49-F238E27FC236}">
                    <a16:creationId xmlns:a16="http://schemas.microsoft.com/office/drawing/2014/main" id="{12B03D10-7C70-7F03-627E-1F12B0EB5D7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5" name="テキスト ボックス 574">
              <a:extLst>
                <a:ext uri="{FF2B5EF4-FFF2-40B4-BE49-F238E27FC236}">
                  <a16:creationId xmlns:a16="http://schemas.microsoft.com/office/drawing/2014/main" id="{FDBF0B45-911E-2C82-4276-169F7B7D00CD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英語データセット</a:t>
              </a: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E01590E-A6AD-777D-7B0A-827980BC8DE1}"/>
              </a:ext>
            </a:extLst>
          </p:cNvPr>
          <p:cNvGrpSpPr/>
          <p:nvPr/>
        </p:nvGrpSpPr>
        <p:grpSpPr>
          <a:xfrm>
            <a:off x="1441638" y="2208068"/>
            <a:ext cx="1462819" cy="887723"/>
            <a:chOff x="-12380" y="1881999"/>
            <a:chExt cx="1553658" cy="942849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235F7EE0-C743-3F40-2D03-17187E316DF3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35" name="フローチャート: 磁気ディスク 134">
                <a:extLst>
                  <a:ext uri="{FF2B5EF4-FFF2-40B4-BE49-F238E27FC236}">
                    <a16:creationId xmlns:a16="http://schemas.microsoft.com/office/drawing/2014/main" id="{A3A7CC08-D078-0F1B-342C-68C529281B5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フローチャート: 磁気ディスク 135">
                <a:extLst>
                  <a:ext uri="{FF2B5EF4-FFF2-40B4-BE49-F238E27FC236}">
                    <a16:creationId xmlns:a16="http://schemas.microsoft.com/office/drawing/2014/main" id="{341369F3-A768-4483-BA55-988741D6B25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フローチャート: 磁気ディスク 136">
                <a:extLst>
                  <a:ext uri="{FF2B5EF4-FFF2-40B4-BE49-F238E27FC236}">
                    <a16:creationId xmlns:a16="http://schemas.microsoft.com/office/drawing/2014/main" id="{A7885AE5-2005-5223-8E3F-4D186BA94D20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6EB12342-BB79-ADED-0D7F-C9E01FBC3378}"/>
                </a:ext>
              </a:extLst>
            </p:cNvPr>
            <p:cNvSpPr txBox="1"/>
            <p:nvPr/>
          </p:nvSpPr>
          <p:spPr>
            <a:xfrm>
              <a:off x="-12380" y="2546992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中国</a:t>
              </a:r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語データセット</a:t>
              </a:r>
            </a:p>
          </p:txBody>
        </p:sp>
      </p:grp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FF90E63-A9EA-3BDD-D552-5E0F7822469C}"/>
              </a:ext>
            </a:extLst>
          </p:cNvPr>
          <p:cNvCxnSpPr>
            <a:cxnSpLocks/>
          </p:cNvCxnSpPr>
          <p:nvPr/>
        </p:nvCxnSpPr>
        <p:spPr>
          <a:xfrm rot="-3000000">
            <a:off x="1105482" y="106526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9EF61D4-57C6-1CC3-9512-5ED91254E7FA}"/>
              </a:ext>
            </a:extLst>
          </p:cNvPr>
          <p:cNvCxnSpPr>
            <a:cxnSpLocks/>
          </p:cNvCxnSpPr>
          <p:nvPr/>
        </p:nvCxnSpPr>
        <p:spPr>
          <a:xfrm rot="3000000">
            <a:off x="1102049" y="2147486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268F4F4-1E65-CD9F-44B1-0DD237A77DF4}"/>
              </a:ext>
            </a:extLst>
          </p:cNvPr>
          <p:cNvGrpSpPr/>
          <p:nvPr/>
        </p:nvGrpSpPr>
        <p:grpSpPr>
          <a:xfrm>
            <a:off x="6432925" y="369161"/>
            <a:ext cx="1462819" cy="887722"/>
            <a:chOff x="-12380" y="1881999"/>
            <a:chExt cx="1553658" cy="942848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3F527D68-57A3-CBA5-15AE-E4D836DEB937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50" name="フローチャート: 磁気ディスク 149">
                <a:extLst>
                  <a:ext uri="{FF2B5EF4-FFF2-40B4-BE49-F238E27FC236}">
                    <a16:creationId xmlns:a16="http://schemas.microsoft.com/office/drawing/2014/main" id="{70449F2A-6B01-0208-6C6D-7E4C73C2C54B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ローチャート: 磁気ディスク 150">
                <a:extLst>
                  <a:ext uri="{FF2B5EF4-FFF2-40B4-BE49-F238E27FC236}">
                    <a16:creationId xmlns:a16="http://schemas.microsoft.com/office/drawing/2014/main" id="{D0823C29-65C0-3023-FF8F-84D8A8956D31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フローチャート: 磁気ディスク 153">
                <a:extLst>
                  <a:ext uri="{FF2B5EF4-FFF2-40B4-BE49-F238E27FC236}">
                    <a16:creationId xmlns:a16="http://schemas.microsoft.com/office/drawing/2014/main" id="{834049AF-AA87-4FA0-3EAA-333B388D95A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44778A5-EEA6-7E0B-4085-E206A3A44FBE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日本語データセット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FE957570-2D70-75F8-CEB5-06CEE0A58A79}"/>
              </a:ext>
            </a:extLst>
          </p:cNvPr>
          <p:cNvGrpSpPr/>
          <p:nvPr/>
        </p:nvGrpSpPr>
        <p:grpSpPr>
          <a:xfrm>
            <a:off x="6435822" y="1316958"/>
            <a:ext cx="1462819" cy="887722"/>
            <a:chOff x="-12380" y="1881999"/>
            <a:chExt cx="1553658" cy="942848"/>
          </a:xfrm>
        </p:grpSpPr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F55D2B79-4CFE-81DE-6E92-F218E9AD2FDA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62" name="フローチャート: 磁気ディスク 161">
                <a:extLst>
                  <a:ext uri="{FF2B5EF4-FFF2-40B4-BE49-F238E27FC236}">
                    <a16:creationId xmlns:a16="http://schemas.microsoft.com/office/drawing/2014/main" id="{8FDC7DA1-9C73-085A-4DB3-7617CD77A32F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ローチャート: 磁気ディスク 163">
                <a:extLst>
                  <a:ext uri="{FF2B5EF4-FFF2-40B4-BE49-F238E27FC236}">
                    <a16:creationId xmlns:a16="http://schemas.microsoft.com/office/drawing/2014/main" id="{A85638BC-B4C6-1EE2-F406-28A05E090D9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フローチャート: 磁気ディスク 164">
                <a:extLst>
                  <a:ext uri="{FF2B5EF4-FFF2-40B4-BE49-F238E27FC236}">
                    <a16:creationId xmlns:a16="http://schemas.microsoft.com/office/drawing/2014/main" id="{2FD795EA-809F-FA72-210B-3B928324460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4A9AEFDA-4F30-79C6-1F64-A3CECEF40A12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英語データセット</a:t>
              </a: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A510DBC2-0B7A-8694-CA68-174DF0A1AB73}"/>
              </a:ext>
            </a:extLst>
          </p:cNvPr>
          <p:cNvGrpSpPr/>
          <p:nvPr/>
        </p:nvGrpSpPr>
        <p:grpSpPr>
          <a:xfrm>
            <a:off x="6426290" y="2202710"/>
            <a:ext cx="1462819" cy="887723"/>
            <a:chOff x="-12380" y="1881999"/>
            <a:chExt cx="1553658" cy="942849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298823E8-13D2-8844-7249-BBC9FBEC1D04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70" name="フローチャート: 磁気ディスク 169">
                <a:extLst>
                  <a:ext uri="{FF2B5EF4-FFF2-40B4-BE49-F238E27FC236}">
                    <a16:creationId xmlns:a16="http://schemas.microsoft.com/office/drawing/2014/main" id="{F6F5A6D8-846F-4B51-44ED-1366FC5DDF7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フローチャート: 磁気ディスク 170">
                <a:extLst>
                  <a:ext uri="{FF2B5EF4-FFF2-40B4-BE49-F238E27FC236}">
                    <a16:creationId xmlns:a16="http://schemas.microsoft.com/office/drawing/2014/main" id="{336C2BEA-CD87-6A56-BC64-53E022926C2C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フローチャート: 磁気ディスク 171">
                <a:extLst>
                  <a:ext uri="{FF2B5EF4-FFF2-40B4-BE49-F238E27FC236}">
                    <a16:creationId xmlns:a16="http://schemas.microsoft.com/office/drawing/2014/main" id="{7901173A-0695-FB0F-38E6-3908BD230FC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663BF3AC-B06D-5AE3-EFE6-D215955D2191}"/>
                </a:ext>
              </a:extLst>
            </p:cNvPr>
            <p:cNvSpPr txBox="1"/>
            <p:nvPr/>
          </p:nvSpPr>
          <p:spPr>
            <a:xfrm>
              <a:off x="-12380" y="2546992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中国</a:t>
              </a:r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語データセット</a:t>
              </a:r>
            </a:p>
          </p:txBody>
        </p:sp>
      </p:grpSp>
      <p:grpSp>
        <p:nvGrpSpPr>
          <p:cNvPr id="595" name="グループ化 594">
            <a:extLst>
              <a:ext uri="{FF2B5EF4-FFF2-40B4-BE49-F238E27FC236}">
                <a16:creationId xmlns:a16="http://schemas.microsoft.com/office/drawing/2014/main" id="{EBFD4420-C8D1-6806-484E-E38446B6CBE9}"/>
              </a:ext>
            </a:extLst>
          </p:cNvPr>
          <p:cNvGrpSpPr/>
          <p:nvPr/>
        </p:nvGrpSpPr>
        <p:grpSpPr>
          <a:xfrm>
            <a:off x="10837897" y="315383"/>
            <a:ext cx="601944" cy="712459"/>
            <a:chOff x="10578525" y="2033062"/>
            <a:chExt cx="601944" cy="712459"/>
          </a:xfrm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DA3B12F1-D473-3FE2-EEB5-9395671EC26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87" name="1 つの角を切り取った四角形 186">
                <a:extLst>
                  <a:ext uri="{FF2B5EF4-FFF2-40B4-BE49-F238E27FC236}">
                    <a16:creationId xmlns:a16="http://schemas.microsoft.com/office/drawing/2014/main" id="{64F50C1B-D834-D217-E871-16CED7CEB4C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181" name="図 18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DFF741B-C6B0-E101-FE41-7439C4360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67AC2042-78FA-C730-4927-AE1115C37C8B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91" name="1 つの角を切り取った四角形 190">
                <a:extLst>
                  <a:ext uri="{FF2B5EF4-FFF2-40B4-BE49-F238E27FC236}">
                    <a16:creationId xmlns:a16="http://schemas.microsoft.com/office/drawing/2014/main" id="{D6ED11D0-FD55-8A09-4098-E15D5DDA9FC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91" name="図 59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AAE17C93-4C64-B68E-D4E3-A6417D30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2" name="グループ化 591">
              <a:extLst>
                <a:ext uri="{FF2B5EF4-FFF2-40B4-BE49-F238E27FC236}">
                  <a16:creationId xmlns:a16="http://schemas.microsoft.com/office/drawing/2014/main" id="{351DD2DD-201F-0478-17C8-3A166ABF7C43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93" name="1 つの角を切り取った四角形 592">
                <a:extLst>
                  <a:ext uri="{FF2B5EF4-FFF2-40B4-BE49-F238E27FC236}">
                    <a16:creationId xmlns:a16="http://schemas.microsoft.com/office/drawing/2014/main" id="{EC281455-AB97-F50D-92A0-8D6F1C7CD75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94" name="図 59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5BC4DF0-4794-B5C4-6391-97E013E11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96" name="グループ化 595">
            <a:extLst>
              <a:ext uri="{FF2B5EF4-FFF2-40B4-BE49-F238E27FC236}">
                <a16:creationId xmlns:a16="http://schemas.microsoft.com/office/drawing/2014/main" id="{92F70F41-C5BA-8088-0902-C0D671BE9311}"/>
              </a:ext>
            </a:extLst>
          </p:cNvPr>
          <p:cNvGrpSpPr/>
          <p:nvPr/>
        </p:nvGrpSpPr>
        <p:grpSpPr>
          <a:xfrm>
            <a:off x="10841923" y="1223629"/>
            <a:ext cx="601944" cy="712459"/>
            <a:chOff x="10578525" y="2033062"/>
            <a:chExt cx="601944" cy="712459"/>
          </a:xfrm>
        </p:grpSpPr>
        <p:grpSp>
          <p:nvGrpSpPr>
            <p:cNvPr id="597" name="グループ化 596">
              <a:extLst>
                <a:ext uri="{FF2B5EF4-FFF2-40B4-BE49-F238E27FC236}">
                  <a16:creationId xmlns:a16="http://schemas.microsoft.com/office/drawing/2014/main" id="{D8DB0957-68EC-B098-093F-2141F32A00C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10" name="1 つの角を切り取った四角形 609">
                <a:extLst>
                  <a:ext uri="{FF2B5EF4-FFF2-40B4-BE49-F238E27FC236}">
                    <a16:creationId xmlns:a16="http://schemas.microsoft.com/office/drawing/2014/main" id="{5B9B6CDF-5744-595C-F89F-CF3C3D201AD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11" name="図 61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277913-D475-CAD7-7705-1AF50D1A3B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8" name="グループ化 597">
              <a:extLst>
                <a:ext uri="{FF2B5EF4-FFF2-40B4-BE49-F238E27FC236}">
                  <a16:creationId xmlns:a16="http://schemas.microsoft.com/office/drawing/2014/main" id="{B8FEACE8-941C-16CF-CA01-D053C9FA8C8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08" name="1 つの角を切り取った四角形 607">
                <a:extLst>
                  <a:ext uri="{FF2B5EF4-FFF2-40B4-BE49-F238E27FC236}">
                    <a16:creationId xmlns:a16="http://schemas.microsoft.com/office/drawing/2014/main" id="{A51AEF04-B800-58D5-73CC-624B8E45530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09" name="図 608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0BEAD5-5C1B-47B6-0348-C5588A0C2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9" name="グループ化 598">
              <a:extLst>
                <a:ext uri="{FF2B5EF4-FFF2-40B4-BE49-F238E27FC236}">
                  <a16:creationId xmlns:a16="http://schemas.microsoft.com/office/drawing/2014/main" id="{25577DC9-4110-2289-8ACB-F9D590A964FC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00" name="1 つの角を切り取った四角形 599">
                <a:extLst>
                  <a:ext uri="{FF2B5EF4-FFF2-40B4-BE49-F238E27FC236}">
                    <a16:creationId xmlns:a16="http://schemas.microsoft.com/office/drawing/2014/main" id="{DF7C13E8-599F-3E5B-5DEE-6086A48BB2A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07" name="図 606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2A6C3D0-6EBC-5A8A-C06B-918B56C06C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12" name="グループ化 611">
            <a:extLst>
              <a:ext uri="{FF2B5EF4-FFF2-40B4-BE49-F238E27FC236}">
                <a16:creationId xmlns:a16="http://schemas.microsoft.com/office/drawing/2014/main" id="{5ACCF17C-90B9-6113-A57D-59B6EADE4927}"/>
              </a:ext>
            </a:extLst>
          </p:cNvPr>
          <p:cNvGrpSpPr/>
          <p:nvPr/>
        </p:nvGrpSpPr>
        <p:grpSpPr>
          <a:xfrm>
            <a:off x="10834390" y="2109381"/>
            <a:ext cx="601944" cy="712459"/>
            <a:chOff x="10578525" y="2033062"/>
            <a:chExt cx="601944" cy="712459"/>
          </a:xfrm>
        </p:grpSpPr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50C1B554-246E-BD42-08A1-D688A8F9673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22" name="1 つの角を切り取った四角形 621">
                <a:extLst>
                  <a:ext uri="{FF2B5EF4-FFF2-40B4-BE49-F238E27FC236}">
                    <a16:creationId xmlns:a16="http://schemas.microsoft.com/office/drawing/2014/main" id="{883A259F-3BA8-FFE0-F66E-32DCE22AFC47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23" name="図 62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404BD06-DAC8-5EBD-4047-4D7A2A2F6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4" name="グループ化 613">
              <a:extLst>
                <a:ext uri="{FF2B5EF4-FFF2-40B4-BE49-F238E27FC236}">
                  <a16:creationId xmlns:a16="http://schemas.microsoft.com/office/drawing/2014/main" id="{81C0AD5E-6856-57D1-BE8B-05CD5E20C756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20" name="1 つの角を切り取った四角形 619">
                <a:extLst>
                  <a:ext uri="{FF2B5EF4-FFF2-40B4-BE49-F238E27FC236}">
                    <a16:creationId xmlns:a16="http://schemas.microsoft.com/office/drawing/2014/main" id="{71FEA031-2B59-4090-7834-438F90432BB6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21" name="図 62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56591BA-33F9-A9D3-1AA1-CB456DD13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6" name="グループ化 615">
              <a:extLst>
                <a:ext uri="{FF2B5EF4-FFF2-40B4-BE49-F238E27FC236}">
                  <a16:creationId xmlns:a16="http://schemas.microsoft.com/office/drawing/2014/main" id="{0B3DC4BE-8C60-0498-E1F7-BDC6C6677168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17" name="1 つの角を切り取った四角形 616">
                <a:extLst>
                  <a:ext uri="{FF2B5EF4-FFF2-40B4-BE49-F238E27FC236}">
                    <a16:creationId xmlns:a16="http://schemas.microsoft.com/office/drawing/2014/main" id="{0944272F-5B35-5427-0E05-18889EFEA6C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18" name="図 61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B17F2254-C827-D8B6-701D-93D85BD25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24" name="図 623" descr="アイコン&#10;&#10;自動的に生成された説明">
            <a:extLst>
              <a:ext uri="{FF2B5EF4-FFF2-40B4-BE49-F238E27FC236}">
                <a16:creationId xmlns:a16="http://schemas.microsoft.com/office/drawing/2014/main" id="{EA155197-F668-DB57-4E98-C08AF7870C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011" y="1088549"/>
            <a:ext cx="913708" cy="913708"/>
          </a:xfrm>
          <a:prstGeom prst="rect">
            <a:avLst/>
          </a:prstGeom>
        </p:spPr>
      </p:pic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703BB798-9320-046E-134E-6F990BBFED4C}"/>
              </a:ext>
            </a:extLst>
          </p:cNvPr>
          <p:cNvSpPr txBox="1"/>
          <p:nvPr/>
        </p:nvSpPr>
        <p:spPr>
          <a:xfrm>
            <a:off x="10494866" y="980678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AU" altLang="en-US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推薦コード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D436C4A-A07E-9B31-6964-EA28FFA45554}"/>
              </a:ext>
            </a:extLst>
          </p:cNvPr>
          <p:cNvSpPr txBox="1"/>
          <p:nvPr/>
        </p:nvSpPr>
        <p:spPr>
          <a:xfrm>
            <a:off x="10502399" y="1900599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推薦コード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1D1E526E-720D-DAB3-6778-7A0400235F41}"/>
              </a:ext>
            </a:extLst>
          </p:cNvPr>
          <p:cNvSpPr txBox="1"/>
          <p:nvPr/>
        </p:nvSpPr>
        <p:spPr>
          <a:xfrm>
            <a:off x="10466637" y="2754538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推薦コード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E8DCF456-A16B-DD7D-E50A-9DAA9EC67AF8}"/>
              </a:ext>
            </a:extLst>
          </p:cNvPr>
          <p:cNvCxnSpPr/>
          <p:nvPr/>
        </p:nvCxnSpPr>
        <p:spPr>
          <a:xfrm>
            <a:off x="7895744" y="1640196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17087895-43ED-64E3-EAA4-859E6D08F190}"/>
              </a:ext>
            </a:extLst>
          </p:cNvPr>
          <p:cNvCxnSpPr>
            <a:cxnSpLocks/>
          </p:cNvCxnSpPr>
          <p:nvPr/>
        </p:nvCxnSpPr>
        <p:spPr>
          <a:xfrm rot="-2400000">
            <a:off x="7803575" y="228534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3B13105-019D-21FB-A45E-01F0E1CE0F9F}"/>
              </a:ext>
            </a:extLst>
          </p:cNvPr>
          <p:cNvCxnSpPr>
            <a:cxnSpLocks/>
          </p:cNvCxnSpPr>
          <p:nvPr/>
        </p:nvCxnSpPr>
        <p:spPr>
          <a:xfrm rot="24000000">
            <a:off x="7782165" y="93337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DECEBEC-F6DF-6451-77C9-C4F61B8EC54A}"/>
              </a:ext>
            </a:extLst>
          </p:cNvPr>
          <p:cNvCxnSpPr/>
          <p:nvPr/>
        </p:nvCxnSpPr>
        <p:spPr>
          <a:xfrm>
            <a:off x="9870146" y="1633420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FD3B6C3-31C1-88F7-7AED-CBD7F68ED8E2}"/>
              </a:ext>
            </a:extLst>
          </p:cNvPr>
          <p:cNvCxnSpPr>
            <a:cxnSpLocks/>
          </p:cNvCxnSpPr>
          <p:nvPr/>
        </p:nvCxnSpPr>
        <p:spPr>
          <a:xfrm rot="19200000">
            <a:off x="9775884" y="95230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120AAB5B-5A5C-F01B-5664-7075B2590DE9}"/>
              </a:ext>
            </a:extLst>
          </p:cNvPr>
          <p:cNvCxnSpPr>
            <a:cxnSpLocks/>
          </p:cNvCxnSpPr>
          <p:nvPr/>
        </p:nvCxnSpPr>
        <p:spPr>
          <a:xfrm rot="2400000">
            <a:off x="9774817" y="232358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133A195-BD30-9491-55AB-DCCC7774957A}"/>
              </a:ext>
            </a:extLst>
          </p:cNvPr>
          <p:cNvSpPr txBox="1"/>
          <p:nvPr/>
        </p:nvSpPr>
        <p:spPr>
          <a:xfrm>
            <a:off x="8423724" y="2054604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GitHub Copilot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A3AAAB7-2050-7A8C-51D9-5699429B8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469948" y="3814621"/>
            <a:ext cx="391886" cy="485968"/>
          </a:xfrm>
          <a:prstGeom prst="rect">
            <a:avLst/>
          </a:prstGeom>
          <a:noFill/>
        </p:spPr>
      </p:pic>
      <p:pic>
        <p:nvPicPr>
          <p:cNvPr id="6" name="図 5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121458D-7A94-9205-B239-28F535E7A0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009402" y="3808245"/>
            <a:ext cx="391886" cy="485968"/>
          </a:xfrm>
          <a:prstGeom prst="rect">
            <a:avLst/>
          </a:prstGeom>
          <a:noFill/>
        </p:spPr>
      </p:pic>
      <p:pic>
        <p:nvPicPr>
          <p:cNvPr id="10" name="図 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BE62D5C-3BAF-59DA-6489-7186A986E3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554864" y="3819013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75FC9A-F427-2121-86C3-2FF068CCB877}"/>
                  </a:ext>
                </a:extLst>
              </p:cNvPr>
              <p:cNvSpPr txBox="1"/>
              <p:nvPr/>
            </p:nvSpPr>
            <p:spPr>
              <a:xfrm>
                <a:off x="2999219" y="4390165"/>
                <a:ext cx="239336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に対して</a:t>
                </a:r>
                <a:r>
                  <a:rPr kumimoji="1" lang="en-US" altLang="ja-JP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GitHub Copilot</a:t>
                </a:r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が</a:t>
                </a:r>
                <a:endParaRPr kumimoji="1"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推薦した各</a:t>
                </a:r>
                <a:r>
                  <a:rPr kumimoji="1" lang="ja-AU" altLang="en-US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コード</a:t>
                </a:r>
                <a:endPara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75FC9A-F427-2121-86C3-2FF068CCB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219" y="4390165"/>
                <a:ext cx="2393369" cy="430887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92D27E4-45A0-EDF1-64C0-73DFBB816360}"/>
              </a:ext>
            </a:extLst>
          </p:cNvPr>
          <p:cNvGrpSpPr/>
          <p:nvPr/>
        </p:nvGrpSpPr>
        <p:grpSpPr>
          <a:xfrm>
            <a:off x="728788" y="3682629"/>
            <a:ext cx="601944" cy="712459"/>
            <a:chOff x="10578525" y="2033062"/>
            <a:chExt cx="601944" cy="71245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08C249E1-D4D5-1273-FDC7-B2C03DD9351F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5" name="1 つの角を切り取った四角形 54">
                <a:extLst>
                  <a:ext uri="{FF2B5EF4-FFF2-40B4-BE49-F238E27FC236}">
                    <a16:creationId xmlns:a16="http://schemas.microsoft.com/office/drawing/2014/main" id="{0E043516-6C52-867F-33D7-53885668DDB7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6" name="図 5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6D94B76-B261-441C-C9B0-EB633C1542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67E5EA7E-BED2-1A45-4393-3429E5DBC30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3" name="1 つの角を切り取った四角形 52">
                <a:extLst>
                  <a:ext uri="{FF2B5EF4-FFF2-40B4-BE49-F238E27FC236}">
                    <a16:creationId xmlns:a16="http://schemas.microsoft.com/office/drawing/2014/main" id="{55C16F9C-D7DB-8746-725F-14C0E7F343E4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4" name="図 5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0B56BF1-16D7-AABB-4418-55B16EA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406F946-0C2E-58C3-65F5-AA52EE889DB6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1" name="1 つの角を切り取った四角形 50">
                <a:extLst>
                  <a:ext uri="{FF2B5EF4-FFF2-40B4-BE49-F238E27FC236}">
                    <a16:creationId xmlns:a16="http://schemas.microsoft.com/office/drawing/2014/main" id="{0F5D6198-D66E-6A88-5B7B-7F22820E874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2" name="図 51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225282B9-12DE-3619-BECA-506DFDD98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49DD3C4-8066-7556-59EB-87E9CFAAB8D6}"/>
                  </a:ext>
                </a:extLst>
              </p:cNvPr>
              <p:cNvSpPr txBox="1"/>
              <p:nvPr/>
            </p:nvSpPr>
            <p:spPr>
              <a:xfrm>
                <a:off x="385757" y="4395640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テストケースの入力</a:t>
                </a: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49DD3C4-8066-7556-59EB-87E9CFAA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7" y="4395640"/>
                <a:ext cx="1462819" cy="430887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図 5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E1ECFC4-E992-2D0E-0555-D2F64476D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469948" y="5394572"/>
            <a:ext cx="391886" cy="485968"/>
          </a:xfrm>
          <a:prstGeom prst="rect">
            <a:avLst/>
          </a:prstGeom>
          <a:noFill/>
        </p:spPr>
      </p:pic>
      <p:pic>
        <p:nvPicPr>
          <p:cNvPr id="59" name="図 5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4DFB033-F68A-A8E5-D2D1-3AA849404B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009402" y="5388196"/>
            <a:ext cx="391886" cy="485968"/>
          </a:xfrm>
          <a:prstGeom prst="rect">
            <a:avLst/>
          </a:prstGeom>
          <a:noFill/>
        </p:spPr>
      </p:pic>
      <p:pic>
        <p:nvPicPr>
          <p:cNvPr id="60" name="図 5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6C143C51-D63C-E496-9F33-4F3ABA988C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554864" y="5398964"/>
            <a:ext cx="391886" cy="485968"/>
          </a:xfrm>
          <a:prstGeom prst="rect">
            <a:avLst/>
          </a:prstGeom>
          <a:noFill/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5218DEB-308C-54DF-9360-07B64C2AE3E7}"/>
              </a:ext>
            </a:extLst>
          </p:cNvPr>
          <p:cNvSpPr txBox="1"/>
          <p:nvPr/>
        </p:nvSpPr>
        <p:spPr>
          <a:xfrm>
            <a:off x="3351551" y="5994775"/>
            <a:ext cx="17075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</a:t>
            </a:r>
            <a:r>
              <a:rPr lang="ja-AU" altLang="en-US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コード</a:t>
            </a:r>
            <a:r>
              <a:rPr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の出力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362E24-8BA3-85A9-C631-A0CF38501660}"/>
              </a:ext>
            </a:extLst>
          </p:cNvPr>
          <p:cNvGrpSpPr/>
          <p:nvPr/>
        </p:nvGrpSpPr>
        <p:grpSpPr>
          <a:xfrm>
            <a:off x="776388" y="5216018"/>
            <a:ext cx="601944" cy="712459"/>
            <a:chOff x="10578525" y="2033062"/>
            <a:chExt cx="601944" cy="712459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BF14AB4-4DA1-FB04-0322-864A209E6B9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54" name="1 つの角を切り取った四角形 453">
                <a:extLst>
                  <a:ext uri="{FF2B5EF4-FFF2-40B4-BE49-F238E27FC236}">
                    <a16:creationId xmlns:a16="http://schemas.microsoft.com/office/drawing/2014/main" id="{5E157D7D-A31E-BA2A-A899-C494E087919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55" name="図 454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01D98FF-1E86-2C75-29EA-3590366003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48" name="グループ化 447">
              <a:extLst>
                <a:ext uri="{FF2B5EF4-FFF2-40B4-BE49-F238E27FC236}">
                  <a16:creationId xmlns:a16="http://schemas.microsoft.com/office/drawing/2014/main" id="{7F636CCC-18AE-BC31-E37F-B43B25D09523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52" name="1 つの角を切り取った四角形 451">
                <a:extLst>
                  <a:ext uri="{FF2B5EF4-FFF2-40B4-BE49-F238E27FC236}">
                    <a16:creationId xmlns:a16="http://schemas.microsoft.com/office/drawing/2014/main" id="{EF41C5A5-CB26-2A58-2FBF-3FB9284CEDF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53" name="図 45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2311F1D-5F63-DE6B-3D70-721B77E432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49" name="グループ化 448">
              <a:extLst>
                <a:ext uri="{FF2B5EF4-FFF2-40B4-BE49-F238E27FC236}">
                  <a16:creationId xmlns:a16="http://schemas.microsoft.com/office/drawing/2014/main" id="{4681E951-5DDA-1554-6E11-79CBAF10C0F2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450" name="1 つの角を切り取った四角形 449">
                <a:extLst>
                  <a:ext uri="{FF2B5EF4-FFF2-40B4-BE49-F238E27FC236}">
                    <a16:creationId xmlns:a16="http://schemas.microsoft.com/office/drawing/2014/main" id="{6B84AB73-EBB7-7C8A-1DFB-7EFA4D02B38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51" name="図 45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08BCC74-AE9E-30D8-89BF-2CA708DD6A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テキスト ボックス 455">
                <a:extLst>
                  <a:ext uri="{FF2B5EF4-FFF2-40B4-BE49-F238E27FC236}">
                    <a16:creationId xmlns:a16="http://schemas.microsoft.com/office/drawing/2014/main" id="{93D70691-0724-F99C-F8EF-80A272F981F5}"/>
                  </a:ext>
                </a:extLst>
              </p:cNvPr>
              <p:cNvSpPr txBox="1"/>
              <p:nvPr/>
            </p:nvSpPr>
            <p:spPr>
              <a:xfrm>
                <a:off x="433357" y="5929029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テストケースの出力</a:t>
                </a:r>
              </a:p>
            </p:txBody>
          </p:sp>
        </mc:Choice>
        <mc:Fallback xmlns="">
          <p:sp>
            <p:nvSpPr>
              <p:cNvPr id="456" name="テキスト ボックス 455">
                <a:extLst>
                  <a:ext uri="{FF2B5EF4-FFF2-40B4-BE49-F238E27FC236}">
                    <a16:creationId xmlns:a16="http://schemas.microsoft.com/office/drawing/2014/main" id="{93D70691-0724-F99C-F8EF-80A272F9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7" y="5929029"/>
                <a:ext cx="1462819" cy="430887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9B987222-B1A0-36E4-7AAA-2C45D2F86F32}"/>
              </a:ext>
            </a:extLst>
          </p:cNvPr>
          <p:cNvSpPr txBox="1"/>
          <p:nvPr/>
        </p:nvSpPr>
        <p:spPr>
          <a:xfrm>
            <a:off x="1967196" y="6151063"/>
            <a:ext cx="104678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比較＆評価</a:t>
            </a:r>
          </a:p>
        </p:txBody>
      </p: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5C828117-2E4B-3ACC-A8F3-44D5391197A9}"/>
              </a:ext>
            </a:extLst>
          </p:cNvPr>
          <p:cNvCxnSpPr/>
          <p:nvPr/>
        </p:nvCxnSpPr>
        <p:spPr>
          <a:xfrm>
            <a:off x="5508595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FEB9697-607C-0072-A4D6-11DB1D5A702E}"/>
              </a:ext>
            </a:extLst>
          </p:cNvPr>
          <p:cNvCxnSpPr>
            <a:cxnSpLocks/>
          </p:cNvCxnSpPr>
          <p:nvPr/>
        </p:nvCxnSpPr>
        <p:spPr>
          <a:xfrm>
            <a:off x="1725236" y="4107143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0E84813-0778-36B2-D0D7-737AB5AA499E}"/>
              </a:ext>
            </a:extLst>
          </p:cNvPr>
          <p:cNvCxnSpPr>
            <a:cxnSpLocks/>
          </p:cNvCxnSpPr>
          <p:nvPr/>
        </p:nvCxnSpPr>
        <p:spPr>
          <a:xfrm>
            <a:off x="4195904" y="4850297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88D13A2-30F0-F37E-264F-6A472F47C226}"/>
              </a:ext>
            </a:extLst>
          </p:cNvPr>
          <p:cNvCxnSpPr>
            <a:cxnSpLocks/>
          </p:cNvCxnSpPr>
          <p:nvPr/>
        </p:nvCxnSpPr>
        <p:spPr>
          <a:xfrm>
            <a:off x="1753617" y="5725596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57BC072-C039-B047-5A8A-C6FE4D6946B9}"/>
              </a:ext>
            </a:extLst>
          </p:cNvPr>
          <p:cNvCxnSpPr>
            <a:cxnSpLocks/>
          </p:cNvCxnSpPr>
          <p:nvPr/>
        </p:nvCxnSpPr>
        <p:spPr>
          <a:xfrm>
            <a:off x="2491200" y="5714889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0881A84-D0F3-1793-B414-AF5A21EEA4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883206" y="3797100"/>
            <a:ext cx="391886" cy="485968"/>
          </a:xfrm>
          <a:prstGeom prst="rect">
            <a:avLst/>
          </a:prstGeom>
          <a:noFill/>
        </p:spPr>
      </p:pic>
      <p:pic>
        <p:nvPicPr>
          <p:cNvPr id="32" name="図 31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1B3BA83F-B288-58F4-16F3-EC0E6B0A28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422660" y="3790724"/>
            <a:ext cx="391886" cy="485968"/>
          </a:xfrm>
          <a:prstGeom prst="rect">
            <a:avLst/>
          </a:prstGeom>
          <a:noFill/>
        </p:spPr>
      </p:pic>
      <p:pic>
        <p:nvPicPr>
          <p:cNvPr id="33" name="図 3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AAA123D-4C6D-6805-EC55-1E3203493C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968122" y="3801492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AE01518-DB98-2322-CE9D-B730AD92E400}"/>
                  </a:ext>
                </a:extLst>
              </p:cNvPr>
              <p:cNvSpPr txBox="1"/>
              <p:nvPr/>
            </p:nvSpPr>
            <p:spPr>
              <a:xfrm>
                <a:off x="8412477" y="4372644"/>
                <a:ext cx="239336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に対して</a:t>
                </a:r>
                <a:r>
                  <a:rPr kumimoji="1" lang="en-US" altLang="ja-JP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GitHub Copilot</a:t>
                </a:r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が</a:t>
                </a:r>
                <a:endParaRPr kumimoji="1"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推薦した各</a:t>
                </a:r>
                <a:r>
                  <a:rPr kumimoji="1" lang="ja-AU" altLang="en-US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コード</a:t>
                </a:r>
                <a:endPara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AE01518-DB98-2322-CE9D-B730AD92E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7" y="4372644"/>
                <a:ext cx="2393369" cy="430887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21E44E5-C1DC-34B4-FE4E-BCC4C675C7C3}"/>
              </a:ext>
            </a:extLst>
          </p:cNvPr>
          <p:cNvGrpSpPr/>
          <p:nvPr/>
        </p:nvGrpSpPr>
        <p:grpSpPr>
          <a:xfrm>
            <a:off x="6142046" y="3665108"/>
            <a:ext cx="601944" cy="712459"/>
            <a:chOff x="10578525" y="2033062"/>
            <a:chExt cx="601944" cy="71245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03358BF-8A07-DAC7-EDB9-F1E2F801FC69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3" name="1 つの角を切り取った四角形 42">
                <a:extLst>
                  <a:ext uri="{FF2B5EF4-FFF2-40B4-BE49-F238E27FC236}">
                    <a16:creationId xmlns:a16="http://schemas.microsoft.com/office/drawing/2014/main" id="{028C50E5-2795-5241-79AC-A8C982D8AD3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4" name="図 4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51EF70C6-DA74-972F-019C-EBC4E02A7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43F5165-B63A-AAB5-4B57-11A36DC9EDEB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1" name="1 つの角を切り取った四角形 40">
                <a:extLst>
                  <a:ext uri="{FF2B5EF4-FFF2-40B4-BE49-F238E27FC236}">
                    <a16:creationId xmlns:a16="http://schemas.microsoft.com/office/drawing/2014/main" id="{5F608F1E-E9B3-8FCE-C6AF-D18F1979E7FB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2" name="図 41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D59A694-FB9C-5070-13A0-686E64721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6311206-DBEF-EB33-BE6A-B420AC060602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39" name="1 つの角を切り取った四角形 38">
                <a:extLst>
                  <a:ext uri="{FF2B5EF4-FFF2-40B4-BE49-F238E27FC236}">
                    <a16:creationId xmlns:a16="http://schemas.microsoft.com/office/drawing/2014/main" id="{0145D2D3-FDA7-1EE0-4E12-892A61F2FDE6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0" name="図 3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62CAC4C5-A6DF-4643-A171-6D8C96D4EF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84E6CB3-7B4A-78DF-318C-12B1207D96B4}"/>
                  </a:ext>
                </a:extLst>
              </p:cNvPr>
              <p:cNvSpPr txBox="1"/>
              <p:nvPr/>
            </p:nvSpPr>
            <p:spPr>
              <a:xfrm>
                <a:off x="5799015" y="4378120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テストケースの入力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84E6CB3-7B4A-78DF-318C-12B1207D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15" y="4378120"/>
                <a:ext cx="1462819" cy="430887"/>
              </a:xfrm>
              <a:prstGeom prst="rect">
                <a:avLst/>
              </a:prstGeom>
              <a:blipFill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8" name="図 45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4C90B0D-99A8-B75D-80C5-7869786D60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883206" y="5377051"/>
            <a:ext cx="391886" cy="485968"/>
          </a:xfrm>
          <a:prstGeom prst="rect">
            <a:avLst/>
          </a:prstGeom>
          <a:noFill/>
        </p:spPr>
      </p:pic>
      <p:pic>
        <p:nvPicPr>
          <p:cNvPr id="459" name="図 45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7D7EEF5-D8FD-E8F9-1935-527DC0AE93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422660" y="5370675"/>
            <a:ext cx="391886" cy="485968"/>
          </a:xfrm>
          <a:prstGeom prst="rect">
            <a:avLst/>
          </a:prstGeom>
          <a:noFill/>
        </p:spPr>
      </p:pic>
      <p:pic>
        <p:nvPicPr>
          <p:cNvPr id="460" name="図 45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7DFC429-852E-D1BE-A20E-B72F746251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968122" y="5381443"/>
            <a:ext cx="391886" cy="485968"/>
          </a:xfrm>
          <a:prstGeom prst="rect">
            <a:avLst/>
          </a:prstGeom>
          <a:noFill/>
        </p:spPr>
      </p:pic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273F152D-00AB-02A8-1CB2-413E95A1D2A2}"/>
              </a:ext>
            </a:extLst>
          </p:cNvPr>
          <p:cNvSpPr txBox="1"/>
          <p:nvPr/>
        </p:nvSpPr>
        <p:spPr>
          <a:xfrm>
            <a:off x="8764809" y="5977254"/>
            <a:ext cx="17075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</a:t>
            </a:r>
            <a:r>
              <a:rPr lang="ja-AU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コード</a:t>
            </a:r>
            <a:r>
              <a:rPr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の出力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5697B9BF-2ED7-7B81-137D-7975FEDAF0B1}"/>
              </a:ext>
            </a:extLst>
          </p:cNvPr>
          <p:cNvGrpSpPr/>
          <p:nvPr/>
        </p:nvGrpSpPr>
        <p:grpSpPr>
          <a:xfrm>
            <a:off x="6189646" y="5198497"/>
            <a:ext cx="601944" cy="712459"/>
            <a:chOff x="10578525" y="2033062"/>
            <a:chExt cx="601944" cy="712459"/>
          </a:xfrm>
        </p:grpSpPr>
        <p:grpSp>
          <p:nvGrpSpPr>
            <p:cNvPr id="464" name="グループ化 463">
              <a:extLst>
                <a:ext uri="{FF2B5EF4-FFF2-40B4-BE49-F238E27FC236}">
                  <a16:creationId xmlns:a16="http://schemas.microsoft.com/office/drawing/2014/main" id="{1DB17EF8-FF0F-3DCD-942B-E50F3480B58F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77" name="1 つの角を切り取った四角形 476">
                <a:extLst>
                  <a:ext uri="{FF2B5EF4-FFF2-40B4-BE49-F238E27FC236}">
                    <a16:creationId xmlns:a16="http://schemas.microsoft.com/office/drawing/2014/main" id="{7D3665D5-87F3-DFCA-7734-7A7F5E7BAF9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78" name="図 47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0A8BD7E-8051-96EF-D49D-84E1DE2606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65" name="グループ化 464">
              <a:extLst>
                <a:ext uri="{FF2B5EF4-FFF2-40B4-BE49-F238E27FC236}">
                  <a16:creationId xmlns:a16="http://schemas.microsoft.com/office/drawing/2014/main" id="{77F8C07E-0884-661A-3261-5615A64A47FD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69" name="1 つの角を切り取った四角形 468">
                <a:extLst>
                  <a:ext uri="{FF2B5EF4-FFF2-40B4-BE49-F238E27FC236}">
                    <a16:creationId xmlns:a16="http://schemas.microsoft.com/office/drawing/2014/main" id="{C27EEB50-918E-47D5-E023-9BEB19C0CB39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70" name="図 46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2E2333D5-3291-A4EE-410F-BA20522756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66" name="グループ化 465">
              <a:extLst>
                <a:ext uri="{FF2B5EF4-FFF2-40B4-BE49-F238E27FC236}">
                  <a16:creationId xmlns:a16="http://schemas.microsoft.com/office/drawing/2014/main" id="{A1BB8E97-5D8D-1408-9328-07243F509474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467" name="1 つの角を切り取った四角形 466">
                <a:extLst>
                  <a:ext uri="{FF2B5EF4-FFF2-40B4-BE49-F238E27FC236}">
                    <a16:creationId xmlns:a16="http://schemas.microsoft.com/office/drawing/2014/main" id="{83778C5A-AFAA-E9BA-59D8-F253B433076C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68" name="図 46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3D8056A-35EB-DCD0-FDD0-5B8CE2191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id="{E0CFAF8E-0940-EA34-EC44-F606AEA852BB}"/>
                  </a:ext>
                </a:extLst>
              </p:cNvPr>
              <p:cNvSpPr txBox="1"/>
              <p:nvPr/>
            </p:nvSpPr>
            <p:spPr>
              <a:xfrm>
                <a:off x="5846615" y="5911509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テストケースの出力</a:t>
                </a:r>
              </a:p>
            </p:txBody>
          </p:sp>
        </mc:Choice>
        <mc:Fallback xmlns="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id="{E0CFAF8E-0940-EA34-EC44-F606AEA8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15" y="5911509"/>
                <a:ext cx="1462819" cy="430887"/>
              </a:xfrm>
              <a:prstGeom prst="rect">
                <a:avLst/>
              </a:prstGeom>
              <a:blipFill>
                <a:blip r:embed="rId1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2B8DC2E0-7BB4-3FC1-61B1-9667688EEB66}"/>
              </a:ext>
            </a:extLst>
          </p:cNvPr>
          <p:cNvSpPr txBox="1"/>
          <p:nvPr/>
        </p:nvSpPr>
        <p:spPr>
          <a:xfrm>
            <a:off x="7380454" y="6133542"/>
            <a:ext cx="104678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比較＆評価</a:t>
            </a:r>
          </a:p>
        </p:txBody>
      </p: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72F68A97-52B5-AD58-72A1-7A318940ABE1}"/>
              </a:ext>
            </a:extLst>
          </p:cNvPr>
          <p:cNvCxnSpPr>
            <a:cxnSpLocks/>
          </p:cNvCxnSpPr>
          <p:nvPr/>
        </p:nvCxnSpPr>
        <p:spPr>
          <a:xfrm>
            <a:off x="7138494" y="4089622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136886AD-1C5B-C409-0F64-2E58142FF720}"/>
              </a:ext>
            </a:extLst>
          </p:cNvPr>
          <p:cNvCxnSpPr>
            <a:cxnSpLocks/>
          </p:cNvCxnSpPr>
          <p:nvPr/>
        </p:nvCxnSpPr>
        <p:spPr>
          <a:xfrm>
            <a:off x="9609162" y="4832776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1A3047B8-E461-1B8A-27C1-19C5EE937914}"/>
              </a:ext>
            </a:extLst>
          </p:cNvPr>
          <p:cNvCxnSpPr>
            <a:cxnSpLocks/>
          </p:cNvCxnSpPr>
          <p:nvPr/>
        </p:nvCxnSpPr>
        <p:spPr>
          <a:xfrm>
            <a:off x="7166875" y="5708075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3EF416C1-E0B8-F1E7-860F-254165A7B2F8}"/>
              </a:ext>
            </a:extLst>
          </p:cNvPr>
          <p:cNvCxnSpPr>
            <a:cxnSpLocks/>
          </p:cNvCxnSpPr>
          <p:nvPr/>
        </p:nvCxnSpPr>
        <p:spPr>
          <a:xfrm>
            <a:off x="7904458" y="5697368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B4D31453-1D7C-170A-EB5A-42EFF296BFF2}"/>
              </a:ext>
            </a:extLst>
          </p:cNvPr>
          <p:cNvCxnSpPr/>
          <p:nvPr/>
        </p:nvCxnSpPr>
        <p:spPr>
          <a:xfrm>
            <a:off x="10875419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8" name="図 487" descr="アイコン&#10;&#10;自動的に生成された説明">
            <a:extLst>
              <a:ext uri="{FF2B5EF4-FFF2-40B4-BE49-F238E27FC236}">
                <a16:creationId xmlns:a16="http://schemas.microsoft.com/office/drawing/2014/main" id="{9CD55B7B-E1BE-31F3-EF3F-B620E275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5606550"/>
            <a:ext cx="485547" cy="474427"/>
          </a:xfrm>
          <a:prstGeom prst="rect">
            <a:avLst/>
          </a:prstGeom>
        </p:spPr>
      </p:pic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90B07F73-C2E6-CFD6-7F27-A34CE1F82C40}"/>
              </a:ext>
            </a:extLst>
          </p:cNvPr>
          <p:cNvSpPr txBox="1"/>
          <p:nvPr/>
        </p:nvSpPr>
        <p:spPr>
          <a:xfrm>
            <a:off x="10871368" y="3568870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(3)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206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Macintosh PowerPoint</Application>
  <PresentationFormat>ワイド画面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koyanagi kei</dc:creator>
  <cp:lastModifiedBy>koyanagi kei</cp:lastModifiedBy>
  <cp:revision>2</cp:revision>
  <dcterms:created xsi:type="dcterms:W3CDTF">2023-07-07T15:09:27Z</dcterms:created>
  <dcterms:modified xsi:type="dcterms:W3CDTF">2023-09-10T14:08:42Z</dcterms:modified>
</cp:coreProperties>
</file>