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9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6816-6714-0D4B-A8EB-81B35AAF63F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83947-6531-024E-AA3A-1BB5AF048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8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プロンプトエンジニアリングとは，</a:t>
            </a:r>
            <a:endParaRPr kumimoji="1" lang="en-US" altLang="ja-JP" dirty="0"/>
          </a:p>
          <a:p>
            <a:pPr algn="l"/>
            <a:r>
              <a:rPr kumimoji="1" lang="en-US" altLang="ja-JP" dirty="0"/>
              <a:t>AI</a:t>
            </a:r>
            <a:r>
              <a:rPr kumimoji="1" lang="ja-JP" altLang="en-US"/>
              <a:t>に質問をする際に，プロンプトとして，例題と解答例を入力する</a:t>
            </a:r>
            <a:endParaRPr kumimoji="1" lang="en-US" altLang="ja-JP" dirty="0"/>
          </a:p>
          <a:p>
            <a:pPr algn="l"/>
            <a:r>
              <a:rPr kumimoji="1" lang="ja-JP" altLang="en-US"/>
              <a:t>そして</a:t>
            </a:r>
            <a:r>
              <a:rPr kumimoji="1" lang="en-US" altLang="ja-JP" dirty="0"/>
              <a:t>AI</a:t>
            </a:r>
            <a:r>
              <a:rPr kumimoji="1" lang="ja-JP" altLang="en-US"/>
              <a:t>は与えられたプロンプトの解答パターンに従って，新しい質問に関して回答するというものである．</a:t>
            </a:r>
            <a:endParaRPr kumimoji="1" lang="en-US" altLang="ja-JP" dirty="0"/>
          </a:p>
          <a:p>
            <a:pPr algn="l"/>
            <a:r>
              <a:rPr kumimoji="1" lang="ja-JP" altLang="en-US"/>
              <a:t>ここでは，プロンプトの例として，私やあなた，彼の日本語とそれに対応する英単語を入力としています</a:t>
            </a:r>
            <a:endParaRPr kumimoji="1" lang="en-US" altLang="ja-JP" dirty="0"/>
          </a:p>
          <a:p>
            <a:pPr algn="l"/>
            <a:r>
              <a:rPr kumimoji="1" lang="ja-JP" altLang="en-US"/>
              <a:t>モデルはこのプロンプトに従って，彼女や私たちに対応する英単語を予測しています</a:t>
            </a:r>
            <a:endParaRPr kumimoji="1"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kumimoji="1" lang="ja-JP" altLang="en-US"/>
              <a:t>このプロンプトに何を入力するかによって，予測精度は大きく異なってきます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BE4AC-F999-7F46-8A59-4DE8BDE2BCB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47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en-US" altLang="ja-JP" dirty="0"/>
              <a:t> copilot</a:t>
            </a:r>
            <a:r>
              <a:rPr kumimoji="1" lang="ja-JP" altLang="en-US"/>
              <a:t>について説明します</a:t>
            </a:r>
            <a:endParaRPr kumimoji="1" lang="en-US" altLang="ja-JP" dirty="0"/>
          </a:p>
          <a:p>
            <a:r>
              <a:rPr kumimoji="1" lang="ja-JP" altLang="en-US"/>
              <a:t>これは</a:t>
            </a:r>
            <a:r>
              <a:rPr kumimoji="1" lang="en-US" altLang="ja-JP" dirty="0"/>
              <a:t>〜〜</a:t>
            </a:r>
            <a:r>
              <a:rPr kumimoji="1" lang="ja-JP" altLang="en-US"/>
              <a:t>ツールです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BE4AC-F999-7F46-8A59-4DE8BDE2BCB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1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B9F80-E18C-4FA7-06E1-26EF0F2E5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6317D8-27B6-71F5-7EB1-3CB252B93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49FEC-8DCD-4A2C-5AF9-651E74B8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727322-A7CD-C27C-27D7-B247B8AA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2B9DF-04BC-A532-947F-EC008A3B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9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2FA29-0B59-0B7F-E45C-426AEC2A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7FB216-88F4-50FC-1781-CC4B0562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66ADEE-3A2D-AB71-90D1-FCD63D31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47504E-BA95-77EE-CA8A-AA84D585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642BF-071D-E4F5-EB96-19215225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8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3CB562-5296-DACE-6099-AD28A2C79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873B57-ADA5-265F-B956-1E55A8F1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D92F7-1E92-208E-9AC7-563462E9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44B7C-DCFD-D62D-4E66-73D472EA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BCCCE1-7A1C-BBAB-9211-29E18588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97AA1-3511-4379-2923-A8A15186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3E7C6-393A-921A-9F25-D32D1AD8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A3C12-086D-EFE0-FDD5-69DC31E9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ADE54-F01C-7DEB-86BF-2B61E572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B663B-1EA1-86E8-5231-71B20564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0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C0C97-9A61-AD78-EB24-2B733AEF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06917C-D766-48C4-F402-0F4A443D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AA8F44-A99F-F8E8-EF6F-46FB32DC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5C067F-6B3F-C03E-263B-FECA53BC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222A69-DAC4-CEE6-AD0D-7BC82443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3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8BD0D-DC42-7241-572E-7E9549A8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243E3-7C19-DD13-C1A4-ADDC74AA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C6D38C-F742-460A-B528-65DD353A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55E5E4-9364-113A-A435-9E2D0F65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7EAC7F-1367-395E-9A5B-880CFE6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40560A-1A88-E94D-1192-1801F7ED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9E142-9043-4318-09E6-E4B554F7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E1DAB9-CB64-2463-8D20-8FBEBC58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31D2DD-1588-B44B-2FBF-2A09D923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74F1DB-63D8-9C40-CBF2-AC3540292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7DB15B-856A-D3AE-A955-0D70306ED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86D294-7DF9-402C-D14A-3688DC4D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176807-3B5D-9C2D-DEF6-4BA2312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7D2279-2015-3998-EB57-AE0B77D1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39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EA543-A8A3-DEB2-3CD1-A932A855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E71D8E-BD3E-0A45-9DCC-3A2460DF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86C3DE-CC5B-1351-2A0E-34608BE1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E2135B-FECA-B094-AFF5-48C285F5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83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66DA0E-C4A4-6B30-3139-DFC47145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F1C095-728D-3CAF-D9F7-384001B9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AF407-9759-4E7D-425A-0B0E27C3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8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1134A-0D1F-D287-1FB6-56644E1F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98E30-20B7-016F-1C6F-F6EB38EA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322044-F14D-7F75-5AD5-E4511DA17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8739F-4E72-3C40-FC10-127B8F4B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1BCCFA-089E-F961-59C9-FDFD0648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44B6C6-B927-CF24-0238-5A1BF15D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88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679CB-8B71-003A-66C1-3A8BF45D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59788F-9184-7827-A9C1-A6EE83973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B01C7A-43F3-4F99-2760-DAD6CCF4C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F2FA8-398F-A19E-2B9F-A3C1B6B2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4AD0D-F20A-14B4-D609-367BD682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AD5E2E-4C56-3B86-A5F6-4C84593F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07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7B4F4F-65EA-EBD4-7A94-093396AD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38036-350A-AA8F-B606-B983463F1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3507A-05CE-22B4-26BB-B66F9AA9A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F1DD-1B81-F744-B86C-8D3477546635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6C902-879A-1635-24F7-413D61999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B7775-2B80-25B2-78AC-49C431074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5ACC-C78B-3245-B5A5-2878F03E38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7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ACAAF82-1320-0E6C-329D-E5EE2FD41992}"/>
              </a:ext>
            </a:extLst>
          </p:cNvPr>
          <p:cNvCxnSpPr>
            <a:cxnSpLocks/>
          </p:cNvCxnSpPr>
          <p:nvPr/>
        </p:nvCxnSpPr>
        <p:spPr>
          <a:xfrm>
            <a:off x="0" y="897813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C6E444-35D5-2585-64AA-C4B4CA495879}"/>
              </a:ext>
            </a:extLst>
          </p:cNvPr>
          <p:cNvSpPr txBox="1"/>
          <p:nvPr/>
        </p:nvSpPr>
        <p:spPr>
          <a:xfrm>
            <a:off x="197910" y="142412"/>
            <a:ext cx="384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これまでの研究</a:t>
            </a:r>
            <a:endParaRPr kumimoji="1" lang="ja-JP" altLang="en-US" sz="4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A92E62-ED97-3920-23F5-7A1B0D46B3DE}"/>
              </a:ext>
            </a:extLst>
          </p:cNvPr>
          <p:cNvSpPr txBox="1"/>
          <p:nvPr/>
        </p:nvSpPr>
        <p:spPr>
          <a:xfrm>
            <a:off x="-147137" y="2172381"/>
            <a:ext cx="175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・問題：</a:t>
            </a: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C2BC80-06CB-1EE3-A4AD-812538EE6551}"/>
              </a:ext>
            </a:extLst>
          </p:cNvPr>
          <p:cNvSpPr txBox="1"/>
          <p:nvPr/>
        </p:nvSpPr>
        <p:spPr>
          <a:xfrm>
            <a:off x="88448" y="1089011"/>
            <a:ext cx="5908597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Python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における機械学習関連ライブラリの自動推薦手法に関する研究</a:t>
            </a:r>
          </a:p>
        </p:txBody>
      </p:sp>
      <p:sp>
        <p:nvSpPr>
          <p:cNvPr id="26" name="スライド番号プレースホルダー 25">
            <a:extLst>
              <a:ext uri="{FF2B5EF4-FFF2-40B4-BE49-F238E27FC236}">
                <a16:creationId xmlns:a16="http://schemas.microsoft.com/office/drawing/2014/main" id="{E554F8AA-049C-CC21-783C-C2BBBA42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AF85-93E1-3146-89C8-07940193E601}" type="slidenum">
              <a:rPr kumimoji="1" lang="ja-JP" altLang="en-US" smtClean="0"/>
              <a:t>1</a:t>
            </a:fld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9C2699-268C-DE7A-B90B-5EDB69F95254}"/>
              </a:ext>
            </a:extLst>
          </p:cNvPr>
          <p:cNvCxnSpPr>
            <a:cxnSpLocks/>
          </p:cNvCxnSpPr>
          <p:nvPr/>
        </p:nvCxnSpPr>
        <p:spPr>
          <a:xfrm>
            <a:off x="6085492" y="0"/>
            <a:ext cx="0" cy="6858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BC5769-2A44-6C28-CADE-09D27D7D7D5B}"/>
              </a:ext>
            </a:extLst>
          </p:cNvPr>
          <p:cNvSpPr txBox="1"/>
          <p:nvPr/>
        </p:nvSpPr>
        <p:spPr>
          <a:xfrm>
            <a:off x="1261238" y="2172381"/>
            <a:ext cx="480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膨大な量のライブラリから適切なライブラリを発見するのが困難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596FF0-C3DD-41F0-D207-AE6F6CBF9126}"/>
              </a:ext>
            </a:extLst>
          </p:cNvPr>
          <p:cNvSpPr txBox="1"/>
          <p:nvPr/>
        </p:nvSpPr>
        <p:spPr>
          <a:xfrm>
            <a:off x="1261238" y="3211583"/>
            <a:ext cx="451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開発者にライブラリを</a:t>
            </a:r>
            <a:r>
              <a:rPr kumimoji="1" lang="ja-JP" altLang="en-US" sz="240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自動推薦</a:t>
            </a:r>
            <a:endParaRPr kumimoji="1" lang="en-US" altLang="ja-JP" sz="2400" dirty="0">
              <a:solidFill>
                <a:srgbClr val="FF000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することで開発コストを削減</a:t>
            </a: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DF5AAD-5BDE-C94E-C3F8-CFCC8ACC96E6}"/>
              </a:ext>
            </a:extLst>
          </p:cNvPr>
          <p:cNvSpPr txBox="1"/>
          <p:nvPr/>
        </p:nvSpPr>
        <p:spPr>
          <a:xfrm>
            <a:off x="-147138" y="3200619"/>
            <a:ext cx="175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・目的：</a:t>
            </a: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1602D9-5A68-E0D3-F658-9103F0AD59ED}"/>
              </a:ext>
            </a:extLst>
          </p:cNvPr>
          <p:cNvSpPr txBox="1"/>
          <p:nvPr/>
        </p:nvSpPr>
        <p:spPr>
          <a:xfrm>
            <a:off x="-147138" y="4372522"/>
            <a:ext cx="175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・結果：</a:t>
            </a: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78A73F-D86C-D48C-EFA9-1235F715C57C}"/>
              </a:ext>
            </a:extLst>
          </p:cNvPr>
          <p:cNvSpPr txBox="1"/>
          <p:nvPr/>
        </p:nvSpPr>
        <p:spPr>
          <a:xfrm>
            <a:off x="1261238" y="4374516"/>
            <a:ext cx="451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Java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の推薦手法を適用し，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40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同等の精度</a:t>
            </a:r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が得られた</a:t>
            </a: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21B39CB8-86E0-DC60-86EB-853C93555251}"/>
              </a:ext>
            </a:extLst>
          </p:cNvPr>
          <p:cNvSpPr/>
          <p:nvPr/>
        </p:nvSpPr>
        <p:spPr>
          <a:xfrm>
            <a:off x="2726122" y="5311476"/>
            <a:ext cx="633248" cy="472965"/>
          </a:xfrm>
          <a:prstGeom prst="downArrow">
            <a:avLst>
              <a:gd name="adj1" fmla="val 416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3CF8B2D-3CD6-2EED-A149-40D03CA8350D}"/>
              </a:ext>
            </a:extLst>
          </p:cNvPr>
          <p:cNvSpPr txBox="1"/>
          <p:nvPr/>
        </p:nvSpPr>
        <p:spPr>
          <a:xfrm>
            <a:off x="785204" y="5888301"/>
            <a:ext cx="4515084" cy="83099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GitHub Copilot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の台頭により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推薦ツールの作成を断念</a:t>
            </a: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6F01D3-5194-7851-5F96-01296C441011}"/>
              </a:ext>
            </a:extLst>
          </p:cNvPr>
          <p:cNvSpPr txBox="1"/>
          <p:nvPr/>
        </p:nvSpPr>
        <p:spPr>
          <a:xfrm>
            <a:off x="6283402" y="142412"/>
            <a:ext cx="384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これからの研究</a:t>
            </a:r>
            <a:endParaRPr kumimoji="1" lang="ja-JP" altLang="en-US" sz="4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E7F927-4359-2A50-928C-25527FA6C69F}"/>
              </a:ext>
            </a:extLst>
          </p:cNvPr>
          <p:cNvSpPr txBox="1"/>
          <p:nvPr/>
        </p:nvSpPr>
        <p:spPr>
          <a:xfrm>
            <a:off x="6194955" y="1087057"/>
            <a:ext cx="5908597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どんな入力をすれば</a:t>
            </a: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GitHub Copilot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は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最高のパフォーマンスを発揮するか</a:t>
            </a: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1F8EFB4-E80D-33B8-A2DC-E8E8FF303E4A}"/>
              </a:ext>
            </a:extLst>
          </p:cNvPr>
          <p:cNvSpPr txBox="1"/>
          <p:nvPr/>
        </p:nvSpPr>
        <p:spPr>
          <a:xfrm>
            <a:off x="5870925" y="2172381"/>
            <a:ext cx="183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・問題：</a:t>
            </a: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79F4511-416C-D05E-9AAC-D276C0CFA886}"/>
              </a:ext>
            </a:extLst>
          </p:cNvPr>
          <p:cNvSpPr txBox="1"/>
          <p:nvPr/>
        </p:nvSpPr>
        <p:spPr>
          <a:xfrm>
            <a:off x="7331847" y="2172381"/>
            <a:ext cx="480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人間が</a:t>
            </a: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AI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の力を十分に活かしきれていない可能性がある</a:t>
            </a:r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18C169E7-6ED5-CF7D-E3E7-D4D2B17E7FAB}"/>
              </a:ext>
            </a:extLst>
          </p:cNvPr>
          <p:cNvSpPr/>
          <p:nvPr/>
        </p:nvSpPr>
        <p:spPr>
          <a:xfrm>
            <a:off x="8832629" y="3042242"/>
            <a:ext cx="633248" cy="472965"/>
          </a:xfrm>
          <a:prstGeom prst="downArrow">
            <a:avLst>
              <a:gd name="adj1" fmla="val 416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B95CDD5-D8FA-4E3F-A96B-5C1E5DF1DCD1}"/>
              </a:ext>
            </a:extLst>
          </p:cNvPr>
          <p:cNvSpPr txBox="1"/>
          <p:nvPr/>
        </p:nvSpPr>
        <p:spPr>
          <a:xfrm>
            <a:off x="6304670" y="3662284"/>
            <a:ext cx="5689165" cy="1200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AI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にどのような入力を与えればよいか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という</a:t>
            </a:r>
            <a:r>
              <a:rPr kumimoji="1" lang="ja-JP" altLang="en-US" sz="240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プロンプトエンジニアリング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の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研究が盛ん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50F9412-170D-A602-8CCB-A38DF1EDE4B0}"/>
              </a:ext>
            </a:extLst>
          </p:cNvPr>
          <p:cNvSpPr txBox="1"/>
          <p:nvPr/>
        </p:nvSpPr>
        <p:spPr>
          <a:xfrm>
            <a:off x="5870924" y="5080643"/>
            <a:ext cx="183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・調査：</a:t>
            </a: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4FE81B-DC3B-B5CE-8C08-9411CDAEFE47}"/>
              </a:ext>
            </a:extLst>
          </p:cNvPr>
          <p:cNvSpPr txBox="1"/>
          <p:nvPr/>
        </p:nvSpPr>
        <p:spPr>
          <a:xfrm>
            <a:off x="7390508" y="5080643"/>
            <a:ext cx="480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異なる言語間で推薦精度に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差が生じるのか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DA7EB0A-6823-55DC-953F-7FCE88383DA7}"/>
              </a:ext>
            </a:extLst>
          </p:cNvPr>
          <p:cNvSpPr txBox="1"/>
          <p:nvPr/>
        </p:nvSpPr>
        <p:spPr>
          <a:xfrm>
            <a:off x="6403237" y="5911640"/>
            <a:ext cx="578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（日本語，英語，中国語，</a:t>
            </a:r>
            <a:r>
              <a:rPr kumimoji="1" lang="ja-JP" altLang="en-US" sz="2400" strike="sngStrike">
                <a:latin typeface="Hiragino Sans W4" panose="020B0400000000000000" pitchFamily="34" charset="-128"/>
                <a:ea typeface="Hiragino Sans W4" panose="020B0400000000000000" pitchFamily="34" charset="-128"/>
              </a:rPr>
              <a:t>フランス語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5429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5243B-5F2E-1DE5-449B-A29987E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プロンプトエンジニアリング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9693A5-6048-AE22-1755-FE42EF50EFCD}"/>
              </a:ext>
            </a:extLst>
          </p:cNvPr>
          <p:cNvSpPr txBox="1"/>
          <p:nvPr/>
        </p:nvSpPr>
        <p:spPr>
          <a:xfrm>
            <a:off x="959869" y="2488523"/>
            <a:ext cx="3267574" cy="35394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日本語：私</a:t>
            </a:r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English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：</a:t>
            </a:r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I</a:t>
            </a:r>
          </a:p>
          <a:p>
            <a:pPr algn="ctr"/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日本語：あなた</a:t>
            </a:r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English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：</a:t>
            </a:r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you</a:t>
            </a:r>
          </a:p>
          <a:p>
            <a:pPr algn="ctr"/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日本語：彼</a:t>
            </a:r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English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：</a:t>
            </a:r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he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518797-FC41-7ABF-A9E9-D0083AB6F789}"/>
              </a:ext>
            </a:extLst>
          </p:cNvPr>
          <p:cNvSpPr txBox="1"/>
          <p:nvPr/>
        </p:nvSpPr>
        <p:spPr>
          <a:xfrm>
            <a:off x="1433177" y="1827995"/>
            <a:ext cx="2320958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プロンプト</a:t>
            </a:r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8" name="グラフィックス 7" descr="原子 枠線">
            <a:extLst>
              <a:ext uri="{FF2B5EF4-FFF2-40B4-BE49-F238E27FC236}">
                <a16:creationId xmlns:a16="http://schemas.microsoft.com/office/drawing/2014/main" id="{224E0D8E-DA1F-89B1-A61D-AFF9D0BF8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2781" y="3615019"/>
            <a:ext cx="1286438" cy="128643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64F263-8D8F-D370-5D02-96C4350D9638}"/>
              </a:ext>
            </a:extLst>
          </p:cNvPr>
          <p:cNvSpPr txBox="1"/>
          <p:nvPr/>
        </p:nvSpPr>
        <p:spPr>
          <a:xfrm>
            <a:off x="7964557" y="3134853"/>
            <a:ext cx="3267574" cy="224676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日本語：彼女</a:t>
            </a:r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English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：</a:t>
            </a:r>
            <a:r>
              <a:rPr lang="en-US" altLang="ja-JP" sz="2800" dirty="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she</a:t>
            </a:r>
          </a:p>
          <a:p>
            <a:pPr algn="ctr"/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日本語：私たち</a:t>
            </a:r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English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：</a:t>
            </a:r>
            <a:r>
              <a:rPr lang="en-US" altLang="ja-JP" sz="2800" dirty="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we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E90934-565F-1B9A-10ED-35968A8FA263}"/>
              </a:ext>
            </a:extLst>
          </p:cNvPr>
          <p:cNvSpPr txBox="1"/>
          <p:nvPr/>
        </p:nvSpPr>
        <p:spPr>
          <a:xfrm>
            <a:off x="8955125" y="2488523"/>
            <a:ext cx="1286438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予測</a:t>
            </a:r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C07BA8-4DC3-7589-92EF-2EDF827FDC9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227443" y="4258238"/>
            <a:ext cx="12253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BEE8D69-70B9-7BB2-5E61-EEA40298FF60}"/>
              </a:ext>
            </a:extLst>
          </p:cNvPr>
          <p:cNvCxnSpPr/>
          <p:nvPr/>
        </p:nvCxnSpPr>
        <p:spPr>
          <a:xfrm>
            <a:off x="6739219" y="4258237"/>
            <a:ext cx="12253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E3E0A5-4995-FE32-AB7E-DDF693E703CF}"/>
              </a:ext>
            </a:extLst>
          </p:cNvPr>
          <p:cNvSpPr txBox="1"/>
          <p:nvPr/>
        </p:nvSpPr>
        <p:spPr>
          <a:xfrm>
            <a:off x="4935521" y="5001484"/>
            <a:ext cx="2320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モデル</a:t>
            </a:r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A6C411-DCFB-B020-1E1A-B78C6110CC12}"/>
              </a:ext>
            </a:extLst>
          </p:cNvPr>
          <p:cNvSpPr txBox="1"/>
          <p:nvPr/>
        </p:nvSpPr>
        <p:spPr>
          <a:xfrm>
            <a:off x="5483331" y="3099139"/>
            <a:ext cx="1286438" cy="52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学習</a:t>
            </a:r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3AEDAA52-A521-8FF2-F634-938108B8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0E7AD8-AE82-A363-3E46-5110661A02DA}"/>
              </a:ext>
            </a:extLst>
          </p:cNvPr>
          <p:cNvSpPr txBox="1"/>
          <p:nvPr/>
        </p:nvSpPr>
        <p:spPr>
          <a:xfrm>
            <a:off x="3166005" y="6111630"/>
            <a:ext cx="5921090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プロンプトの内容が重要</a:t>
            </a:r>
            <a:endParaRPr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38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5243B-5F2E-1DE5-449B-A29987E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GitHub Copilot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D30C4-69B0-7215-F597-74208638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FAEE-1A46-794C-A23C-16141195E313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687402-AFBE-4840-E7AF-33D9C470C9AC}"/>
              </a:ext>
            </a:extLst>
          </p:cNvPr>
          <p:cNvSpPr txBox="1"/>
          <p:nvPr/>
        </p:nvSpPr>
        <p:spPr>
          <a:xfrm>
            <a:off x="1017434" y="1443644"/>
            <a:ext cx="10142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コード推薦ツール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GitHub</a:t>
            </a:r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上のコードを学習し，入力に対してコードの補完や推薦を行う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2CCB3580-FEF0-A48D-0C30-7BC925E0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171" y="2523466"/>
            <a:ext cx="8777655" cy="4198009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FBA1CF-96E2-7E9A-D85D-00C8289C14A5}"/>
              </a:ext>
            </a:extLst>
          </p:cNvPr>
          <p:cNvSpPr/>
          <p:nvPr/>
        </p:nvSpPr>
        <p:spPr>
          <a:xfrm flipV="1">
            <a:off x="1473161" y="2462532"/>
            <a:ext cx="9230698" cy="216955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C9F930-A571-35B7-89CA-02034971F803}"/>
              </a:ext>
            </a:extLst>
          </p:cNvPr>
          <p:cNvSpPr txBox="1"/>
          <p:nvPr/>
        </p:nvSpPr>
        <p:spPr>
          <a:xfrm>
            <a:off x="184019" y="3198167"/>
            <a:ext cx="1070109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入力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F798DE0-7AF3-F953-4DAC-2BF97338C6BB}"/>
              </a:ext>
            </a:extLst>
          </p:cNvPr>
          <p:cNvSpPr/>
          <p:nvPr/>
        </p:nvSpPr>
        <p:spPr>
          <a:xfrm flipV="1">
            <a:off x="1488141" y="4693024"/>
            <a:ext cx="9230698" cy="20893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03314B-99DC-02F3-1F44-A3238A3402A9}"/>
              </a:ext>
            </a:extLst>
          </p:cNvPr>
          <p:cNvSpPr txBox="1"/>
          <p:nvPr/>
        </p:nvSpPr>
        <p:spPr>
          <a:xfrm>
            <a:off x="184019" y="5506883"/>
            <a:ext cx="1070109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推薦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157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344</Words>
  <Application>Microsoft Macintosh PowerPoint</Application>
  <PresentationFormat>ワイド画面</PresentationFormat>
  <Paragraphs>62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Sans W4</vt:lpstr>
      <vt:lpstr>游ゴシック</vt:lpstr>
      <vt:lpstr>游ゴシック Light</vt:lpstr>
      <vt:lpstr>Arial</vt:lpstr>
      <vt:lpstr>Office テーマ</vt:lpstr>
      <vt:lpstr>PowerPoint プレゼンテーション</vt:lpstr>
      <vt:lpstr>プロンプトエンジニアリング</vt:lpstr>
      <vt:lpstr>GitHub Copilot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koyanagi kei</dc:creator>
  <cp:lastModifiedBy>koyanagi kei</cp:lastModifiedBy>
  <cp:revision>1</cp:revision>
  <dcterms:created xsi:type="dcterms:W3CDTF">2023-04-20T02:38:28Z</dcterms:created>
  <dcterms:modified xsi:type="dcterms:W3CDTF">2023-04-20T02:54:54Z</dcterms:modified>
</cp:coreProperties>
</file>