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90" r:id="rId2"/>
    <p:sldId id="39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427F-8028-6A4C-8958-E7992CF2B20D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7701-7BA9-7F44-996E-4157DCD4B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08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9BFFD-4998-A042-9675-39172F54E4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9BFFD-4998-A042-9675-39172F54E4B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70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F5CD4-E77F-4E80-C61F-C10674DD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CB30EB-11EA-6BB8-A00D-A82215F2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BC409-C13E-6459-C73C-D988532C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2D22B-799C-60F3-9519-63ECB529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600A7-F913-4CF9-B907-C18EC458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51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B6020-1D13-01F9-FE6B-D11E0170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EE7177-FCFD-5D5F-956C-1F91174B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40879-2393-51A6-6B92-F0169AB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6D17-950E-B415-4E56-B80FCC8C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76402-B154-AD7E-083A-AB718CDD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F3C7EA-82BE-357B-8785-4B1BA9E4A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C80644-4637-B848-CB32-212FC2D6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5BBF-D553-1A23-3FD9-D03532D5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0EE60-06DB-39CF-182C-36EACF16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461681-00F4-6705-02D8-2F9C23EA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35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49EE5-302F-9FB3-B1AB-89877061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BF970-2E2E-FF93-AAEF-25BC3285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F1A40-6784-05E8-B7A6-87D0C9C5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5DD89-C2BD-DCFE-B5B8-C4574458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70A80B-1A72-D2BB-D4A4-78E222F7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31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15047-D77C-2E6E-8725-62D04582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CEC176-FD41-E99E-57B6-9C383CBA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6A58F-750C-080D-2480-331F3717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189CDD-A020-578E-61EC-9C328933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E5B5AE-DFDC-B505-4ED8-8987DD49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97AC0-28FB-64C7-24FA-2AED11C7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BE9BFA-3480-18A7-1263-BA8B4720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BBDA53-7438-F4BA-73E0-63A1495D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9B8766-B70B-F65E-697D-52D64E89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4C6472-9890-26D4-8EDB-99750124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9601C0-D823-6890-BEF2-0E029C8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8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25E65-561F-D890-7AAE-093BBCC0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6877FC-A477-7D68-35F3-DD8A96F4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6A4F12-2EDA-D90C-9C32-725F1F33E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B6253E-CA9F-C185-5ED6-69E880C8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DCCE9A-CF56-5E0B-816C-2A7628EE7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08FE61-6F19-5A70-5A8E-ABF5FC4D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22E6A0-CE49-761C-E158-6AB0D7F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232A1E-15F3-DEBC-96CC-D32AD1C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1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B523A-15F6-8027-C393-C620A91C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9AE3BC-224C-108A-F5C1-B629825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DB2E96-27B9-D6EA-0B4F-448C139F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1B89A2-D992-CEAE-EA50-2F378AF3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13754F-9466-B4DA-DEC6-4B778B6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0CACA1-D6AF-B540-BE47-13981CE4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410C4-CEE4-E98E-2546-088C4EF2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62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C8E55-965A-0446-22C3-576AF6B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4E7FBD-621B-3160-D352-2030E526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17F99D-DC47-02F3-1FB5-0A7DBA2A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D45DEE-644F-2548-DB55-A0DC912D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64F86F-FB55-9A3C-5C80-95963ADE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1F989F-811F-887B-878D-F63992D0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2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15D8D-AF65-0281-2673-A02F70F8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70D443-549C-DF83-524C-852ECAFB2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F4125F-8248-5FEC-591F-FEEF5FEE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E62A9F-A462-C09B-2C00-C88CBE76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802A96-077D-FC84-52D7-202E2999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431E29-570D-2511-9478-6E3A70AE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7F1B86-15DD-4963-BC17-8A5930A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17E57-B659-28DF-4FE0-13FC23F3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19B23-D88B-8D9E-B048-B1743F119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60BD-05E7-D440-9A5D-90486720DAF8}" type="datetimeFigureOut">
              <a:rPr kumimoji="1" lang="ja-JP" altLang="en-US" smtClean="0"/>
              <a:t>2024/1/22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73FA1D-6519-3F83-B631-E3AFCC83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339960-DA86-12BE-C4B1-2ABC9D77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17DA-C468-3844-AF43-AA33984FF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96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23F364-66C5-E06F-FC84-E416B36D70D0}"/>
              </a:ext>
            </a:extLst>
          </p:cNvPr>
          <p:cNvGrpSpPr/>
          <p:nvPr/>
        </p:nvGrpSpPr>
        <p:grpSpPr>
          <a:xfrm>
            <a:off x="43213" y="83568"/>
            <a:ext cx="5975999" cy="3033403"/>
            <a:chOff x="442452" y="226132"/>
            <a:chExt cx="11454580" cy="1356862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7FB96ED-B1E5-E3FC-DB3C-96EAEC086604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C91FD19-1110-E404-B4BC-E9E8F90A0D25}"/>
                </a:ext>
              </a:extLst>
            </p:cNvPr>
            <p:cNvSpPr txBox="1"/>
            <p:nvPr/>
          </p:nvSpPr>
          <p:spPr>
            <a:xfrm>
              <a:off x="1196844" y="226132"/>
              <a:ext cx="4551036" cy="1376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STEP1 : </a:t>
              </a:r>
              <a:r>
                <a: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データセット構築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0BE20DA-A6E3-E872-9541-9DF62FE6C50B}"/>
              </a:ext>
            </a:extLst>
          </p:cNvPr>
          <p:cNvGrpSpPr/>
          <p:nvPr/>
        </p:nvGrpSpPr>
        <p:grpSpPr>
          <a:xfrm>
            <a:off x="6172788" y="83570"/>
            <a:ext cx="5975999" cy="3033401"/>
            <a:chOff x="442452" y="226133"/>
            <a:chExt cx="11454580" cy="1356861"/>
          </a:xfrm>
        </p:grpSpPr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0F8D33F1-66E2-0500-3863-DE2ED6BAA706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30F6B47-93F8-116A-F224-EB7735DF8895}"/>
                </a:ext>
              </a:extLst>
            </p:cNvPr>
            <p:cNvSpPr txBox="1"/>
            <p:nvPr/>
          </p:nvSpPr>
          <p:spPr>
            <a:xfrm>
              <a:off x="1196846" y="226133"/>
              <a:ext cx="3670898" cy="1376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STEP2 : </a:t>
              </a:r>
              <a:r>
                <a: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コード推薦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4EB4079-E8E3-E3F3-435F-A95DDDCD5A54}"/>
              </a:ext>
            </a:extLst>
          </p:cNvPr>
          <p:cNvGrpSpPr/>
          <p:nvPr/>
        </p:nvGrpSpPr>
        <p:grpSpPr>
          <a:xfrm>
            <a:off x="43213" y="3209877"/>
            <a:ext cx="12105574" cy="3620651"/>
            <a:chOff x="442452" y="237794"/>
            <a:chExt cx="23203529" cy="1345200"/>
          </a:xfrm>
        </p:grpSpPr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7E074D6D-7D3D-55A8-1408-F294EA4942F3}"/>
                </a:ext>
              </a:extLst>
            </p:cNvPr>
            <p:cNvSpPr/>
            <p:nvPr/>
          </p:nvSpPr>
          <p:spPr>
            <a:xfrm>
              <a:off x="442452" y="294968"/>
              <a:ext cx="23203529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361130D-3F7F-EFBC-AB1D-5D78CBF3F149}"/>
                </a:ext>
              </a:extLst>
            </p:cNvPr>
            <p:cNvSpPr txBox="1"/>
            <p:nvPr/>
          </p:nvSpPr>
          <p:spPr>
            <a:xfrm>
              <a:off x="1196844" y="237794"/>
              <a:ext cx="6710204" cy="1143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STEP3 : </a:t>
              </a:r>
              <a:r>
                <a: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取得</a:t>
              </a:r>
              <a:r>
                <a:rPr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スクリプト</a:t>
              </a:r>
              <a:r>
                <a: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のテストと評価</a:t>
              </a:r>
            </a:p>
          </p:txBody>
        </p:sp>
      </p:grp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F0AC0E42-8E33-04EF-1090-9AA2BCAD9D3E}"/>
              </a:ext>
            </a:extLst>
          </p:cNvPr>
          <p:cNvSpPr txBox="1"/>
          <p:nvPr/>
        </p:nvSpPr>
        <p:spPr>
          <a:xfrm>
            <a:off x="121565" y="3527354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(1)</a:t>
            </a:r>
            <a:endParaRPr kumimoji="1" lang="ja-JP" altLang="en-US" sz="1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5232C75B-E040-02D7-8E10-8CC49028BC60}"/>
              </a:ext>
            </a:extLst>
          </p:cNvPr>
          <p:cNvSpPr txBox="1"/>
          <p:nvPr/>
        </p:nvSpPr>
        <p:spPr>
          <a:xfrm>
            <a:off x="5628945" y="3567739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(2)</a:t>
            </a:r>
            <a:endParaRPr kumimoji="1" lang="ja-JP" altLang="en-US" sz="1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531" name="直線矢印コネクタ 530">
            <a:extLst>
              <a:ext uri="{FF2B5EF4-FFF2-40B4-BE49-F238E27FC236}">
                <a16:creationId xmlns:a16="http://schemas.microsoft.com/office/drawing/2014/main" id="{943B90CE-6D03-3309-7C32-4134351BACA1}"/>
              </a:ext>
            </a:extLst>
          </p:cNvPr>
          <p:cNvCxnSpPr>
            <a:cxnSpLocks/>
          </p:cNvCxnSpPr>
          <p:nvPr/>
        </p:nvCxnSpPr>
        <p:spPr>
          <a:xfrm>
            <a:off x="1181845" y="1612230"/>
            <a:ext cx="476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1" name="図 580" descr="アイコン&#10;&#10;自動的に生成された説明">
            <a:extLst>
              <a:ext uri="{FF2B5EF4-FFF2-40B4-BE49-F238E27FC236}">
                <a16:creationId xmlns:a16="http://schemas.microsoft.com/office/drawing/2014/main" id="{DAD6BF9C-92C2-0946-A96A-239F8C31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3814015"/>
            <a:ext cx="485547" cy="474427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FD68EB0-AF82-1FE9-2EFD-305F853F3499}"/>
              </a:ext>
            </a:extLst>
          </p:cNvPr>
          <p:cNvGrpSpPr/>
          <p:nvPr/>
        </p:nvGrpSpPr>
        <p:grpSpPr>
          <a:xfrm>
            <a:off x="92230" y="1111483"/>
            <a:ext cx="1055974" cy="964946"/>
            <a:chOff x="3414415" y="1121743"/>
            <a:chExt cx="1055974" cy="9649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D72367E-2E6F-B857-2297-830EF993DD1B}"/>
                </a:ext>
              </a:extLst>
            </p:cNvPr>
            <p:cNvSpPr txBox="1"/>
            <p:nvPr/>
          </p:nvSpPr>
          <p:spPr>
            <a:xfrm>
              <a:off x="3414415" y="1778912"/>
              <a:ext cx="10559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400" dirty="0" err="1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AtCoder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3" name="グラフィックス 2" descr="雲 枠線">
              <a:extLst>
                <a:ext uri="{FF2B5EF4-FFF2-40B4-BE49-F238E27FC236}">
                  <a16:creationId xmlns:a16="http://schemas.microsoft.com/office/drawing/2014/main" id="{CFC93101-0A67-C82C-21BB-AEC74520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4065" y="1121743"/>
              <a:ext cx="738850" cy="738850"/>
            </a:xfrm>
            <a:prstGeom prst="rect">
              <a:avLst/>
            </a:prstGeom>
          </p:spPr>
        </p:pic>
      </p:grpSp>
      <p:grpSp>
        <p:nvGrpSpPr>
          <p:cNvPr id="471" name="グループ化 470">
            <a:extLst>
              <a:ext uri="{FF2B5EF4-FFF2-40B4-BE49-F238E27FC236}">
                <a16:creationId xmlns:a16="http://schemas.microsoft.com/office/drawing/2014/main" id="{03F10B69-F44A-AABC-70E7-E1B97973770C}"/>
              </a:ext>
            </a:extLst>
          </p:cNvPr>
          <p:cNvGrpSpPr/>
          <p:nvPr/>
        </p:nvGrpSpPr>
        <p:grpSpPr>
          <a:xfrm>
            <a:off x="1385007" y="374514"/>
            <a:ext cx="1588360" cy="927987"/>
            <a:chOff x="-79574" y="1881999"/>
            <a:chExt cx="1686995" cy="985615"/>
          </a:xfrm>
        </p:grpSpPr>
        <p:grpSp>
          <p:nvGrpSpPr>
            <p:cNvPr id="472" name="グループ化 471">
              <a:extLst>
                <a:ext uri="{FF2B5EF4-FFF2-40B4-BE49-F238E27FC236}">
                  <a16:creationId xmlns:a16="http://schemas.microsoft.com/office/drawing/2014/main" id="{B90EDF0A-5EAD-A686-CE63-D1D865B5ED1F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474" name="フローチャート: 磁気ディスク 473">
                <a:extLst>
                  <a:ext uri="{FF2B5EF4-FFF2-40B4-BE49-F238E27FC236}">
                    <a16:creationId xmlns:a16="http://schemas.microsoft.com/office/drawing/2014/main" id="{B4F107EE-07F3-EEC9-43F4-07622E836C91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475" name="フローチャート: 磁気ディスク 474">
                <a:extLst>
                  <a:ext uri="{FF2B5EF4-FFF2-40B4-BE49-F238E27FC236}">
                    <a16:creationId xmlns:a16="http://schemas.microsoft.com/office/drawing/2014/main" id="{FEBE8D67-1B52-F8E9-A7FF-25843FEE2B86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476" name="フローチャート: 磁気ディスク 475">
                <a:extLst>
                  <a:ext uri="{FF2B5EF4-FFF2-40B4-BE49-F238E27FC236}">
                    <a16:creationId xmlns:a16="http://schemas.microsoft.com/office/drawing/2014/main" id="{097D5467-CBDA-FD32-83A1-0746F51C6AC8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473" name="テキスト ボックス 472">
              <a:extLst>
                <a:ext uri="{FF2B5EF4-FFF2-40B4-BE49-F238E27FC236}">
                  <a16:creationId xmlns:a16="http://schemas.microsoft.com/office/drawing/2014/main" id="{F0AC9A10-CBA1-65C7-9CE2-3B7313A85999}"/>
                </a:ext>
              </a:extLst>
            </p:cNvPr>
            <p:cNvSpPr txBox="1"/>
            <p:nvPr/>
          </p:nvSpPr>
          <p:spPr>
            <a:xfrm>
              <a:off x="-79574" y="2573414"/>
              <a:ext cx="1686995" cy="294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日本語データセット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F3ABD58-EFEA-5DAD-772A-ECFD6BFEA8B0}"/>
              </a:ext>
            </a:extLst>
          </p:cNvPr>
          <p:cNvGrpSpPr/>
          <p:nvPr/>
        </p:nvGrpSpPr>
        <p:grpSpPr>
          <a:xfrm>
            <a:off x="2816309" y="364543"/>
            <a:ext cx="2949631" cy="724795"/>
            <a:chOff x="2795289" y="315383"/>
            <a:chExt cx="2949631" cy="724795"/>
          </a:xfrm>
        </p:grpSpPr>
        <p:sp>
          <p:nvSpPr>
            <p:cNvPr id="4" name="四角形吹き出し 3">
              <a:extLst>
                <a:ext uri="{FF2B5EF4-FFF2-40B4-BE49-F238E27FC236}">
                  <a16:creationId xmlns:a16="http://schemas.microsoft.com/office/drawing/2014/main" id="{6EF41199-04C2-B934-3843-7C1FA4E08423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79FADD5-E906-2853-AB6B-376D03686F76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F2E9CB8-8359-7D0A-3B0D-66227949B16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28" name="図 52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364DDA3D-5942-0B6C-F292-9FF204F96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29" name="正方形/長方形 528">
                  <a:extLst>
                    <a:ext uri="{FF2B5EF4-FFF2-40B4-BE49-F238E27FC236}">
                      <a16:creationId xmlns:a16="http://schemas.microsoft.com/office/drawing/2014/main" id="{55A45B51-FF13-BECE-91D6-FB8D5D720AF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816EBF-EA58-8445-6BCD-269DB50573C0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A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BF258DF4-65C6-550C-EB8A-6C4CC6BBD230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484" name="グループ化 483">
                <a:extLst>
                  <a:ext uri="{FF2B5EF4-FFF2-40B4-BE49-F238E27FC236}">
                    <a16:creationId xmlns:a16="http://schemas.microsoft.com/office/drawing/2014/main" id="{44D9E8D1-8B22-3C70-BE10-D84D056367A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491" name="図 4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EE2A0F4A-EBAA-4841-9C11-147426AAE4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CDA0C474-CF09-8927-4345-0D487303A368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490" name="テキスト ボックス 489">
                <a:extLst>
                  <a:ext uri="{FF2B5EF4-FFF2-40B4-BE49-F238E27FC236}">
                    <a16:creationId xmlns:a16="http://schemas.microsoft.com/office/drawing/2014/main" id="{48CD752F-D231-1BC3-91DF-BC75140D734D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C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026107D7-206D-A899-691F-9875E4C5EC7E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D6F5149F-F29F-F888-559D-13181A73F8EC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1" name="図 7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662FE59-0703-6303-2A90-CAF8398D30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F8341B42-41A2-8DF9-CE88-74D1B2214A46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1BDBCA-5E9A-10C1-3A5A-522F7194ADCB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B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9D8F3B9-B9B1-F8B9-B0C8-3D754AA0EAC6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D7FF777-88ED-C2AA-164F-92982441C820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6" name="図 7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F6B8341F-B646-5B5B-5A86-AE3A6261F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9456CE68-4EE5-6720-2567-B36FB45E9B2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C74BB87-1137-1D86-4B23-17D7607E85D8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D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C381640-2692-17F9-AE39-4B0F63FADACF}"/>
              </a:ext>
            </a:extLst>
          </p:cNvPr>
          <p:cNvGrpSpPr/>
          <p:nvPr/>
        </p:nvGrpSpPr>
        <p:grpSpPr>
          <a:xfrm>
            <a:off x="2819352" y="1300801"/>
            <a:ext cx="2949631" cy="724795"/>
            <a:chOff x="2795289" y="315383"/>
            <a:chExt cx="2949631" cy="724795"/>
          </a:xfrm>
        </p:grpSpPr>
        <p:sp>
          <p:nvSpPr>
            <p:cNvPr id="80" name="四角形吹き出し 79">
              <a:extLst>
                <a:ext uri="{FF2B5EF4-FFF2-40B4-BE49-F238E27FC236}">
                  <a16:creationId xmlns:a16="http://schemas.microsoft.com/office/drawing/2014/main" id="{A9F0883F-B88E-3688-17FD-AB7AE9BF6404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AB54C408-7D15-4F5C-BB44-A32E83FF389D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B7ADB348-AA8D-FEEB-0107-29FFD6C26CF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118" name="図 11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0790493-8FA2-7067-5176-8DA555FA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64D65B-5180-13D4-8A4E-B133FE0779C0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EE7AB4E9-2258-06C7-956F-70AE8E03FCA4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A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565A863-7818-0E13-5C24-FB7E0AB4701E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030567B5-9B36-CDCB-8E19-5CAD16B71712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8" name="図 9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C2598C0B-56B5-A3E2-1A68-07BFAA6DC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2DE96D2A-1B48-ABE1-593F-DFBF19A4BEB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2A37C44-33BD-0717-CA04-06DFFB6C376F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C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B672C52A-685D-6F03-7FBD-2B1AA45B3E4D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05F4F93F-8FC0-5041-C1E9-ACCBAD88494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1" name="図 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AA892CF-FA90-E875-6A88-34FA054BF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CB6A7193-47EE-25B7-FF74-BE55B43795D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85B8DDFD-8020-6EBB-524C-1619F5DECBD0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B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4A9D15A-CD73-E2A7-436B-D2F44C448D99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DA76EF5-292D-D555-06B7-9E387D8DFAD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87" name="図 86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1610DD3-49F9-C32C-3758-4EA5B3AE4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5426B1A1-3E95-3F1A-7D7F-18C0D85EF69F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D8ADE231-91CF-1CC7-97FD-4BC92EF88CE6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D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F49120B3-4763-7348-25DC-DA8E42F1166B}"/>
              </a:ext>
            </a:extLst>
          </p:cNvPr>
          <p:cNvGrpSpPr/>
          <p:nvPr/>
        </p:nvGrpSpPr>
        <p:grpSpPr>
          <a:xfrm>
            <a:off x="2819352" y="2177135"/>
            <a:ext cx="2949631" cy="724795"/>
            <a:chOff x="2795289" y="315383"/>
            <a:chExt cx="2949631" cy="724795"/>
          </a:xfrm>
        </p:grpSpPr>
        <p:sp>
          <p:nvSpPr>
            <p:cNvPr id="122" name="四角形吹き出し 121">
              <a:extLst>
                <a:ext uri="{FF2B5EF4-FFF2-40B4-BE49-F238E27FC236}">
                  <a16:creationId xmlns:a16="http://schemas.microsoft.com/office/drawing/2014/main" id="{3F7F35D1-E59F-0D51-70FE-A3FF16EA23EA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BF32D6BC-1568-8CD4-3BA2-D07EC7BB92B7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565" name="グループ化 564">
                <a:extLst>
                  <a:ext uri="{FF2B5EF4-FFF2-40B4-BE49-F238E27FC236}">
                    <a16:creationId xmlns:a16="http://schemas.microsoft.com/office/drawing/2014/main" id="{49389395-4F22-2776-B9DB-7D94BF66FEBF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70" name="図 569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B07564C2-1D54-8713-D6C6-6277EEC62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71" name="正方形/長方形 570">
                  <a:extLst>
                    <a:ext uri="{FF2B5EF4-FFF2-40B4-BE49-F238E27FC236}">
                      <a16:creationId xmlns:a16="http://schemas.microsoft.com/office/drawing/2014/main" id="{756AE287-748F-CE49-04D5-1C1CA95BAF4D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66" name="テキスト ボックス 565">
                <a:extLst>
                  <a:ext uri="{FF2B5EF4-FFF2-40B4-BE49-F238E27FC236}">
                    <a16:creationId xmlns:a16="http://schemas.microsoft.com/office/drawing/2014/main" id="{0DDE8522-A299-BC0D-D175-B3790CB67F41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A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AD1007FF-0E43-20F8-7FE0-A4E80F9D978C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559" name="グループ化 558">
                <a:extLst>
                  <a:ext uri="{FF2B5EF4-FFF2-40B4-BE49-F238E27FC236}">
                    <a16:creationId xmlns:a16="http://schemas.microsoft.com/office/drawing/2014/main" id="{0432829B-0991-8D52-C23B-CB3E03A1228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61" name="図 56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4663E46E-63EB-D3EA-D0B5-5502EC2BB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62" name="正方形/長方形 561">
                  <a:extLst>
                    <a:ext uri="{FF2B5EF4-FFF2-40B4-BE49-F238E27FC236}">
                      <a16:creationId xmlns:a16="http://schemas.microsoft.com/office/drawing/2014/main" id="{53DAED12-AFE5-AAB8-7310-BCEE1CCA26E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60" name="テキスト ボックス 559">
                <a:extLst>
                  <a:ext uri="{FF2B5EF4-FFF2-40B4-BE49-F238E27FC236}">
                    <a16:creationId xmlns:a16="http://schemas.microsoft.com/office/drawing/2014/main" id="{8FE368BA-FE61-8F31-577A-F7B01D270FE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C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DB1FCCA6-3EAA-6ACE-FA9C-D715EEBEB1E9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554" name="グループ化 553">
                <a:extLst>
                  <a:ext uri="{FF2B5EF4-FFF2-40B4-BE49-F238E27FC236}">
                    <a16:creationId xmlns:a16="http://schemas.microsoft.com/office/drawing/2014/main" id="{1E388CC7-FFEE-5F5E-7516-A9991E05856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6" name="図 55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903561C-49F1-16FA-AFF2-B051B7807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7" name="正方形/長方形 556">
                  <a:extLst>
                    <a:ext uri="{FF2B5EF4-FFF2-40B4-BE49-F238E27FC236}">
                      <a16:creationId xmlns:a16="http://schemas.microsoft.com/office/drawing/2014/main" id="{808BF813-C2B4-F5C5-FDE7-E79659AFBC5C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55" name="テキスト ボックス 554">
                <a:extLst>
                  <a:ext uri="{FF2B5EF4-FFF2-40B4-BE49-F238E27FC236}">
                    <a16:creationId xmlns:a16="http://schemas.microsoft.com/office/drawing/2014/main" id="{CA51BEF8-DFA4-0014-867E-2326E0A1CCE9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B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C8394221-8C6B-01C9-7FFF-38113B21CF87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127" name="グループ化 126">
                <a:extLst>
                  <a:ext uri="{FF2B5EF4-FFF2-40B4-BE49-F238E27FC236}">
                    <a16:creationId xmlns:a16="http://schemas.microsoft.com/office/drawing/2014/main" id="{353FF435-4391-BFE9-D83D-598B35D31D04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2" name="図 551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166BBE3-06EE-09C8-3C43-9FA1B5EF8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3" name="正方形/長方形 552">
                  <a:extLst>
                    <a:ext uri="{FF2B5EF4-FFF2-40B4-BE49-F238E27FC236}">
                      <a16:creationId xmlns:a16="http://schemas.microsoft.com/office/drawing/2014/main" id="{DBA5A51C-409C-E956-5C54-644777923FB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51" name="テキスト ボックス 550">
                <a:extLst>
                  <a:ext uri="{FF2B5EF4-FFF2-40B4-BE49-F238E27FC236}">
                    <a16:creationId xmlns:a16="http://schemas.microsoft.com/office/drawing/2014/main" id="{FB15579A-A9C0-2796-73BA-D2D080900F0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D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</p:grpSp>
      <p:grpSp>
        <p:nvGrpSpPr>
          <p:cNvPr id="572" name="グループ化 571">
            <a:extLst>
              <a:ext uri="{FF2B5EF4-FFF2-40B4-BE49-F238E27FC236}">
                <a16:creationId xmlns:a16="http://schemas.microsoft.com/office/drawing/2014/main" id="{72A29CF3-DAFA-E084-D9BC-509385F713A5}"/>
              </a:ext>
            </a:extLst>
          </p:cNvPr>
          <p:cNvGrpSpPr/>
          <p:nvPr/>
        </p:nvGrpSpPr>
        <p:grpSpPr>
          <a:xfrm>
            <a:off x="1451170" y="1322316"/>
            <a:ext cx="1462819" cy="895417"/>
            <a:chOff x="-12380" y="1881999"/>
            <a:chExt cx="1553658" cy="951021"/>
          </a:xfrm>
        </p:grpSpPr>
        <p:grpSp>
          <p:nvGrpSpPr>
            <p:cNvPr id="574" name="グループ化 573">
              <a:extLst>
                <a:ext uri="{FF2B5EF4-FFF2-40B4-BE49-F238E27FC236}">
                  <a16:creationId xmlns:a16="http://schemas.microsoft.com/office/drawing/2014/main" id="{A591F26B-6A22-5D9B-C5AD-60DA8EBDFE1B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28" name="フローチャート: 磁気ディスク 127">
                <a:extLst>
                  <a:ext uri="{FF2B5EF4-FFF2-40B4-BE49-F238E27FC236}">
                    <a16:creationId xmlns:a16="http://schemas.microsoft.com/office/drawing/2014/main" id="{B0CD82C0-A20F-CA99-2A5E-DB1D09793AA7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29" name="フローチャート: 磁気ディスク 128">
                <a:extLst>
                  <a:ext uri="{FF2B5EF4-FFF2-40B4-BE49-F238E27FC236}">
                    <a16:creationId xmlns:a16="http://schemas.microsoft.com/office/drawing/2014/main" id="{53A1A917-99C1-1768-697F-39734EDDBD78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30" name="フローチャート: 磁気ディスク 129">
                <a:extLst>
                  <a:ext uri="{FF2B5EF4-FFF2-40B4-BE49-F238E27FC236}">
                    <a16:creationId xmlns:a16="http://schemas.microsoft.com/office/drawing/2014/main" id="{12B03D10-7C70-7F03-627E-1F12B0EB5D7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575" name="テキスト ボックス 574">
              <a:extLst>
                <a:ext uri="{FF2B5EF4-FFF2-40B4-BE49-F238E27FC236}">
                  <a16:creationId xmlns:a16="http://schemas.microsoft.com/office/drawing/2014/main" id="{FDBF0B45-911E-2C82-4276-169F7B7D00CD}"/>
                </a:ext>
              </a:extLst>
            </p:cNvPr>
            <p:cNvSpPr txBox="1"/>
            <p:nvPr/>
          </p:nvSpPr>
          <p:spPr>
            <a:xfrm>
              <a:off x="-12380" y="2538820"/>
              <a:ext cx="1553658" cy="2942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英語データセット</a:t>
              </a: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9E01590E-A6AD-777D-7B0A-827980BC8DE1}"/>
              </a:ext>
            </a:extLst>
          </p:cNvPr>
          <p:cNvGrpSpPr/>
          <p:nvPr/>
        </p:nvGrpSpPr>
        <p:grpSpPr>
          <a:xfrm>
            <a:off x="1298652" y="2208066"/>
            <a:ext cx="1659552" cy="895095"/>
            <a:chOff x="-164245" y="1881999"/>
            <a:chExt cx="1762608" cy="950679"/>
          </a:xfrm>
        </p:grpSpPr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235F7EE0-C743-3F40-2D03-17187E316DF3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35" name="フローチャート: 磁気ディスク 134">
                <a:extLst>
                  <a:ext uri="{FF2B5EF4-FFF2-40B4-BE49-F238E27FC236}">
                    <a16:creationId xmlns:a16="http://schemas.microsoft.com/office/drawing/2014/main" id="{A3A7CC08-D078-0F1B-342C-68C529281B5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36" name="フローチャート: 磁気ディスク 135">
                <a:extLst>
                  <a:ext uri="{FF2B5EF4-FFF2-40B4-BE49-F238E27FC236}">
                    <a16:creationId xmlns:a16="http://schemas.microsoft.com/office/drawing/2014/main" id="{341369F3-A768-4483-BA55-988741D6B25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37" name="フローチャート: 磁気ディスク 136">
                <a:extLst>
                  <a:ext uri="{FF2B5EF4-FFF2-40B4-BE49-F238E27FC236}">
                    <a16:creationId xmlns:a16="http://schemas.microsoft.com/office/drawing/2014/main" id="{A7885AE5-2005-5223-8E3F-4D186BA94D20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6EB12342-BB79-ADED-0D7F-C9E01FBC3378}"/>
                </a:ext>
              </a:extLst>
            </p:cNvPr>
            <p:cNvSpPr txBox="1"/>
            <p:nvPr/>
          </p:nvSpPr>
          <p:spPr>
            <a:xfrm>
              <a:off x="-164245" y="2538478"/>
              <a:ext cx="1762608" cy="2942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中国</a:t>
              </a:r>
              <a:r>
                <a: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語データセット</a:t>
              </a:r>
            </a:p>
          </p:txBody>
        </p:sp>
      </p:grp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FF90E63-A9EA-3BDD-D552-5E0F7822469C}"/>
              </a:ext>
            </a:extLst>
          </p:cNvPr>
          <p:cNvCxnSpPr>
            <a:cxnSpLocks/>
          </p:cNvCxnSpPr>
          <p:nvPr/>
        </p:nvCxnSpPr>
        <p:spPr>
          <a:xfrm rot="-3000000">
            <a:off x="1042422" y="106526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9EF61D4-57C6-1CC3-9512-5ED91254E7FA}"/>
              </a:ext>
            </a:extLst>
          </p:cNvPr>
          <p:cNvCxnSpPr>
            <a:cxnSpLocks/>
          </p:cNvCxnSpPr>
          <p:nvPr/>
        </p:nvCxnSpPr>
        <p:spPr>
          <a:xfrm rot="3000000">
            <a:off x="1038989" y="2147486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268F4F4-1E65-CD9F-44B1-0DD237A77DF4}"/>
              </a:ext>
            </a:extLst>
          </p:cNvPr>
          <p:cNvGrpSpPr/>
          <p:nvPr/>
        </p:nvGrpSpPr>
        <p:grpSpPr>
          <a:xfrm>
            <a:off x="6244147" y="369156"/>
            <a:ext cx="1866051" cy="909997"/>
            <a:chOff x="-212885" y="1881999"/>
            <a:chExt cx="1981930" cy="966508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3F527D68-57A3-CBA5-15AE-E4D836DEB937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50" name="フローチャート: 磁気ディスク 149">
                <a:extLst>
                  <a:ext uri="{FF2B5EF4-FFF2-40B4-BE49-F238E27FC236}">
                    <a16:creationId xmlns:a16="http://schemas.microsoft.com/office/drawing/2014/main" id="{70449F2A-6B01-0208-6C6D-7E4C73C2C54B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51" name="フローチャート: 磁気ディスク 150">
                <a:extLst>
                  <a:ext uri="{FF2B5EF4-FFF2-40B4-BE49-F238E27FC236}">
                    <a16:creationId xmlns:a16="http://schemas.microsoft.com/office/drawing/2014/main" id="{D0823C29-65C0-3023-FF8F-84D8A8956D31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54" name="フローチャート: 磁気ディスク 153">
                <a:extLst>
                  <a:ext uri="{FF2B5EF4-FFF2-40B4-BE49-F238E27FC236}">
                    <a16:creationId xmlns:a16="http://schemas.microsoft.com/office/drawing/2014/main" id="{834049AF-AA87-4FA0-3EAA-333B388D95A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44778A5-EEA6-7E0B-4085-E206A3A44FBE}"/>
                </a:ext>
              </a:extLst>
            </p:cNvPr>
            <p:cNvSpPr txBox="1"/>
            <p:nvPr/>
          </p:nvSpPr>
          <p:spPr>
            <a:xfrm>
              <a:off x="-212885" y="2521617"/>
              <a:ext cx="1981930" cy="326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日本語データセット</a:t>
              </a: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FE957570-2D70-75F8-CEB5-06CEE0A58A79}"/>
              </a:ext>
            </a:extLst>
          </p:cNvPr>
          <p:cNvGrpSpPr/>
          <p:nvPr/>
        </p:nvGrpSpPr>
        <p:grpSpPr>
          <a:xfrm>
            <a:off x="6319763" y="1316959"/>
            <a:ext cx="1643099" cy="901702"/>
            <a:chOff x="-135646" y="1881999"/>
            <a:chExt cx="1745133" cy="957696"/>
          </a:xfrm>
        </p:grpSpPr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F55D2B79-4CFE-81DE-6E92-F218E9AD2FDA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62" name="フローチャート: 磁気ディスク 161">
                <a:extLst>
                  <a:ext uri="{FF2B5EF4-FFF2-40B4-BE49-F238E27FC236}">
                    <a16:creationId xmlns:a16="http://schemas.microsoft.com/office/drawing/2014/main" id="{8FDC7DA1-9C73-085A-4DB3-7617CD77A32F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64" name="フローチャート: 磁気ディスク 163">
                <a:extLst>
                  <a:ext uri="{FF2B5EF4-FFF2-40B4-BE49-F238E27FC236}">
                    <a16:creationId xmlns:a16="http://schemas.microsoft.com/office/drawing/2014/main" id="{A85638BC-B4C6-1EE2-F406-28A05E090D9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65" name="フローチャート: 磁気ディスク 164">
                <a:extLst>
                  <a:ext uri="{FF2B5EF4-FFF2-40B4-BE49-F238E27FC236}">
                    <a16:creationId xmlns:a16="http://schemas.microsoft.com/office/drawing/2014/main" id="{2FD795EA-809F-FA72-210B-3B928324460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4A9AEFDA-4F30-79C6-1F64-A3CECEF40A12}"/>
                </a:ext>
              </a:extLst>
            </p:cNvPr>
            <p:cNvSpPr txBox="1"/>
            <p:nvPr/>
          </p:nvSpPr>
          <p:spPr>
            <a:xfrm>
              <a:off x="-135646" y="2512805"/>
              <a:ext cx="1745133" cy="3268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英語データセット</a:t>
              </a: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A510DBC2-0B7A-8694-CA68-174DF0A1AB73}"/>
              </a:ext>
            </a:extLst>
          </p:cNvPr>
          <p:cNvGrpSpPr/>
          <p:nvPr/>
        </p:nvGrpSpPr>
        <p:grpSpPr>
          <a:xfrm>
            <a:off x="6225461" y="2181687"/>
            <a:ext cx="1903422" cy="912991"/>
            <a:chOff x="-225680" y="1881999"/>
            <a:chExt cx="2021622" cy="969687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298823E8-13D2-8844-7249-BBC9FBEC1D04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70" name="フローチャート: 磁気ディスク 169">
                <a:extLst>
                  <a:ext uri="{FF2B5EF4-FFF2-40B4-BE49-F238E27FC236}">
                    <a16:creationId xmlns:a16="http://schemas.microsoft.com/office/drawing/2014/main" id="{F6F5A6D8-846F-4B51-44ED-1366FC5DDF7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71" name="フローチャート: 磁気ディスク 170">
                <a:extLst>
                  <a:ext uri="{FF2B5EF4-FFF2-40B4-BE49-F238E27FC236}">
                    <a16:creationId xmlns:a16="http://schemas.microsoft.com/office/drawing/2014/main" id="{336C2BEA-CD87-6A56-BC64-53E022926C2C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72" name="フローチャート: 磁気ディスク 171">
                <a:extLst>
                  <a:ext uri="{FF2B5EF4-FFF2-40B4-BE49-F238E27FC236}">
                    <a16:creationId xmlns:a16="http://schemas.microsoft.com/office/drawing/2014/main" id="{7901173A-0695-FB0F-38E6-3908BD230FC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663BF3AC-B06D-5AE3-EFE6-D215955D2191}"/>
                </a:ext>
              </a:extLst>
            </p:cNvPr>
            <p:cNvSpPr txBox="1"/>
            <p:nvPr/>
          </p:nvSpPr>
          <p:spPr>
            <a:xfrm>
              <a:off x="-225680" y="2524796"/>
              <a:ext cx="2021622" cy="3268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中国</a:t>
              </a:r>
              <a:r>
                <a: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語データセット</a:t>
              </a:r>
            </a:p>
          </p:txBody>
        </p:sp>
      </p:grpSp>
      <p:grpSp>
        <p:nvGrpSpPr>
          <p:cNvPr id="595" name="グループ化 594">
            <a:extLst>
              <a:ext uri="{FF2B5EF4-FFF2-40B4-BE49-F238E27FC236}">
                <a16:creationId xmlns:a16="http://schemas.microsoft.com/office/drawing/2014/main" id="{EBFD4420-C8D1-6806-484E-E38446B6CBE9}"/>
              </a:ext>
            </a:extLst>
          </p:cNvPr>
          <p:cNvGrpSpPr/>
          <p:nvPr/>
        </p:nvGrpSpPr>
        <p:grpSpPr>
          <a:xfrm>
            <a:off x="10837897" y="315383"/>
            <a:ext cx="601944" cy="712459"/>
            <a:chOff x="10578525" y="2033062"/>
            <a:chExt cx="601944" cy="712459"/>
          </a:xfrm>
        </p:grpSpPr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DA3B12F1-D473-3FE2-EEB5-9395671EC26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87" name="1 つの角を切り取った四角形 186">
                <a:extLst>
                  <a:ext uri="{FF2B5EF4-FFF2-40B4-BE49-F238E27FC236}">
                    <a16:creationId xmlns:a16="http://schemas.microsoft.com/office/drawing/2014/main" id="{64F50C1B-D834-D217-E871-16CED7CEB4C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81" name="図 18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DFF741B-C6B0-E101-FE41-7439C4360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67AC2042-78FA-C730-4927-AE1115C37C8B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91" name="1 つの角を切り取った四角形 190">
                <a:extLst>
                  <a:ext uri="{FF2B5EF4-FFF2-40B4-BE49-F238E27FC236}">
                    <a16:creationId xmlns:a16="http://schemas.microsoft.com/office/drawing/2014/main" id="{D6ED11D0-FD55-8A09-4098-E15D5DDA9FC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91" name="図 59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AAE17C93-4C64-B68E-D4E3-A6417D30A2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2" name="グループ化 591">
              <a:extLst>
                <a:ext uri="{FF2B5EF4-FFF2-40B4-BE49-F238E27FC236}">
                  <a16:creationId xmlns:a16="http://schemas.microsoft.com/office/drawing/2014/main" id="{351DD2DD-201F-0478-17C8-3A166ABF7C43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93" name="1 つの角を切り取った四角形 592">
                <a:extLst>
                  <a:ext uri="{FF2B5EF4-FFF2-40B4-BE49-F238E27FC236}">
                    <a16:creationId xmlns:a16="http://schemas.microsoft.com/office/drawing/2014/main" id="{EC281455-AB97-F50D-92A0-8D6F1C7CD75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94" name="図 59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5BC4DF0-4794-B5C4-6391-97E013E11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96" name="グループ化 595">
            <a:extLst>
              <a:ext uri="{FF2B5EF4-FFF2-40B4-BE49-F238E27FC236}">
                <a16:creationId xmlns:a16="http://schemas.microsoft.com/office/drawing/2014/main" id="{92F70F41-C5BA-8088-0902-C0D671BE9311}"/>
              </a:ext>
            </a:extLst>
          </p:cNvPr>
          <p:cNvGrpSpPr/>
          <p:nvPr/>
        </p:nvGrpSpPr>
        <p:grpSpPr>
          <a:xfrm>
            <a:off x="10841923" y="1255159"/>
            <a:ext cx="601944" cy="712459"/>
            <a:chOff x="10578525" y="2033062"/>
            <a:chExt cx="601944" cy="712459"/>
          </a:xfrm>
        </p:grpSpPr>
        <p:grpSp>
          <p:nvGrpSpPr>
            <p:cNvPr id="597" name="グループ化 596">
              <a:extLst>
                <a:ext uri="{FF2B5EF4-FFF2-40B4-BE49-F238E27FC236}">
                  <a16:creationId xmlns:a16="http://schemas.microsoft.com/office/drawing/2014/main" id="{D8DB0957-68EC-B098-093F-2141F32A00C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10" name="1 つの角を切り取った四角形 609">
                <a:extLst>
                  <a:ext uri="{FF2B5EF4-FFF2-40B4-BE49-F238E27FC236}">
                    <a16:creationId xmlns:a16="http://schemas.microsoft.com/office/drawing/2014/main" id="{5B9B6CDF-5744-595C-F89F-CF3C3D201AD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11" name="図 61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277913-D475-CAD7-7705-1AF50D1A3B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8" name="グループ化 597">
              <a:extLst>
                <a:ext uri="{FF2B5EF4-FFF2-40B4-BE49-F238E27FC236}">
                  <a16:creationId xmlns:a16="http://schemas.microsoft.com/office/drawing/2014/main" id="{B8FEACE8-941C-16CF-CA01-D053C9FA8C8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08" name="1 つの角を切り取った四角形 607">
                <a:extLst>
                  <a:ext uri="{FF2B5EF4-FFF2-40B4-BE49-F238E27FC236}">
                    <a16:creationId xmlns:a16="http://schemas.microsoft.com/office/drawing/2014/main" id="{A51AEF04-B800-58D5-73CC-624B8E45530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09" name="図 608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0BEAD5-5C1B-47B6-0348-C5588A0C2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9" name="グループ化 598">
              <a:extLst>
                <a:ext uri="{FF2B5EF4-FFF2-40B4-BE49-F238E27FC236}">
                  <a16:creationId xmlns:a16="http://schemas.microsoft.com/office/drawing/2014/main" id="{25577DC9-4110-2289-8ACB-F9D590A964FC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00" name="1 つの角を切り取った四角形 599">
                <a:extLst>
                  <a:ext uri="{FF2B5EF4-FFF2-40B4-BE49-F238E27FC236}">
                    <a16:creationId xmlns:a16="http://schemas.microsoft.com/office/drawing/2014/main" id="{DF7C13E8-599F-3E5B-5DEE-6086A48BB2A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07" name="図 606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2A6C3D0-6EBC-5A8A-C06B-918B56C06C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12" name="グループ化 611">
            <a:extLst>
              <a:ext uri="{FF2B5EF4-FFF2-40B4-BE49-F238E27FC236}">
                <a16:creationId xmlns:a16="http://schemas.microsoft.com/office/drawing/2014/main" id="{5ACCF17C-90B9-6113-A57D-59B6EADE4927}"/>
              </a:ext>
            </a:extLst>
          </p:cNvPr>
          <p:cNvGrpSpPr/>
          <p:nvPr/>
        </p:nvGrpSpPr>
        <p:grpSpPr>
          <a:xfrm>
            <a:off x="10834390" y="2161931"/>
            <a:ext cx="601944" cy="712459"/>
            <a:chOff x="10578525" y="2033062"/>
            <a:chExt cx="601944" cy="712459"/>
          </a:xfrm>
        </p:grpSpPr>
        <p:grpSp>
          <p:nvGrpSpPr>
            <p:cNvPr id="613" name="グループ化 612">
              <a:extLst>
                <a:ext uri="{FF2B5EF4-FFF2-40B4-BE49-F238E27FC236}">
                  <a16:creationId xmlns:a16="http://schemas.microsoft.com/office/drawing/2014/main" id="{50C1B554-246E-BD42-08A1-D688A8F9673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22" name="1 つの角を切り取った四角形 621">
                <a:extLst>
                  <a:ext uri="{FF2B5EF4-FFF2-40B4-BE49-F238E27FC236}">
                    <a16:creationId xmlns:a16="http://schemas.microsoft.com/office/drawing/2014/main" id="{883A259F-3BA8-FFE0-F66E-32DCE22AFC47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23" name="図 62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404BD06-DAC8-5EBD-4047-4D7A2A2F6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4" name="グループ化 613">
              <a:extLst>
                <a:ext uri="{FF2B5EF4-FFF2-40B4-BE49-F238E27FC236}">
                  <a16:creationId xmlns:a16="http://schemas.microsoft.com/office/drawing/2014/main" id="{81C0AD5E-6856-57D1-BE8B-05CD5E20C756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20" name="1 つの角を切り取った四角形 619">
                <a:extLst>
                  <a:ext uri="{FF2B5EF4-FFF2-40B4-BE49-F238E27FC236}">
                    <a16:creationId xmlns:a16="http://schemas.microsoft.com/office/drawing/2014/main" id="{71FEA031-2B59-4090-7834-438F90432BB6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21" name="図 62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56591BA-33F9-A9D3-1AA1-CB456DD13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6" name="グループ化 615">
              <a:extLst>
                <a:ext uri="{FF2B5EF4-FFF2-40B4-BE49-F238E27FC236}">
                  <a16:creationId xmlns:a16="http://schemas.microsoft.com/office/drawing/2014/main" id="{0B3DC4BE-8C60-0498-E1F7-BDC6C6677168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17" name="1 つの角を切り取った四角形 616">
                <a:extLst>
                  <a:ext uri="{FF2B5EF4-FFF2-40B4-BE49-F238E27FC236}">
                    <a16:creationId xmlns:a16="http://schemas.microsoft.com/office/drawing/2014/main" id="{0944272F-5B35-5427-0E05-18889EFEA6C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18" name="図 61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B17F2254-C827-D8B6-701D-93D85BD25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24" name="図 623" descr="アイコン&#10;&#10;自動的に生成された説明">
            <a:extLst>
              <a:ext uri="{FF2B5EF4-FFF2-40B4-BE49-F238E27FC236}">
                <a16:creationId xmlns:a16="http://schemas.microsoft.com/office/drawing/2014/main" id="{EA155197-F668-DB57-4E98-C08AF7870C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6011" y="1088549"/>
            <a:ext cx="913708" cy="913708"/>
          </a:xfrm>
          <a:prstGeom prst="rect">
            <a:avLst/>
          </a:prstGeom>
        </p:spPr>
      </p:pic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703BB798-9320-046E-134E-6F990BBFED4C}"/>
              </a:ext>
            </a:extLst>
          </p:cNvPr>
          <p:cNvSpPr txBox="1"/>
          <p:nvPr/>
        </p:nvSpPr>
        <p:spPr>
          <a:xfrm>
            <a:off x="10494866" y="989125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D436C4A-A07E-9B31-6964-EA28FFA45554}"/>
              </a:ext>
            </a:extLst>
          </p:cNvPr>
          <p:cNvSpPr txBox="1"/>
          <p:nvPr/>
        </p:nvSpPr>
        <p:spPr>
          <a:xfrm>
            <a:off x="10502399" y="1898536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1D1E526E-720D-DAB3-6778-7A0400235F41}"/>
              </a:ext>
            </a:extLst>
          </p:cNvPr>
          <p:cNvSpPr txBox="1"/>
          <p:nvPr/>
        </p:nvSpPr>
        <p:spPr>
          <a:xfrm>
            <a:off x="10466637" y="2805025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推薦コード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E8DCF456-A16B-DD7D-E50A-9DAA9EC67AF8}"/>
              </a:ext>
            </a:extLst>
          </p:cNvPr>
          <p:cNvCxnSpPr/>
          <p:nvPr/>
        </p:nvCxnSpPr>
        <p:spPr>
          <a:xfrm>
            <a:off x="7895744" y="1640196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17087895-43ED-64E3-EAA4-859E6D08F190}"/>
              </a:ext>
            </a:extLst>
          </p:cNvPr>
          <p:cNvCxnSpPr>
            <a:cxnSpLocks/>
          </p:cNvCxnSpPr>
          <p:nvPr/>
        </p:nvCxnSpPr>
        <p:spPr>
          <a:xfrm rot="-2400000">
            <a:off x="7803575" y="228534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3B13105-019D-21FB-A45E-01F0E1CE0F9F}"/>
              </a:ext>
            </a:extLst>
          </p:cNvPr>
          <p:cNvCxnSpPr>
            <a:cxnSpLocks/>
          </p:cNvCxnSpPr>
          <p:nvPr/>
        </p:nvCxnSpPr>
        <p:spPr>
          <a:xfrm rot="24000000">
            <a:off x="7782165" y="93337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DECEBEC-F6DF-6451-77C9-C4F61B8EC54A}"/>
              </a:ext>
            </a:extLst>
          </p:cNvPr>
          <p:cNvCxnSpPr/>
          <p:nvPr/>
        </p:nvCxnSpPr>
        <p:spPr>
          <a:xfrm>
            <a:off x="9870146" y="1633420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FD3B6C3-31C1-88F7-7AED-CBD7F68ED8E2}"/>
              </a:ext>
            </a:extLst>
          </p:cNvPr>
          <p:cNvCxnSpPr>
            <a:cxnSpLocks/>
          </p:cNvCxnSpPr>
          <p:nvPr/>
        </p:nvCxnSpPr>
        <p:spPr>
          <a:xfrm rot="19200000">
            <a:off x="9775884" y="95230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120AAB5B-5A5C-F01B-5664-7075B2590DE9}"/>
              </a:ext>
            </a:extLst>
          </p:cNvPr>
          <p:cNvCxnSpPr>
            <a:cxnSpLocks/>
          </p:cNvCxnSpPr>
          <p:nvPr/>
        </p:nvCxnSpPr>
        <p:spPr>
          <a:xfrm rot="2400000">
            <a:off x="9774817" y="232358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133A195-BD30-9491-55AB-DCCC7774957A}"/>
              </a:ext>
            </a:extLst>
          </p:cNvPr>
          <p:cNvSpPr txBox="1"/>
          <p:nvPr/>
        </p:nvSpPr>
        <p:spPr>
          <a:xfrm>
            <a:off x="8423320" y="2029910"/>
            <a:ext cx="14628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GitHub Copilot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5C828117-2E4B-3ACC-A8F3-44D5391197A9}"/>
              </a:ext>
            </a:extLst>
          </p:cNvPr>
          <p:cNvCxnSpPr/>
          <p:nvPr/>
        </p:nvCxnSpPr>
        <p:spPr>
          <a:xfrm>
            <a:off x="5508595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B4D31453-1D7C-170A-EB5A-42EFF296BFF2}"/>
              </a:ext>
            </a:extLst>
          </p:cNvPr>
          <p:cNvCxnSpPr/>
          <p:nvPr/>
        </p:nvCxnSpPr>
        <p:spPr>
          <a:xfrm>
            <a:off x="10875419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8" name="図 487" descr="アイコン&#10;&#10;自動的に生成された説明">
            <a:extLst>
              <a:ext uri="{FF2B5EF4-FFF2-40B4-BE49-F238E27FC236}">
                <a16:creationId xmlns:a16="http://schemas.microsoft.com/office/drawing/2014/main" id="{9CD55B7B-E1BE-31F3-EF3F-B620E275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5606550"/>
            <a:ext cx="485547" cy="474427"/>
          </a:xfrm>
          <a:prstGeom prst="rect">
            <a:avLst/>
          </a:prstGeom>
        </p:spPr>
      </p:pic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90B07F73-C2E6-CFD6-7F27-A34CE1F82C40}"/>
              </a:ext>
            </a:extLst>
          </p:cNvPr>
          <p:cNvSpPr txBox="1"/>
          <p:nvPr/>
        </p:nvSpPr>
        <p:spPr>
          <a:xfrm>
            <a:off x="10871368" y="3568870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(3)</a:t>
            </a:r>
            <a:endParaRPr kumimoji="1" lang="ja-JP" altLang="en-US" sz="1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519" name="図 51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C41CF25A-5BA1-6507-7941-B2B04C63CF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784221" y="3808367"/>
            <a:ext cx="391886" cy="485968"/>
          </a:xfrm>
          <a:prstGeom prst="rect">
            <a:avLst/>
          </a:prstGeom>
          <a:noFill/>
        </p:spPr>
      </p:pic>
      <p:pic>
        <p:nvPicPr>
          <p:cNvPr id="520" name="図 51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73D10FCA-62DC-B684-5897-0F1626BE20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323675" y="3801991"/>
            <a:ext cx="391886" cy="485968"/>
          </a:xfrm>
          <a:prstGeom prst="rect">
            <a:avLst/>
          </a:prstGeom>
          <a:noFill/>
        </p:spPr>
      </p:pic>
      <p:pic>
        <p:nvPicPr>
          <p:cNvPr id="521" name="図 52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EEF275D-6F2E-9783-05CA-1645261A27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869137" y="3812759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id="{CA533890-F6E7-9554-9685-419BD551A410}"/>
                  </a:ext>
                </a:extLst>
              </p:cNvPr>
              <p:cNvSpPr txBox="1"/>
              <p:nvPr/>
            </p:nvSpPr>
            <p:spPr>
              <a:xfrm>
                <a:off x="8088396" y="4348953"/>
                <a:ext cx="287403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に対して</a:t>
                </a:r>
                <a:r>
                  <a:rPr kumimoji="1"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GitHub Copilot</a:t>
                </a:r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が</a:t>
                </a:r>
                <a:endPara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推薦した各</a:t>
                </a:r>
                <a:r>
                  <a:rPr kumimoji="1" lang="ja-AU" altLang="en-US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コード</a:t>
                </a:r>
                <a:endPara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id="{CA533890-F6E7-9554-9685-419BD551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96" y="4348953"/>
                <a:ext cx="2874035" cy="523220"/>
              </a:xfrm>
              <a:prstGeom prst="rect">
                <a:avLst/>
              </a:prstGeom>
              <a:blipFill>
                <a:blip r:embed="rId9"/>
                <a:stretch>
                  <a:fillRect t="-2381" r="-439" b="-9524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3" name="グループ化 522">
            <a:extLst>
              <a:ext uri="{FF2B5EF4-FFF2-40B4-BE49-F238E27FC236}">
                <a16:creationId xmlns:a16="http://schemas.microsoft.com/office/drawing/2014/main" id="{CAC6C671-1997-3897-0EB6-49D483E5BC74}"/>
              </a:ext>
            </a:extLst>
          </p:cNvPr>
          <p:cNvGrpSpPr/>
          <p:nvPr/>
        </p:nvGrpSpPr>
        <p:grpSpPr>
          <a:xfrm>
            <a:off x="6095611" y="3676375"/>
            <a:ext cx="601944" cy="712459"/>
            <a:chOff x="10578525" y="2033062"/>
            <a:chExt cx="601944" cy="712459"/>
          </a:xfrm>
        </p:grpSpPr>
        <p:grpSp>
          <p:nvGrpSpPr>
            <p:cNvPr id="524" name="グループ化 523">
              <a:extLst>
                <a:ext uri="{FF2B5EF4-FFF2-40B4-BE49-F238E27FC236}">
                  <a16:creationId xmlns:a16="http://schemas.microsoft.com/office/drawing/2014/main" id="{056B94BC-7102-E420-39AC-015D3AA5954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34" name="1 つの角を切り取った四角形 533">
                <a:extLst>
                  <a:ext uri="{FF2B5EF4-FFF2-40B4-BE49-F238E27FC236}">
                    <a16:creationId xmlns:a16="http://schemas.microsoft.com/office/drawing/2014/main" id="{0F310D66-305B-2FA5-E3B4-E57959C09CB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35" name="図 534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439E2F2-8CBD-6B0D-802F-92D16A12C2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25" name="グループ化 524">
              <a:extLst>
                <a:ext uri="{FF2B5EF4-FFF2-40B4-BE49-F238E27FC236}">
                  <a16:creationId xmlns:a16="http://schemas.microsoft.com/office/drawing/2014/main" id="{FE16FCB0-9DE0-A7FF-0BFF-0BEC2EF8F5D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32" name="1 つの角を切り取った四角形 531">
                <a:extLst>
                  <a:ext uri="{FF2B5EF4-FFF2-40B4-BE49-F238E27FC236}">
                    <a16:creationId xmlns:a16="http://schemas.microsoft.com/office/drawing/2014/main" id="{A9DE0642-78FD-5A38-C4E5-F898666338BB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33" name="図 53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1C7FF4C-EF12-729A-C6FD-32472F0288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26" name="グループ化 525">
              <a:extLst>
                <a:ext uri="{FF2B5EF4-FFF2-40B4-BE49-F238E27FC236}">
                  <a16:creationId xmlns:a16="http://schemas.microsoft.com/office/drawing/2014/main" id="{F609FCFD-90C9-49FC-EA76-F2FBDFDFAFDB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27" name="1 つの角を切り取った四角形 526">
                <a:extLst>
                  <a:ext uri="{FF2B5EF4-FFF2-40B4-BE49-F238E27FC236}">
                    <a16:creationId xmlns:a16="http://schemas.microsoft.com/office/drawing/2014/main" id="{B5F76051-B3A4-D0F9-087C-15361ED97F44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30" name="図 52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F43B26A1-068D-11DC-C485-CBBFAA20DF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テキスト ボックス 535">
                <a:extLst>
                  <a:ext uri="{FF2B5EF4-FFF2-40B4-BE49-F238E27FC236}">
                    <a16:creationId xmlns:a16="http://schemas.microsoft.com/office/drawing/2014/main" id="{C1B2E273-D183-C3AB-7788-69645DC1EF28}"/>
                  </a:ext>
                </a:extLst>
              </p:cNvPr>
              <p:cNvSpPr txBox="1"/>
              <p:nvPr/>
            </p:nvSpPr>
            <p:spPr>
              <a:xfrm>
                <a:off x="5586746" y="4417536"/>
                <a:ext cx="182311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に対する</a:t>
                </a:r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テストケースの入力</a:t>
                </a:r>
              </a:p>
            </p:txBody>
          </p:sp>
        </mc:Choice>
        <mc:Fallback xmlns="">
          <p:sp>
            <p:nvSpPr>
              <p:cNvPr id="536" name="テキスト ボックス 535">
                <a:extLst>
                  <a:ext uri="{FF2B5EF4-FFF2-40B4-BE49-F238E27FC236}">
                    <a16:creationId xmlns:a16="http://schemas.microsoft.com/office/drawing/2014/main" id="{C1B2E273-D183-C3AB-7788-69645DC1E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746" y="4417536"/>
                <a:ext cx="1823113" cy="523220"/>
              </a:xfrm>
              <a:prstGeom prst="rect">
                <a:avLst/>
              </a:prstGeom>
              <a:blipFill>
                <a:blip r:embed="rId10"/>
                <a:stretch>
                  <a:fillRect t="-2439" b="-12195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7" name="図 53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6D4F458-B96A-5DB6-40F6-7DF33693CC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784221" y="5388196"/>
            <a:ext cx="391886" cy="485968"/>
          </a:xfrm>
          <a:prstGeom prst="rect">
            <a:avLst/>
          </a:prstGeom>
          <a:noFill/>
        </p:spPr>
      </p:pic>
      <p:pic>
        <p:nvPicPr>
          <p:cNvPr id="538" name="図 53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83B1B748-C163-C9AF-F5C9-2947484632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366372" y="5394157"/>
            <a:ext cx="391886" cy="485968"/>
          </a:xfrm>
          <a:prstGeom prst="rect">
            <a:avLst/>
          </a:prstGeom>
          <a:noFill/>
        </p:spPr>
      </p:pic>
      <p:pic>
        <p:nvPicPr>
          <p:cNvPr id="539" name="図 53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8FCE7B1-32F5-63E1-99A9-64A72E0134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869137" y="5390884"/>
            <a:ext cx="391886" cy="485968"/>
          </a:xfrm>
          <a:prstGeom prst="rect">
            <a:avLst/>
          </a:prstGeom>
          <a:noFill/>
        </p:spPr>
      </p:pic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E382A2DE-8FD6-EE05-DB41-B58CB6E6076F}"/>
              </a:ext>
            </a:extLst>
          </p:cNvPr>
          <p:cNvSpPr txBox="1"/>
          <p:nvPr/>
        </p:nvSpPr>
        <p:spPr>
          <a:xfrm>
            <a:off x="8609485" y="5958054"/>
            <a:ext cx="19175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各</a:t>
            </a:r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コード</a:t>
            </a:r>
            <a:r>
              <a:rPr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の出力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541" name="グループ化 540">
            <a:extLst>
              <a:ext uri="{FF2B5EF4-FFF2-40B4-BE49-F238E27FC236}">
                <a16:creationId xmlns:a16="http://schemas.microsoft.com/office/drawing/2014/main" id="{5AC2ADEE-4CF4-56B2-BB4E-FE1D64EF388B}"/>
              </a:ext>
            </a:extLst>
          </p:cNvPr>
          <p:cNvGrpSpPr/>
          <p:nvPr/>
        </p:nvGrpSpPr>
        <p:grpSpPr>
          <a:xfrm>
            <a:off x="6143211" y="5209764"/>
            <a:ext cx="601944" cy="712459"/>
            <a:chOff x="10578525" y="2033062"/>
            <a:chExt cx="601944" cy="712459"/>
          </a:xfrm>
        </p:grpSpPr>
        <p:grpSp>
          <p:nvGrpSpPr>
            <p:cNvPr id="542" name="グループ化 541">
              <a:extLst>
                <a:ext uri="{FF2B5EF4-FFF2-40B4-BE49-F238E27FC236}">
                  <a16:creationId xmlns:a16="http://schemas.microsoft.com/office/drawing/2014/main" id="{13637E77-4932-CDDD-292B-5D70D4211AD6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49" name="1 つの角を切り取った四角形 548">
                <a:extLst>
                  <a:ext uri="{FF2B5EF4-FFF2-40B4-BE49-F238E27FC236}">
                    <a16:creationId xmlns:a16="http://schemas.microsoft.com/office/drawing/2014/main" id="{2FA9037E-7165-4591-9527-44F2B8C81F44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50" name="図 54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99F7F0B-9DBB-6B2C-2AE4-963FE0D911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43" name="グループ化 542">
              <a:extLst>
                <a:ext uri="{FF2B5EF4-FFF2-40B4-BE49-F238E27FC236}">
                  <a16:creationId xmlns:a16="http://schemas.microsoft.com/office/drawing/2014/main" id="{D18B8C1E-A555-B35A-C5BA-B83CE8684075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47" name="1 つの角を切り取った四角形 546">
                <a:extLst>
                  <a:ext uri="{FF2B5EF4-FFF2-40B4-BE49-F238E27FC236}">
                    <a16:creationId xmlns:a16="http://schemas.microsoft.com/office/drawing/2014/main" id="{0245F485-2C29-279D-DF97-C4D029187530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48" name="図 54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373AC6B1-4C90-7B40-1E01-B2518A63AE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44" name="グループ化 543">
              <a:extLst>
                <a:ext uri="{FF2B5EF4-FFF2-40B4-BE49-F238E27FC236}">
                  <a16:creationId xmlns:a16="http://schemas.microsoft.com/office/drawing/2014/main" id="{4D70D917-89D7-468C-9CF6-5BAB898499D5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45" name="1 つの角を切り取った四角形 544">
                <a:extLst>
                  <a:ext uri="{FF2B5EF4-FFF2-40B4-BE49-F238E27FC236}">
                    <a16:creationId xmlns:a16="http://schemas.microsoft.com/office/drawing/2014/main" id="{AAB5AC60-3428-BD78-D30A-9B620E95D8A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46" name="図 545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ADF140F-6023-85D0-E8A7-A3AA310B2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テキスト ボックス 557">
                <a:extLst>
                  <a:ext uri="{FF2B5EF4-FFF2-40B4-BE49-F238E27FC236}">
                    <a16:creationId xmlns:a16="http://schemas.microsoft.com/office/drawing/2014/main" id="{D1E12D27-65FB-0ACD-B658-ADD1204F1663}"/>
                  </a:ext>
                </a:extLst>
              </p:cNvPr>
              <p:cNvSpPr txBox="1"/>
              <p:nvPr/>
            </p:nvSpPr>
            <p:spPr>
              <a:xfrm>
                <a:off x="5537274" y="5964212"/>
                <a:ext cx="179709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𝛽</m:t>
                    </m:r>
                  </m:oMath>
                </a14:m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に対する</a:t>
                </a:r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テストケースの出力</a:t>
                </a:r>
              </a:p>
            </p:txBody>
          </p:sp>
        </mc:Choice>
        <mc:Fallback xmlns="">
          <p:sp>
            <p:nvSpPr>
              <p:cNvPr id="558" name="テキスト ボックス 557">
                <a:extLst>
                  <a:ext uri="{FF2B5EF4-FFF2-40B4-BE49-F238E27FC236}">
                    <a16:creationId xmlns:a16="http://schemas.microsoft.com/office/drawing/2014/main" id="{D1E12D27-65FB-0ACD-B658-ADD1204F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74" y="5964212"/>
                <a:ext cx="1797095" cy="523220"/>
              </a:xfrm>
              <a:prstGeom prst="rect">
                <a:avLst/>
              </a:prstGeom>
              <a:blipFill>
                <a:blip r:embed="rId11"/>
                <a:stretch>
                  <a:fillRect l="-699" t="-2381" r="-699" b="-11905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C4AC8DB8-B517-094A-B22A-448F222F9665}"/>
              </a:ext>
            </a:extLst>
          </p:cNvPr>
          <p:cNvSpPr txBox="1"/>
          <p:nvPr/>
        </p:nvSpPr>
        <p:spPr>
          <a:xfrm>
            <a:off x="7486096" y="6154530"/>
            <a:ext cx="116095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比較＆評価</a:t>
            </a:r>
          </a:p>
        </p:txBody>
      </p:sp>
      <p:cxnSp>
        <p:nvCxnSpPr>
          <p:cNvPr id="564" name="直線矢印コネクタ 563">
            <a:extLst>
              <a:ext uri="{FF2B5EF4-FFF2-40B4-BE49-F238E27FC236}">
                <a16:creationId xmlns:a16="http://schemas.microsoft.com/office/drawing/2014/main" id="{347319E8-C17D-504D-1585-3778D5536C39}"/>
              </a:ext>
            </a:extLst>
          </p:cNvPr>
          <p:cNvCxnSpPr>
            <a:cxnSpLocks/>
          </p:cNvCxnSpPr>
          <p:nvPr/>
        </p:nvCxnSpPr>
        <p:spPr>
          <a:xfrm>
            <a:off x="7092059" y="4100889"/>
            <a:ext cx="1389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矢印コネクタ 566">
            <a:extLst>
              <a:ext uri="{FF2B5EF4-FFF2-40B4-BE49-F238E27FC236}">
                <a16:creationId xmlns:a16="http://schemas.microsoft.com/office/drawing/2014/main" id="{42815E6B-3382-C711-C8E2-EE5D938318B0}"/>
              </a:ext>
            </a:extLst>
          </p:cNvPr>
          <p:cNvCxnSpPr>
            <a:cxnSpLocks/>
          </p:cNvCxnSpPr>
          <p:nvPr/>
        </p:nvCxnSpPr>
        <p:spPr>
          <a:xfrm>
            <a:off x="9562727" y="4917613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矢印コネクタ 567">
            <a:extLst>
              <a:ext uri="{FF2B5EF4-FFF2-40B4-BE49-F238E27FC236}">
                <a16:creationId xmlns:a16="http://schemas.microsoft.com/office/drawing/2014/main" id="{0312DB08-4130-BF07-7C39-E2AFA6F199FE}"/>
              </a:ext>
            </a:extLst>
          </p:cNvPr>
          <p:cNvCxnSpPr>
            <a:cxnSpLocks/>
          </p:cNvCxnSpPr>
          <p:nvPr/>
        </p:nvCxnSpPr>
        <p:spPr>
          <a:xfrm>
            <a:off x="7120440" y="5719342"/>
            <a:ext cx="136107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矢印コネクタ 568">
            <a:extLst>
              <a:ext uri="{FF2B5EF4-FFF2-40B4-BE49-F238E27FC236}">
                <a16:creationId xmlns:a16="http://schemas.microsoft.com/office/drawing/2014/main" id="{68A8B630-B04C-AA31-A512-4D97DC2B3F64}"/>
              </a:ext>
            </a:extLst>
          </p:cNvPr>
          <p:cNvCxnSpPr>
            <a:cxnSpLocks/>
          </p:cNvCxnSpPr>
          <p:nvPr/>
        </p:nvCxnSpPr>
        <p:spPr>
          <a:xfrm>
            <a:off x="8057718" y="5708635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図 6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2628E3A0-6CE0-2F2A-5A94-8F4E0C33C8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355439" y="3801991"/>
            <a:ext cx="391886" cy="485968"/>
          </a:xfrm>
          <a:prstGeom prst="rect">
            <a:avLst/>
          </a:prstGeom>
          <a:noFill/>
        </p:spPr>
      </p:pic>
      <p:pic>
        <p:nvPicPr>
          <p:cNvPr id="66" name="図 65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E1C2CC5-186A-38BE-DAD1-978CA2AF3C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894893" y="3795615"/>
            <a:ext cx="391886" cy="485968"/>
          </a:xfrm>
          <a:prstGeom prst="rect">
            <a:avLst/>
          </a:prstGeom>
          <a:noFill/>
        </p:spPr>
      </p:pic>
      <p:pic>
        <p:nvPicPr>
          <p:cNvPr id="67" name="図 6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ECCE6CA-4802-0025-16D9-EEC491700A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440355" y="3806383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303081A-1DE8-662E-A9F9-EC2DDF8C753B}"/>
                  </a:ext>
                </a:extLst>
              </p:cNvPr>
              <p:cNvSpPr txBox="1"/>
              <p:nvPr/>
            </p:nvSpPr>
            <p:spPr>
              <a:xfrm>
                <a:off x="2659614" y="4342577"/>
                <a:ext cx="287403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に対して</a:t>
                </a:r>
                <a:r>
                  <a:rPr kumimoji="1"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GitHub Copilot</a:t>
                </a:r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が</a:t>
                </a:r>
                <a:endPara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推薦した各</a:t>
                </a:r>
                <a:r>
                  <a:rPr kumimoji="1" lang="ja-AU" altLang="en-US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コード</a:t>
                </a:r>
                <a:endParaRPr kumimoji="1" lang="ja-JP" altLang="en-US" sz="14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303081A-1DE8-662E-A9F9-EC2DDF8C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14" y="4342577"/>
                <a:ext cx="2874035" cy="523220"/>
              </a:xfrm>
              <a:prstGeom prst="rect">
                <a:avLst/>
              </a:prstGeom>
              <a:blipFill>
                <a:blip r:embed="rId12"/>
                <a:stretch>
                  <a:fillRect l="-441" r="-441" b="-9302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389258FC-EA40-0A0E-97C3-35B2EC1CB4F3}"/>
              </a:ext>
            </a:extLst>
          </p:cNvPr>
          <p:cNvGrpSpPr/>
          <p:nvPr/>
        </p:nvGrpSpPr>
        <p:grpSpPr>
          <a:xfrm>
            <a:off x="666829" y="3669999"/>
            <a:ext cx="601944" cy="712459"/>
            <a:chOff x="10578525" y="2033062"/>
            <a:chExt cx="601944" cy="712459"/>
          </a:xfrm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9760C00C-BEF7-CFDE-5AF1-35D4156548F4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07" name="1 つの角を切り取った四角形 106">
                <a:extLst>
                  <a:ext uri="{FF2B5EF4-FFF2-40B4-BE49-F238E27FC236}">
                    <a16:creationId xmlns:a16="http://schemas.microsoft.com/office/drawing/2014/main" id="{B3C240B3-1B26-779C-E14C-F1BBC31B0E3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08" name="図 10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CF0F1A3-CFA8-138C-2906-91D966734A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02B01AA8-2A4D-1384-7852-029854BFD16D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05" name="1 つの角を切り取った四角形 104">
                <a:extLst>
                  <a:ext uri="{FF2B5EF4-FFF2-40B4-BE49-F238E27FC236}">
                    <a16:creationId xmlns:a16="http://schemas.microsoft.com/office/drawing/2014/main" id="{9358E7CB-C0D4-4461-6A2E-797080630E0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06" name="図 105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D888B50-791B-3CAC-AAAD-735A4F2873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99076652-8C60-1F73-4AF5-FE399BEA916D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102" name="1 つの角を切り取った四角形 101">
                <a:extLst>
                  <a:ext uri="{FF2B5EF4-FFF2-40B4-BE49-F238E27FC236}">
                    <a16:creationId xmlns:a16="http://schemas.microsoft.com/office/drawing/2014/main" id="{988CE70A-36A3-B345-224F-CEB8F35B3DEF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04" name="図 10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0667AD23-72D1-F049-B73B-F838570B8C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F2CC369-1F88-DBC1-0EFD-341A45F2BCEE}"/>
                  </a:ext>
                </a:extLst>
              </p:cNvPr>
              <p:cNvSpPr txBox="1"/>
              <p:nvPr/>
            </p:nvSpPr>
            <p:spPr>
              <a:xfrm>
                <a:off x="157964" y="4411160"/>
                <a:ext cx="182311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問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に対する</a:t>
                </a:r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テストケースの入力</a:t>
                </a: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F2CC369-1F88-DBC1-0EFD-341A45F2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4" y="4411160"/>
                <a:ext cx="1823113" cy="523220"/>
              </a:xfrm>
              <a:prstGeom prst="rect">
                <a:avLst/>
              </a:prstGeom>
              <a:blipFill>
                <a:blip r:embed="rId13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図 10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D7F5B9A-D357-E2DF-C862-1DBBF88980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355439" y="5381820"/>
            <a:ext cx="391886" cy="485968"/>
          </a:xfrm>
          <a:prstGeom prst="rect">
            <a:avLst/>
          </a:prstGeom>
          <a:noFill/>
        </p:spPr>
      </p:pic>
      <p:pic>
        <p:nvPicPr>
          <p:cNvPr id="111" name="図 11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9CDC796-F8CA-809E-2023-EFC2DBFD41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937590" y="5387781"/>
            <a:ext cx="391886" cy="485968"/>
          </a:xfrm>
          <a:prstGeom prst="rect">
            <a:avLst/>
          </a:prstGeom>
          <a:noFill/>
        </p:spPr>
      </p:pic>
      <p:pic>
        <p:nvPicPr>
          <p:cNvPr id="114" name="図 1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A3DBD783-0521-DB9D-016B-77485F76FA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440355" y="5384508"/>
            <a:ext cx="391886" cy="485968"/>
          </a:xfrm>
          <a:prstGeom prst="rect">
            <a:avLst/>
          </a:prstGeom>
          <a:noFill/>
        </p:spPr>
      </p:pic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807B782-C023-480B-37D6-C61AAE4A9AF4}"/>
              </a:ext>
            </a:extLst>
          </p:cNvPr>
          <p:cNvSpPr txBox="1"/>
          <p:nvPr/>
        </p:nvSpPr>
        <p:spPr>
          <a:xfrm>
            <a:off x="3180703" y="5951678"/>
            <a:ext cx="19175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各</a:t>
            </a:r>
            <a:r>
              <a:rPr lang="ja-AU" altLang="en-US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コード</a:t>
            </a:r>
            <a:r>
              <a:rPr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の出力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0A8E5F54-2074-650F-786E-6CED75CB8EE9}"/>
              </a:ext>
            </a:extLst>
          </p:cNvPr>
          <p:cNvGrpSpPr/>
          <p:nvPr/>
        </p:nvGrpSpPr>
        <p:grpSpPr>
          <a:xfrm>
            <a:off x="714429" y="5203388"/>
            <a:ext cx="601944" cy="712459"/>
            <a:chOff x="10578525" y="2033062"/>
            <a:chExt cx="601944" cy="712459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78EF1919-8CE5-8645-8427-085C104969AB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82" name="1 つの角を切り取った四角形 581">
                <a:extLst>
                  <a:ext uri="{FF2B5EF4-FFF2-40B4-BE49-F238E27FC236}">
                    <a16:creationId xmlns:a16="http://schemas.microsoft.com/office/drawing/2014/main" id="{2512288A-5AF9-4866-163F-483CFB33246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83" name="図 58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1495558-BAD5-AD3A-63C1-56E81C1A27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C5EBF67-D673-227E-9939-3709AE674CE0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79" name="1 つの角を切り取った四角形 578">
                <a:extLst>
                  <a:ext uri="{FF2B5EF4-FFF2-40B4-BE49-F238E27FC236}">
                    <a16:creationId xmlns:a16="http://schemas.microsoft.com/office/drawing/2014/main" id="{F3A2BD2B-94CA-C6B8-1B8E-396528F2BD9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80" name="図 57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AA5126D-F2BE-5D74-C3AA-F762B7DD27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76" name="グループ化 575">
              <a:extLst>
                <a:ext uri="{FF2B5EF4-FFF2-40B4-BE49-F238E27FC236}">
                  <a16:creationId xmlns:a16="http://schemas.microsoft.com/office/drawing/2014/main" id="{B8231BAC-5260-EAF4-4927-FA9F3CE409FD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77" name="1 つの角を切り取った四角形 576">
                <a:extLst>
                  <a:ext uri="{FF2B5EF4-FFF2-40B4-BE49-F238E27FC236}">
                    <a16:creationId xmlns:a16="http://schemas.microsoft.com/office/drawing/2014/main" id="{B4A441F2-574C-B145-CE8B-04F39A99AF7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78" name="図 57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A7FB8F72-CFB9-CDCA-7FB4-9AD82B564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テキスト ボックス 583">
                <a:extLst>
                  <a:ext uri="{FF2B5EF4-FFF2-40B4-BE49-F238E27FC236}">
                    <a16:creationId xmlns:a16="http://schemas.microsoft.com/office/drawing/2014/main" id="{5C5B9764-BA25-24FB-892E-F1D927B3C2C9}"/>
                  </a:ext>
                </a:extLst>
              </p:cNvPr>
              <p:cNvSpPr txBox="1"/>
              <p:nvPr/>
            </p:nvSpPr>
            <p:spPr>
              <a:xfrm>
                <a:off x="108492" y="5957836"/>
                <a:ext cx="179709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問題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r>
                  <a:rPr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に対する</a:t>
                </a:r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pPr algn="ctr"/>
                <a:r>
                  <a:rPr kumimoji="1" lang="ja-JP" altLang="en-US" sz="14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テストケースの出力</a:t>
                </a:r>
              </a:p>
            </p:txBody>
          </p:sp>
        </mc:Choice>
        <mc:Fallback xmlns="">
          <p:sp>
            <p:nvSpPr>
              <p:cNvPr id="584" name="テキスト ボックス 583">
                <a:extLst>
                  <a:ext uri="{FF2B5EF4-FFF2-40B4-BE49-F238E27FC236}">
                    <a16:creationId xmlns:a16="http://schemas.microsoft.com/office/drawing/2014/main" id="{5C5B9764-BA25-24FB-892E-F1D927B3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2" y="5957836"/>
                <a:ext cx="1797095" cy="523220"/>
              </a:xfrm>
              <a:prstGeom prst="rect">
                <a:avLst/>
              </a:prstGeom>
              <a:blipFill>
                <a:blip r:embed="rId14"/>
                <a:stretch>
                  <a:fillRect l="-699" r="-699" b="-9302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F98966AC-9EE8-4FD7-833A-C4B2EA588A18}"/>
              </a:ext>
            </a:extLst>
          </p:cNvPr>
          <p:cNvSpPr txBox="1"/>
          <p:nvPr/>
        </p:nvSpPr>
        <p:spPr>
          <a:xfrm>
            <a:off x="2057314" y="6148154"/>
            <a:ext cx="116095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比較＆評価</a:t>
            </a:r>
          </a:p>
        </p:txBody>
      </p: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B02C1738-77DB-9F1D-460C-C06CC123E6E7}"/>
              </a:ext>
            </a:extLst>
          </p:cNvPr>
          <p:cNvCxnSpPr>
            <a:cxnSpLocks/>
          </p:cNvCxnSpPr>
          <p:nvPr/>
        </p:nvCxnSpPr>
        <p:spPr>
          <a:xfrm>
            <a:off x="1663277" y="4094513"/>
            <a:ext cx="1389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F1639C5F-79DF-8B97-324F-C14487E20E82}"/>
              </a:ext>
            </a:extLst>
          </p:cNvPr>
          <p:cNvCxnSpPr>
            <a:cxnSpLocks/>
          </p:cNvCxnSpPr>
          <p:nvPr/>
        </p:nvCxnSpPr>
        <p:spPr>
          <a:xfrm>
            <a:off x="4133945" y="4911237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52D88BF-D8C1-0D15-95F7-49E5048EB1F0}"/>
              </a:ext>
            </a:extLst>
          </p:cNvPr>
          <p:cNvCxnSpPr>
            <a:cxnSpLocks/>
          </p:cNvCxnSpPr>
          <p:nvPr/>
        </p:nvCxnSpPr>
        <p:spPr>
          <a:xfrm>
            <a:off x="1691658" y="5712966"/>
            <a:ext cx="136107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矢印コネクタ 588">
            <a:extLst>
              <a:ext uri="{FF2B5EF4-FFF2-40B4-BE49-F238E27FC236}">
                <a16:creationId xmlns:a16="http://schemas.microsoft.com/office/drawing/2014/main" id="{FDB43159-42A1-7227-EA7D-CDDEBE12CC51}"/>
              </a:ext>
            </a:extLst>
          </p:cNvPr>
          <p:cNvCxnSpPr>
            <a:cxnSpLocks/>
          </p:cNvCxnSpPr>
          <p:nvPr/>
        </p:nvCxnSpPr>
        <p:spPr>
          <a:xfrm>
            <a:off x="2628936" y="5702259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23F364-66C5-E06F-FC84-E416B36D70D0}"/>
              </a:ext>
            </a:extLst>
          </p:cNvPr>
          <p:cNvGrpSpPr/>
          <p:nvPr/>
        </p:nvGrpSpPr>
        <p:grpSpPr>
          <a:xfrm>
            <a:off x="43213" y="83568"/>
            <a:ext cx="5975999" cy="3033403"/>
            <a:chOff x="442452" y="226132"/>
            <a:chExt cx="11454580" cy="1356862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7FB96ED-B1E5-E3FC-DB3C-96EAEC086604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C91FD19-1110-E404-B4BC-E9E8F90A0D25}"/>
                </a:ext>
              </a:extLst>
            </p:cNvPr>
            <p:cNvSpPr txBox="1"/>
            <p:nvPr/>
          </p:nvSpPr>
          <p:spPr>
            <a:xfrm>
              <a:off x="1196844" y="226132"/>
              <a:ext cx="4551036" cy="1376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STEP1 : </a:t>
              </a:r>
              <a:r>
                <a: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Data Collection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0BE20DA-A6E3-E872-9541-9DF62FE6C50B}"/>
              </a:ext>
            </a:extLst>
          </p:cNvPr>
          <p:cNvGrpSpPr/>
          <p:nvPr/>
        </p:nvGrpSpPr>
        <p:grpSpPr>
          <a:xfrm>
            <a:off x="6172788" y="83570"/>
            <a:ext cx="5975999" cy="3033401"/>
            <a:chOff x="442452" y="226133"/>
            <a:chExt cx="11454580" cy="1356861"/>
          </a:xfrm>
        </p:grpSpPr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0F8D33F1-66E2-0500-3863-DE2ED6BAA706}"/>
                </a:ext>
              </a:extLst>
            </p:cNvPr>
            <p:cNvSpPr/>
            <p:nvPr/>
          </p:nvSpPr>
          <p:spPr>
            <a:xfrm>
              <a:off x="442452" y="294968"/>
              <a:ext cx="11454580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30F6B47-93F8-116A-F224-EB7735DF8895}"/>
                </a:ext>
              </a:extLst>
            </p:cNvPr>
            <p:cNvSpPr txBox="1"/>
            <p:nvPr/>
          </p:nvSpPr>
          <p:spPr>
            <a:xfrm>
              <a:off x="1196846" y="226133"/>
              <a:ext cx="4781038" cy="1376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STEP2 : Code </a:t>
              </a:r>
              <a:r>
                <a: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</a:t>
              </a:r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uggestion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4EB4079-E8E3-E3F3-435F-A95DDDCD5A54}"/>
              </a:ext>
            </a:extLst>
          </p:cNvPr>
          <p:cNvGrpSpPr/>
          <p:nvPr/>
        </p:nvGrpSpPr>
        <p:grpSpPr>
          <a:xfrm>
            <a:off x="43213" y="3209877"/>
            <a:ext cx="12105574" cy="3620651"/>
            <a:chOff x="442452" y="237794"/>
            <a:chExt cx="23203529" cy="1345200"/>
          </a:xfrm>
        </p:grpSpPr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7E074D6D-7D3D-55A8-1408-F294EA4942F3}"/>
                </a:ext>
              </a:extLst>
            </p:cNvPr>
            <p:cNvSpPr/>
            <p:nvPr/>
          </p:nvSpPr>
          <p:spPr>
            <a:xfrm>
              <a:off x="442452" y="294968"/>
              <a:ext cx="23203529" cy="1288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361130D-3F7F-EFBC-AB1D-5D78CBF3F149}"/>
                </a:ext>
              </a:extLst>
            </p:cNvPr>
            <p:cNvSpPr txBox="1"/>
            <p:nvPr/>
          </p:nvSpPr>
          <p:spPr>
            <a:xfrm>
              <a:off x="1196844" y="237794"/>
              <a:ext cx="3773961" cy="1143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STEP3 : </a:t>
              </a:r>
              <a:r>
                <a: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Evaluation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F0AC0E42-8E33-04EF-1090-9AA2BCAD9D3E}"/>
              </a:ext>
            </a:extLst>
          </p:cNvPr>
          <p:cNvSpPr txBox="1"/>
          <p:nvPr/>
        </p:nvSpPr>
        <p:spPr>
          <a:xfrm>
            <a:off x="121565" y="3527354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(1)</a:t>
            </a:r>
            <a:endParaRPr kumimoji="1" lang="ja-JP" altLang="en-US" sz="1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5232C75B-E040-02D7-8E10-8CC49028BC60}"/>
              </a:ext>
            </a:extLst>
          </p:cNvPr>
          <p:cNvSpPr txBox="1"/>
          <p:nvPr/>
        </p:nvSpPr>
        <p:spPr>
          <a:xfrm>
            <a:off x="5628945" y="3567739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(2)</a:t>
            </a:r>
            <a:endParaRPr kumimoji="1" lang="ja-JP" altLang="en-US" sz="1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531" name="直線矢印コネクタ 530">
            <a:extLst>
              <a:ext uri="{FF2B5EF4-FFF2-40B4-BE49-F238E27FC236}">
                <a16:creationId xmlns:a16="http://schemas.microsoft.com/office/drawing/2014/main" id="{943B90CE-6D03-3309-7C32-4134351BACA1}"/>
              </a:ext>
            </a:extLst>
          </p:cNvPr>
          <p:cNvCxnSpPr>
            <a:cxnSpLocks/>
          </p:cNvCxnSpPr>
          <p:nvPr/>
        </p:nvCxnSpPr>
        <p:spPr>
          <a:xfrm>
            <a:off x="1181845" y="1612230"/>
            <a:ext cx="4768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1" name="図 580" descr="アイコン&#10;&#10;自動的に生成された説明">
            <a:extLst>
              <a:ext uri="{FF2B5EF4-FFF2-40B4-BE49-F238E27FC236}">
                <a16:creationId xmlns:a16="http://schemas.microsoft.com/office/drawing/2014/main" id="{DAD6BF9C-92C2-0946-A96A-239F8C31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3814015"/>
            <a:ext cx="485547" cy="474427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FD68EB0-AF82-1FE9-2EFD-305F853F3499}"/>
              </a:ext>
            </a:extLst>
          </p:cNvPr>
          <p:cNvGrpSpPr/>
          <p:nvPr/>
        </p:nvGrpSpPr>
        <p:grpSpPr>
          <a:xfrm>
            <a:off x="92230" y="1111483"/>
            <a:ext cx="1055974" cy="964946"/>
            <a:chOff x="3414415" y="1121743"/>
            <a:chExt cx="1055974" cy="9649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AD72367E-2E6F-B857-2297-830EF993DD1B}"/>
                </a:ext>
              </a:extLst>
            </p:cNvPr>
            <p:cNvSpPr txBox="1"/>
            <p:nvPr/>
          </p:nvSpPr>
          <p:spPr>
            <a:xfrm>
              <a:off x="3414415" y="1778912"/>
              <a:ext cx="10559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400" dirty="0" err="1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AtCoder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pic>
          <p:nvPicPr>
            <p:cNvPr id="3" name="グラフィックス 2" descr="雲 枠線">
              <a:extLst>
                <a:ext uri="{FF2B5EF4-FFF2-40B4-BE49-F238E27FC236}">
                  <a16:creationId xmlns:a16="http://schemas.microsoft.com/office/drawing/2014/main" id="{CFC93101-0A67-C82C-21BB-AEC74520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4065" y="1121743"/>
              <a:ext cx="738850" cy="738850"/>
            </a:xfrm>
            <a:prstGeom prst="rect">
              <a:avLst/>
            </a:prstGeom>
          </p:spPr>
        </p:pic>
      </p:grpSp>
      <p:grpSp>
        <p:nvGrpSpPr>
          <p:cNvPr id="471" name="グループ化 470">
            <a:extLst>
              <a:ext uri="{FF2B5EF4-FFF2-40B4-BE49-F238E27FC236}">
                <a16:creationId xmlns:a16="http://schemas.microsoft.com/office/drawing/2014/main" id="{03F10B69-F44A-AABC-70E7-E1B97973770C}"/>
              </a:ext>
            </a:extLst>
          </p:cNvPr>
          <p:cNvGrpSpPr/>
          <p:nvPr/>
        </p:nvGrpSpPr>
        <p:grpSpPr>
          <a:xfrm>
            <a:off x="1363988" y="374514"/>
            <a:ext cx="1638676" cy="927988"/>
            <a:chOff x="-101900" y="1881999"/>
            <a:chExt cx="1740435" cy="985616"/>
          </a:xfrm>
        </p:grpSpPr>
        <p:grpSp>
          <p:nvGrpSpPr>
            <p:cNvPr id="472" name="グループ化 471">
              <a:extLst>
                <a:ext uri="{FF2B5EF4-FFF2-40B4-BE49-F238E27FC236}">
                  <a16:creationId xmlns:a16="http://schemas.microsoft.com/office/drawing/2014/main" id="{B90EDF0A-5EAD-A686-CE63-D1D865B5ED1F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474" name="フローチャート: 磁気ディスク 473">
                <a:extLst>
                  <a:ext uri="{FF2B5EF4-FFF2-40B4-BE49-F238E27FC236}">
                    <a16:creationId xmlns:a16="http://schemas.microsoft.com/office/drawing/2014/main" id="{B4F107EE-07F3-EEC9-43F4-07622E836C91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475" name="フローチャート: 磁気ディスク 474">
                <a:extLst>
                  <a:ext uri="{FF2B5EF4-FFF2-40B4-BE49-F238E27FC236}">
                    <a16:creationId xmlns:a16="http://schemas.microsoft.com/office/drawing/2014/main" id="{FEBE8D67-1B52-F8E9-A7FF-25843FEE2B86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476" name="フローチャート: 磁気ディスク 475">
                <a:extLst>
                  <a:ext uri="{FF2B5EF4-FFF2-40B4-BE49-F238E27FC236}">
                    <a16:creationId xmlns:a16="http://schemas.microsoft.com/office/drawing/2014/main" id="{097D5467-CBDA-FD32-83A1-0746F51C6AC8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473" name="テキスト ボックス 472">
              <a:extLst>
                <a:ext uri="{FF2B5EF4-FFF2-40B4-BE49-F238E27FC236}">
                  <a16:creationId xmlns:a16="http://schemas.microsoft.com/office/drawing/2014/main" id="{F0AC9A10-CBA1-65C7-9CE2-3B7313A85999}"/>
                </a:ext>
              </a:extLst>
            </p:cNvPr>
            <p:cNvSpPr txBox="1"/>
            <p:nvPr/>
          </p:nvSpPr>
          <p:spPr>
            <a:xfrm>
              <a:off x="-101900" y="2573414"/>
              <a:ext cx="1740435" cy="2942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Japanese Dataset</a:t>
              </a:r>
              <a:endParaRPr kumimoji="1" lang="ja-JP" altLang="en-US" sz="12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F3ABD58-EFEA-5DAD-772A-ECFD6BFEA8B0}"/>
              </a:ext>
            </a:extLst>
          </p:cNvPr>
          <p:cNvGrpSpPr/>
          <p:nvPr/>
        </p:nvGrpSpPr>
        <p:grpSpPr>
          <a:xfrm>
            <a:off x="2816309" y="364543"/>
            <a:ext cx="2949631" cy="724795"/>
            <a:chOff x="2795289" y="315383"/>
            <a:chExt cx="2949631" cy="724795"/>
          </a:xfrm>
        </p:grpSpPr>
        <p:sp>
          <p:nvSpPr>
            <p:cNvPr id="4" name="四角形吹き出し 3">
              <a:extLst>
                <a:ext uri="{FF2B5EF4-FFF2-40B4-BE49-F238E27FC236}">
                  <a16:creationId xmlns:a16="http://schemas.microsoft.com/office/drawing/2014/main" id="{6EF41199-04C2-B934-3843-7C1FA4E08423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79FADD5-E906-2853-AB6B-376D03686F76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5F2E9CB8-8359-7D0A-3B0D-66227949B16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28" name="図 52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364DDA3D-5942-0B6C-F292-9FF204F962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29" name="正方形/長方形 528">
                  <a:extLst>
                    <a:ext uri="{FF2B5EF4-FFF2-40B4-BE49-F238E27FC236}">
                      <a16:creationId xmlns:a16="http://schemas.microsoft.com/office/drawing/2014/main" id="{55A45B51-FF13-BECE-91D6-FB8D5D720AF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816EBF-EA58-8445-6BCD-269DB50573C0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A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483" name="グループ化 482">
              <a:extLst>
                <a:ext uri="{FF2B5EF4-FFF2-40B4-BE49-F238E27FC236}">
                  <a16:creationId xmlns:a16="http://schemas.microsoft.com/office/drawing/2014/main" id="{BF258DF4-65C6-550C-EB8A-6C4CC6BBD230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484" name="グループ化 483">
                <a:extLst>
                  <a:ext uri="{FF2B5EF4-FFF2-40B4-BE49-F238E27FC236}">
                    <a16:creationId xmlns:a16="http://schemas.microsoft.com/office/drawing/2014/main" id="{44D9E8D1-8B22-3C70-BE10-D84D056367A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491" name="図 4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EE2A0F4A-EBAA-4841-9C11-147426AAE4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CDA0C474-CF09-8927-4345-0D487303A368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490" name="テキスト ボックス 489">
                <a:extLst>
                  <a:ext uri="{FF2B5EF4-FFF2-40B4-BE49-F238E27FC236}">
                    <a16:creationId xmlns:a16="http://schemas.microsoft.com/office/drawing/2014/main" id="{48CD752F-D231-1BC3-91DF-BC75140D734D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C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026107D7-206D-A899-691F-9875E4C5EC7E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D6F5149F-F29F-F888-559D-13181A73F8EC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1" name="図 7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662FE59-0703-6303-2A90-CAF8398D30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F8341B42-41A2-8DF9-CE88-74D1B2214A46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C1BDBCA-5E9A-10C1-3A5A-522F7194ADCB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B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9D8F3B9-B9B1-F8B9-B0C8-3D754AA0EAC6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D7FF777-88ED-C2AA-164F-92982441C820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76" name="図 7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F6B8341F-B646-5B5B-5A86-AE3A6261F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9456CE68-4EE5-6720-2567-B36FB45E9B2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C74BB87-1137-1D86-4B23-17D7607E85D8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D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C381640-2692-17F9-AE39-4B0F63FADACF}"/>
              </a:ext>
            </a:extLst>
          </p:cNvPr>
          <p:cNvGrpSpPr/>
          <p:nvPr/>
        </p:nvGrpSpPr>
        <p:grpSpPr>
          <a:xfrm>
            <a:off x="2819352" y="1300801"/>
            <a:ext cx="2949631" cy="724795"/>
            <a:chOff x="2795289" y="315383"/>
            <a:chExt cx="2949631" cy="724795"/>
          </a:xfrm>
        </p:grpSpPr>
        <p:sp>
          <p:nvSpPr>
            <p:cNvPr id="80" name="四角形吹き出し 79">
              <a:extLst>
                <a:ext uri="{FF2B5EF4-FFF2-40B4-BE49-F238E27FC236}">
                  <a16:creationId xmlns:a16="http://schemas.microsoft.com/office/drawing/2014/main" id="{A9F0883F-B88E-3688-17FD-AB7AE9BF6404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AB54C408-7D15-4F5C-BB44-A32E83FF389D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B7ADB348-AA8D-FEEB-0107-29FFD6C26CF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118" name="図 11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0790493-8FA2-7067-5176-8DA555FA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64D65B-5180-13D4-8A4E-B133FE0779C0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EE7AB4E9-2258-06C7-956F-70AE8E03FCA4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A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565A863-7818-0E13-5C24-FB7E0AB4701E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030567B5-9B36-CDCB-8E19-5CAD16B71712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8" name="図 97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C2598C0B-56B5-A3E2-1A68-07BFAA6DC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2DE96D2A-1B48-ABE1-593F-DFBF19A4BEB4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2A37C44-33BD-0717-CA04-06DFFB6C376F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C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B672C52A-685D-6F03-7FBD-2B1AA45B3E4D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05F4F93F-8FC0-5041-C1E9-ACCBAD88494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91" name="図 9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AA892CF-FA90-E875-6A88-34FA054BF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92" name="正方形/長方形 91">
                  <a:extLst>
                    <a:ext uri="{FF2B5EF4-FFF2-40B4-BE49-F238E27FC236}">
                      <a16:creationId xmlns:a16="http://schemas.microsoft.com/office/drawing/2014/main" id="{CB6A7193-47EE-25B7-FF74-BE55B43795D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85B8DDFD-8020-6EBB-524C-1619F5DECBD0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B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04A9D15A-CD73-E2A7-436B-D2F44C448D99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EDA76EF5-292D-D555-06B7-9E387D8DFAD8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87" name="図 86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61610DD3-49F9-C32C-3758-4EA5B3AE4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5426B1A1-3E95-3F1A-7D7F-18C0D85EF69F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D8ADE231-91CF-1CC7-97FD-4BC92EF88CE6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D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F49120B3-4763-7348-25DC-DA8E42F1166B}"/>
              </a:ext>
            </a:extLst>
          </p:cNvPr>
          <p:cNvGrpSpPr/>
          <p:nvPr/>
        </p:nvGrpSpPr>
        <p:grpSpPr>
          <a:xfrm>
            <a:off x="2819352" y="2177135"/>
            <a:ext cx="2949631" cy="724795"/>
            <a:chOff x="2795289" y="315383"/>
            <a:chExt cx="2949631" cy="724795"/>
          </a:xfrm>
        </p:grpSpPr>
        <p:sp>
          <p:nvSpPr>
            <p:cNvPr id="122" name="四角形吹き出し 121">
              <a:extLst>
                <a:ext uri="{FF2B5EF4-FFF2-40B4-BE49-F238E27FC236}">
                  <a16:creationId xmlns:a16="http://schemas.microsoft.com/office/drawing/2014/main" id="{3F7F35D1-E59F-0D51-70FE-A3FF16EA23EA}"/>
                </a:ext>
              </a:extLst>
            </p:cNvPr>
            <p:cNvSpPr/>
            <p:nvPr/>
          </p:nvSpPr>
          <p:spPr>
            <a:xfrm>
              <a:off x="2795289" y="315383"/>
              <a:ext cx="2949631" cy="724795"/>
            </a:xfrm>
            <a:prstGeom prst="wedgeRectCallout">
              <a:avLst>
                <a:gd name="adj1" fmla="val -57889"/>
                <a:gd name="adj2" fmla="val -1781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BF32D6BC-1568-8CD4-3BA2-D07EC7BB92B7}"/>
                </a:ext>
              </a:extLst>
            </p:cNvPr>
            <p:cNvGrpSpPr/>
            <p:nvPr/>
          </p:nvGrpSpPr>
          <p:grpSpPr>
            <a:xfrm>
              <a:off x="2981522" y="419304"/>
              <a:ext cx="530012" cy="530012"/>
              <a:chOff x="3856185" y="787525"/>
              <a:chExt cx="470933" cy="470933"/>
            </a:xfrm>
          </p:grpSpPr>
          <p:grpSp>
            <p:nvGrpSpPr>
              <p:cNvPr id="565" name="グループ化 564">
                <a:extLst>
                  <a:ext uri="{FF2B5EF4-FFF2-40B4-BE49-F238E27FC236}">
                    <a16:creationId xmlns:a16="http://schemas.microsoft.com/office/drawing/2014/main" id="{49389395-4F22-2776-B9DB-7D94BF66FEBF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70" name="図 569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B07564C2-1D54-8713-D6C6-6277EEC62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71" name="正方形/長方形 570">
                  <a:extLst>
                    <a:ext uri="{FF2B5EF4-FFF2-40B4-BE49-F238E27FC236}">
                      <a16:creationId xmlns:a16="http://schemas.microsoft.com/office/drawing/2014/main" id="{756AE287-748F-CE49-04D5-1C1CA95BAF4D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66" name="テキスト ボックス 565">
                <a:extLst>
                  <a:ext uri="{FF2B5EF4-FFF2-40B4-BE49-F238E27FC236}">
                    <a16:creationId xmlns:a16="http://schemas.microsoft.com/office/drawing/2014/main" id="{0DDE8522-A299-BC0D-D175-B3790CB67F41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A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AD1007FF-0E43-20F8-7FE0-A4E80F9D978C}"/>
                </a:ext>
              </a:extLst>
            </p:cNvPr>
            <p:cNvGrpSpPr/>
            <p:nvPr/>
          </p:nvGrpSpPr>
          <p:grpSpPr>
            <a:xfrm>
              <a:off x="4380897" y="422838"/>
              <a:ext cx="530012" cy="530012"/>
              <a:chOff x="3856185" y="787525"/>
              <a:chExt cx="470933" cy="470933"/>
            </a:xfrm>
          </p:grpSpPr>
          <p:grpSp>
            <p:nvGrpSpPr>
              <p:cNvPr id="559" name="グループ化 558">
                <a:extLst>
                  <a:ext uri="{FF2B5EF4-FFF2-40B4-BE49-F238E27FC236}">
                    <a16:creationId xmlns:a16="http://schemas.microsoft.com/office/drawing/2014/main" id="{0432829B-0991-8D52-C23B-CB3E03A12283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61" name="図 560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4663E46E-63EB-D3EA-D0B5-5502EC2BB3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62" name="正方形/長方形 561">
                  <a:extLst>
                    <a:ext uri="{FF2B5EF4-FFF2-40B4-BE49-F238E27FC236}">
                      <a16:creationId xmlns:a16="http://schemas.microsoft.com/office/drawing/2014/main" id="{53DAED12-AFE5-AAB8-7310-BCEE1CCA26E2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60" name="テキスト ボックス 559">
                <a:extLst>
                  <a:ext uri="{FF2B5EF4-FFF2-40B4-BE49-F238E27FC236}">
                    <a16:creationId xmlns:a16="http://schemas.microsoft.com/office/drawing/2014/main" id="{8FE368BA-FE61-8F31-577A-F7B01D270FE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C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DB1FCCA6-3EAA-6ACE-FA9C-D715EEBEB1E9}"/>
                </a:ext>
              </a:extLst>
            </p:cNvPr>
            <p:cNvGrpSpPr/>
            <p:nvPr/>
          </p:nvGrpSpPr>
          <p:grpSpPr>
            <a:xfrm>
              <a:off x="3665892" y="421223"/>
              <a:ext cx="530012" cy="530012"/>
              <a:chOff x="3856185" y="787525"/>
              <a:chExt cx="470933" cy="470933"/>
            </a:xfrm>
          </p:grpSpPr>
          <p:grpSp>
            <p:nvGrpSpPr>
              <p:cNvPr id="554" name="グループ化 553">
                <a:extLst>
                  <a:ext uri="{FF2B5EF4-FFF2-40B4-BE49-F238E27FC236}">
                    <a16:creationId xmlns:a16="http://schemas.microsoft.com/office/drawing/2014/main" id="{1E388CC7-FFEE-5F5E-7516-A9991E058566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6" name="図 555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7903561C-49F1-16FA-AFF2-B051B78076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7" name="正方形/長方形 556">
                  <a:extLst>
                    <a:ext uri="{FF2B5EF4-FFF2-40B4-BE49-F238E27FC236}">
                      <a16:creationId xmlns:a16="http://schemas.microsoft.com/office/drawing/2014/main" id="{808BF813-C2B4-F5C5-FDE7-E79659AFBC5C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55" name="テキスト ボックス 554">
                <a:extLst>
                  <a:ext uri="{FF2B5EF4-FFF2-40B4-BE49-F238E27FC236}">
                    <a16:creationId xmlns:a16="http://schemas.microsoft.com/office/drawing/2014/main" id="{CA51BEF8-DFA4-0014-867E-2326E0A1CCE9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B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C8394221-8C6B-01C9-7FFF-38113B21CF87}"/>
                </a:ext>
              </a:extLst>
            </p:cNvPr>
            <p:cNvGrpSpPr/>
            <p:nvPr/>
          </p:nvGrpSpPr>
          <p:grpSpPr>
            <a:xfrm>
              <a:off x="5068768" y="419199"/>
              <a:ext cx="530012" cy="530012"/>
              <a:chOff x="3856185" y="787525"/>
              <a:chExt cx="470933" cy="470933"/>
            </a:xfrm>
          </p:grpSpPr>
          <p:grpSp>
            <p:nvGrpSpPr>
              <p:cNvPr id="127" name="グループ化 126">
                <a:extLst>
                  <a:ext uri="{FF2B5EF4-FFF2-40B4-BE49-F238E27FC236}">
                    <a16:creationId xmlns:a16="http://schemas.microsoft.com/office/drawing/2014/main" id="{353FF435-4391-BFE9-D83D-598B35D31D04}"/>
                  </a:ext>
                </a:extLst>
              </p:cNvPr>
              <p:cNvGrpSpPr/>
              <p:nvPr/>
            </p:nvGrpSpPr>
            <p:grpSpPr>
              <a:xfrm>
                <a:off x="3856185" y="787525"/>
                <a:ext cx="470933" cy="470933"/>
                <a:chOff x="1364349" y="1036220"/>
                <a:chExt cx="470933" cy="470933"/>
              </a:xfrm>
            </p:grpSpPr>
            <p:pic>
              <p:nvPicPr>
                <p:cNvPr id="552" name="図 551" descr="図形, アイコン&#10;&#10;自動的に生成された説明">
                  <a:extLst>
                    <a:ext uri="{FF2B5EF4-FFF2-40B4-BE49-F238E27FC236}">
                      <a16:creationId xmlns:a16="http://schemas.microsoft.com/office/drawing/2014/main" id="{1166BBE3-06EE-09C8-3C43-9FA1B5EF8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flipH="1">
                  <a:off x="1364349" y="1036220"/>
                  <a:ext cx="470933" cy="470933"/>
                </a:xfrm>
                <a:prstGeom prst="rect">
                  <a:avLst/>
                </a:prstGeom>
              </p:spPr>
            </p:pic>
            <p:sp>
              <p:nvSpPr>
                <p:cNvPr id="553" name="正方形/長方形 552">
                  <a:extLst>
                    <a:ext uri="{FF2B5EF4-FFF2-40B4-BE49-F238E27FC236}">
                      <a16:creationId xmlns:a16="http://schemas.microsoft.com/office/drawing/2014/main" id="{DBA5A51C-409C-E956-5C54-644777923FB5}"/>
                    </a:ext>
                  </a:extLst>
                </p:cNvPr>
                <p:cNvSpPr/>
                <p:nvPr/>
              </p:nvSpPr>
              <p:spPr>
                <a:xfrm>
                  <a:off x="1427579" y="1165087"/>
                  <a:ext cx="360000" cy="219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551" name="テキスト ボックス 550">
                <a:extLst>
                  <a:ext uri="{FF2B5EF4-FFF2-40B4-BE49-F238E27FC236}">
                    <a16:creationId xmlns:a16="http://schemas.microsoft.com/office/drawing/2014/main" id="{FB15579A-A9C0-2796-73BA-D2D080900F07}"/>
                  </a:ext>
                </a:extLst>
              </p:cNvPr>
              <p:cNvSpPr txBox="1"/>
              <p:nvPr/>
            </p:nvSpPr>
            <p:spPr>
              <a:xfrm>
                <a:off x="3885731" y="924702"/>
                <a:ext cx="402721" cy="2461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D</a:t>
                </a:r>
                <a:endParaRPr kumimoji="1" lang="ja-JP" altLang="en-US" sz="120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</p:grpSp>
      <p:grpSp>
        <p:nvGrpSpPr>
          <p:cNvPr id="572" name="グループ化 571">
            <a:extLst>
              <a:ext uri="{FF2B5EF4-FFF2-40B4-BE49-F238E27FC236}">
                <a16:creationId xmlns:a16="http://schemas.microsoft.com/office/drawing/2014/main" id="{72A29CF3-DAFA-E084-D9BC-509385F713A5}"/>
              </a:ext>
            </a:extLst>
          </p:cNvPr>
          <p:cNvGrpSpPr/>
          <p:nvPr/>
        </p:nvGrpSpPr>
        <p:grpSpPr>
          <a:xfrm>
            <a:off x="1451170" y="1322316"/>
            <a:ext cx="1462819" cy="895417"/>
            <a:chOff x="-12380" y="1881999"/>
            <a:chExt cx="1553658" cy="951021"/>
          </a:xfrm>
        </p:grpSpPr>
        <p:grpSp>
          <p:nvGrpSpPr>
            <p:cNvPr id="574" name="グループ化 573">
              <a:extLst>
                <a:ext uri="{FF2B5EF4-FFF2-40B4-BE49-F238E27FC236}">
                  <a16:creationId xmlns:a16="http://schemas.microsoft.com/office/drawing/2014/main" id="{A591F26B-6A22-5D9B-C5AD-60DA8EBDFE1B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28" name="フローチャート: 磁気ディスク 127">
                <a:extLst>
                  <a:ext uri="{FF2B5EF4-FFF2-40B4-BE49-F238E27FC236}">
                    <a16:creationId xmlns:a16="http://schemas.microsoft.com/office/drawing/2014/main" id="{B0CD82C0-A20F-CA99-2A5E-DB1D09793AA7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29" name="フローチャート: 磁気ディスク 128">
                <a:extLst>
                  <a:ext uri="{FF2B5EF4-FFF2-40B4-BE49-F238E27FC236}">
                    <a16:creationId xmlns:a16="http://schemas.microsoft.com/office/drawing/2014/main" id="{53A1A917-99C1-1768-697F-39734EDDBD78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30" name="フローチャート: 磁気ディスク 129">
                <a:extLst>
                  <a:ext uri="{FF2B5EF4-FFF2-40B4-BE49-F238E27FC236}">
                    <a16:creationId xmlns:a16="http://schemas.microsoft.com/office/drawing/2014/main" id="{12B03D10-7C70-7F03-627E-1F12B0EB5D7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575" name="テキスト ボックス 574">
              <a:extLst>
                <a:ext uri="{FF2B5EF4-FFF2-40B4-BE49-F238E27FC236}">
                  <a16:creationId xmlns:a16="http://schemas.microsoft.com/office/drawing/2014/main" id="{FDBF0B45-911E-2C82-4276-169F7B7D00CD}"/>
                </a:ext>
              </a:extLst>
            </p:cNvPr>
            <p:cNvSpPr txBox="1"/>
            <p:nvPr/>
          </p:nvSpPr>
          <p:spPr>
            <a:xfrm>
              <a:off x="-12380" y="2538820"/>
              <a:ext cx="1553658" cy="2942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English Dataset</a:t>
              </a:r>
              <a:endParaRPr kumimoji="1" lang="ja-JP" altLang="en-US" sz="12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9E01590E-A6AD-777D-7B0A-827980BC8DE1}"/>
              </a:ext>
            </a:extLst>
          </p:cNvPr>
          <p:cNvGrpSpPr/>
          <p:nvPr/>
        </p:nvGrpSpPr>
        <p:grpSpPr>
          <a:xfrm>
            <a:off x="1298652" y="2208066"/>
            <a:ext cx="1659552" cy="895095"/>
            <a:chOff x="-164245" y="1881999"/>
            <a:chExt cx="1762608" cy="950679"/>
          </a:xfrm>
        </p:grpSpPr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235F7EE0-C743-3F40-2D03-17187E316DF3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35" name="フローチャート: 磁気ディスク 134">
                <a:extLst>
                  <a:ext uri="{FF2B5EF4-FFF2-40B4-BE49-F238E27FC236}">
                    <a16:creationId xmlns:a16="http://schemas.microsoft.com/office/drawing/2014/main" id="{A3A7CC08-D078-0F1B-342C-68C529281B5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36" name="フローチャート: 磁気ディスク 135">
                <a:extLst>
                  <a:ext uri="{FF2B5EF4-FFF2-40B4-BE49-F238E27FC236}">
                    <a16:creationId xmlns:a16="http://schemas.microsoft.com/office/drawing/2014/main" id="{341369F3-A768-4483-BA55-988741D6B25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37" name="フローチャート: 磁気ディスク 136">
                <a:extLst>
                  <a:ext uri="{FF2B5EF4-FFF2-40B4-BE49-F238E27FC236}">
                    <a16:creationId xmlns:a16="http://schemas.microsoft.com/office/drawing/2014/main" id="{A7885AE5-2005-5223-8E3F-4D186BA94D20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6EB12342-BB79-ADED-0D7F-C9E01FBC3378}"/>
                </a:ext>
              </a:extLst>
            </p:cNvPr>
            <p:cNvSpPr txBox="1"/>
            <p:nvPr/>
          </p:nvSpPr>
          <p:spPr>
            <a:xfrm>
              <a:off x="-164245" y="2538478"/>
              <a:ext cx="1762608" cy="2942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Chinese Dataset</a:t>
              </a:r>
              <a:endParaRPr kumimoji="1" lang="ja-JP" altLang="en-US" sz="12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9FF90E63-A9EA-3BDD-D552-5E0F7822469C}"/>
              </a:ext>
            </a:extLst>
          </p:cNvPr>
          <p:cNvCxnSpPr>
            <a:cxnSpLocks/>
          </p:cNvCxnSpPr>
          <p:nvPr/>
        </p:nvCxnSpPr>
        <p:spPr>
          <a:xfrm rot="-3000000">
            <a:off x="1042422" y="1065262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9EF61D4-57C6-1CC3-9512-5ED91254E7FA}"/>
              </a:ext>
            </a:extLst>
          </p:cNvPr>
          <p:cNvCxnSpPr>
            <a:cxnSpLocks/>
          </p:cNvCxnSpPr>
          <p:nvPr/>
        </p:nvCxnSpPr>
        <p:spPr>
          <a:xfrm rot="3000000">
            <a:off x="1038989" y="2147486"/>
            <a:ext cx="7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268F4F4-1E65-CD9F-44B1-0DD237A77DF4}"/>
              </a:ext>
            </a:extLst>
          </p:cNvPr>
          <p:cNvGrpSpPr/>
          <p:nvPr/>
        </p:nvGrpSpPr>
        <p:grpSpPr>
          <a:xfrm>
            <a:off x="6244147" y="369156"/>
            <a:ext cx="1866051" cy="909997"/>
            <a:chOff x="-212885" y="1881999"/>
            <a:chExt cx="1981930" cy="966508"/>
          </a:xfrm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3F527D68-57A3-CBA5-15AE-E4D836DEB937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50" name="フローチャート: 磁気ディスク 149">
                <a:extLst>
                  <a:ext uri="{FF2B5EF4-FFF2-40B4-BE49-F238E27FC236}">
                    <a16:creationId xmlns:a16="http://schemas.microsoft.com/office/drawing/2014/main" id="{70449F2A-6B01-0208-6C6D-7E4C73C2C54B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51" name="フローチャート: 磁気ディスク 150">
                <a:extLst>
                  <a:ext uri="{FF2B5EF4-FFF2-40B4-BE49-F238E27FC236}">
                    <a16:creationId xmlns:a16="http://schemas.microsoft.com/office/drawing/2014/main" id="{D0823C29-65C0-3023-FF8F-84D8A8956D31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54" name="フローチャート: 磁気ディスク 153">
                <a:extLst>
                  <a:ext uri="{FF2B5EF4-FFF2-40B4-BE49-F238E27FC236}">
                    <a16:creationId xmlns:a16="http://schemas.microsoft.com/office/drawing/2014/main" id="{834049AF-AA87-4FA0-3EAA-333B388D95A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44778A5-EEA6-7E0B-4085-E206A3A44FBE}"/>
                </a:ext>
              </a:extLst>
            </p:cNvPr>
            <p:cNvSpPr txBox="1"/>
            <p:nvPr/>
          </p:nvSpPr>
          <p:spPr>
            <a:xfrm>
              <a:off x="-212885" y="2521617"/>
              <a:ext cx="1981930" cy="326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Japanese Dataset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FE957570-2D70-75F8-CEB5-06CEE0A58A79}"/>
              </a:ext>
            </a:extLst>
          </p:cNvPr>
          <p:cNvGrpSpPr/>
          <p:nvPr/>
        </p:nvGrpSpPr>
        <p:grpSpPr>
          <a:xfrm>
            <a:off x="6319763" y="1316959"/>
            <a:ext cx="1643099" cy="901702"/>
            <a:chOff x="-135646" y="1881999"/>
            <a:chExt cx="1745133" cy="957696"/>
          </a:xfrm>
        </p:grpSpPr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F55D2B79-4CFE-81DE-6E92-F218E9AD2FDA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62" name="フローチャート: 磁気ディスク 161">
                <a:extLst>
                  <a:ext uri="{FF2B5EF4-FFF2-40B4-BE49-F238E27FC236}">
                    <a16:creationId xmlns:a16="http://schemas.microsoft.com/office/drawing/2014/main" id="{8FDC7DA1-9C73-085A-4DB3-7617CD77A32F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64" name="フローチャート: 磁気ディスク 163">
                <a:extLst>
                  <a:ext uri="{FF2B5EF4-FFF2-40B4-BE49-F238E27FC236}">
                    <a16:creationId xmlns:a16="http://schemas.microsoft.com/office/drawing/2014/main" id="{A85638BC-B4C6-1EE2-F406-28A05E090D9A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65" name="フローチャート: 磁気ディスク 164">
                <a:extLst>
                  <a:ext uri="{FF2B5EF4-FFF2-40B4-BE49-F238E27FC236}">
                    <a16:creationId xmlns:a16="http://schemas.microsoft.com/office/drawing/2014/main" id="{2FD795EA-809F-FA72-210B-3B928324460F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4A9AEFDA-4F30-79C6-1F64-A3CECEF40A12}"/>
                </a:ext>
              </a:extLst>
            </p:cNvPr>
            <p:cNvSpPr txBox="1"/>
            <p:nvPr/>
          </p:nvSpPr>
          <p:spPr>
            <a:xfrm>
              <a:off x="-135646" y="2512805"/>
              <a:ext cx="1745133" cy="3268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English Dataset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A510DBC2-0B7A-8694-CA68-174DF0A1AB73}"/>
              </a:ext>
            </a:extLst>
          </p:cNvPr>
          <p:cNvGrpSpPr/>
          <p:nvPr/>
        </p:nvGrpSpPr>
        <p:grpSpPr>
          <a:xfrm>
            <a:off x="6225461" y="2181687"/>
            <a:ext cx="1903422" cy="912991"/>
            <a:chOff x="-225680" y="1881999"/>
            <a:chExt cx="2021622" cy="969687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298823E8-13D2-8844-7249-BBC9FBEC1D04}"/>
                </a:ext>
              </a:extLst>
            </p:cNvPr>
            <p:cNvGrpSpPr/>
            <p:nvPr/>
          </p:nvGrpSpPr>
          <p:grpSpPr>
            <a:xfrm>
              <a:off x="495417" y="1881999"/>
              <a:ext cx="516146" cy="600343"/>
              <a:chOff x="1573161" y="916497"/>
              <a:chExt cx="1376516" cy="1089283"/>
            </a:xfrm>
          </p:grpSpPr>
          <p:sp>
            <p:nvSpPr>
              <p:cNvPr id="170" name="フローチャート: 磁気ディスク 169">
                <a:extLst>
                  <a:ext uri="{FF2B5EF4-FFF2-40B4-BE49-F238E27FC236}">
                    <a16:creationId xmlns:a16="http://schemas.microsoft.com/office/drawing/2014/main" id="{F6F5A6D8-846F-4B51-44ED-1366FC5DDF70}"/>
                  </a:ext>
                </a:extLst>
              </p:cNvPr>
              <p:cNvSpPr/>
              <p:nvPr/>
            </p:nvSpPr>
            <p:spPr>
              <a:xfrm>
                <a:off x="1573161" y="1539411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71" name="フローチャート: 磁気ディスク 170">
                <a:extLst>
                  <a:ext uri="{FF2B5EF4-FFF2-40B4-BE49-F238E27FC236}">
                    <a16:creationId xmlns:a16="http://schemas.microsoft.com/office/drawing/2014/main" id="{336C2BEA-CD87-6A56-BC64-53E022926C2C}"/>
                  </a:ext>
                </a:extLst>
              </p:cNvPr>
              <p:cNvSpPr/>
              <p:nvPr/>
            </p:nvSpPr>
            <p:spPr>
              <a:xfrm>
                <a:off x="1573161" y="1225900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sp>
            <p:nvSpPr>
              <p:cNvPr id="172" name="フローチャート: 磁気ディスク 171">
                <a:extLst>
                  <a:ext uri="{FF2B5EF4-FFF2-40B4-BE49-F238E27FC236}">
                    <a16:creationId xmlns:a16="http://schemas.microsoft.com/office/drawing/2014/main" id="{7901173A-0695-FB0F-38E6-3908BD230FCE}"/>
                  </a:ext>
                </a:extLst>
              </p:cNvPr>
              <p:cNvSpPr/>
              <p:nvPr/>
            </p:nvSpPr>
            <p:spPr>
              <a:xfrm>
                <a:off x="1573161" y="916497"/>
                <a:ext cx="1376516" cy="466369"/>
              </a:xfrm>
              <a:prstGeom prst="flowChartMagneticDisk">
                <a:avLst/>
              </a:prstGeom>
              <a:solidFill>
                <a:schemeClr val="bg1"/>
              </a:solidFill>
              <a:ln w="222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p:grp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663BF3AC-B06D-5AE3-EFE6-D215955D2191}"/>
                </a:ext>
              </a:extLst>
            </p:cNvPr>
            <p:cNvSpPr txBox="1"/>
            <p:nvPr/>
          </p:nvSpPr>
          <p:spPr>
            <a:xfrm>
              <a:off x="-225680" y="2524796"/>
              <a:ext cx="2021622" cy="3268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Chinese Dataset</a:t>
              </a:r>
              <a:endParaRPr kumimoji="1" lang="ja-JP" altLang="en-US" sz="1400">
                <a:latin typeface="Hiragino Sans W4" panose="020B0400000000000000" pitchFamily="34" charset="-128"/>
                <a:ea typeface="Hiragino Sans W4" panose="020B0400000000000000" pitchFamily="34" charset="-128"/>
              </a:endParaRPr>
            </a:p>
          </p:txBody>
        </p:sp>
      </p:grpSp>
      <p:grpSp>
        <p:nvGrpSpPr>
          <p:cNvPr id="595" name="グループ化 594">
            <a:extLst>
              <a:ext uri="{FF2B5EF4-FFF2-40B4-BE49-F238E27FC236}">
                <a16:creationId xmlns:a16="http://schemas.microsoft.com/office/drawing/2014/main" id="{EBFD4420-C8D1-6806-484E-E38446B6CBE9}"/>
              </a:ext>
            </a:extLst>
          </p:cNvPr>
          <p:cNvGrpSpPr/>
          <p:nvPr/>
        </p:nvGrpSpPr>
        <p:grpSpPr>
          <a:xfrm>
            <a:off x="10837897" y="315383"/>
            <a:ext cx="601944" cy="712459"/>
            <a:chOff x="10578525" y="2033062"/>
            <a:chExt cx="601944" cy="712459"/>
          </a:xfrm>
        </p:grpSpPr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DA3B12F1-D473-3FE2-EEB5-9395671EC26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87" name="1 つの角を切り取った四角形 186">
                <a:extLst>
                  <a:ext uri="{FF2B5EF4-FFF2-40B4-BE49-F238E27FC236}">
                    <a16:creationId xmlns:a16="http://schemas.microsoft.com/office/drawing/2014/main" id="{64F50C1B-D834-D217-E871-16CED7CEB4C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81" name="図 18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DFF741B-C6B0-E101-FE41-7439C4360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67AC2042-78FA-C730-4927-AE1115C37C8B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91" name="1 つの角を切り取った四角形 190">
                <a:extLst>
                  <a:ext uri="{FF2B5EF4-FFF2-40B4-BE49-F238E27FC236}">
                    <a16:creationId xmlns:a16="http://schemas.microsoft.com/office/drawing/2014/main" id="{D6ED11D0-FD55-8A09-4098-E15D5DDA9FC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91" name="図 59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AAE17C93-4C64-B68E-D4E3-A6417D30A2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2" name="グループ化 591">
              <a:extLst>
                <a:ext uri="{FF2B5EF4-FFF2-40B4-BE49-F238E27FC236}">
                  <a16:creationId xmlns:a16="http://schemas.microsoft.com/office/drawing/2014/main" id="{351DD2DD-201F-0478-17C8-3A166ABF7C43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93" name="1 つの角を切り取った四角形 592">
                <a:extLst>
                  <a:ext uri="{FF2B5EF4-FFF2-40B4-BE49-F238E27FC236}">
                    <a16:creationId xmlns:a16="http://schemas.microsoft.com/office/drawing/2014/main" id="{EC281455-AB97-F50D-92A0-8D6F1C7CD75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94" name="図 59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5BC4DF0-4794-B5C4-6391-97E013E11C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96" name="グループ化 595">
            <a:extLst>
              <a:ext uri="{FF2B5EF4-FFF2-40B4-BE49-F238E27FC236}">
                <a16:creationId xmlns:a16="http://schemas.microsoft.com/office/drawing/2014/main" id="{92F70F41-C5BA-8088-0902-C0D671BE9311}"/>
              </a:ext>
            </a:extLst>
          </p:cNvPr>
          <p:cNvGrpSpPr/>
          <p:nvPr/>
        </p:nvGrpSpPr>
        <p:grpSpPr>
          <a:xfrm>
            <a:off x="10841923" y="1255159"/>
            <a:ext cx="601944" cy="712459"/>
            <a:chOff x="10578525" y="2033062"/>
            <a:chExt cx="601944" cy="712459"/>
          </a:xfrm>
        </p:grpSpPr>
        <p:grpSp>
          <p:nvGrpSpPr>
            <p:cNvPr id="597" name="グループ化 596">
              <a:extLst>
                <a:ext uri="{FF2B5EF4-FFF2-40B4-BE49-F238E27FC236}">
                  <a16:creationId xmlns:a16="http://schemas.microsoft.com/office/drawing/2014/main" id="{D8DB0957-68EC-B098-093F-2141F32A00C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10" name="1 つの角を切り取った四角形 609">
                <a:extLst>
                  <a:ext uri="{FF2B5EF4-FFF2-40B4-BE49-F238E27FC236}">
                    <a16:creationId xmlns:a16="http://schemas.microsoft.com/office/drawing/2014/main" id="{5B9B6CDF-5744-595C-F89F-CF3C3D201ADD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11" name="図 61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277913-D475-CAD7-7705-1AF50D1A3B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8" name="グループ化 597">
              <a:extLst>
                <a:ext uri="{FF2B5EF4-FFF2-40B4-BE49-F238E27FC236}">
                  <a16:creationId xmlns:a16="http://schemas.microsoft.com/office/drawing/2014/main" id="{B8FEACE8-941C-16CF-CA01-D053C9FA8C8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08" name="1 つの角を切り取った四角形 607">
                <a:extLst>
                  <a:ext uri="{FF2B5EF4-FFF2-40B4-BE49-F238E27FC236}">
                    <a16:creationId xmlns:a16="http://schemas.microsoft.com/office/drawing/2014/main" id="{A51AEF04-B800-58D5-73CC-624B8E45530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09" name="図 608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A0BEAD5-5C1B-47B6-0348-C5588A0C2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99" name="グループ化 598">
              <a:extLst>
                <a:ext uri="{FF2B5EF4-FFF2-40B4-BE49-F238E27FC236}">
                  <a16:creationId xmlns:a16="http://schemas.microsoft.com/office/drawing/2014/main" id="{25577DC9-4110-2289-8ACB-F9D590A964FC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00" name="1 つの角を切り取った四角形 599">
                <a:extLst>
                  <a:ext uri="{FF2B5EF4-FFF2-40B4-BE49-F238E27FC236}">
                    <a16:creationId xmlns:a16="http://schemas.microsoft.com/office/drawing/2014/main" id="{DF7C13E8-599F-3E5B-5DEE-6086A48BB2A1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07" name="図 606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2A6C3D0-6EBC-5A8A-C06B-918B56C06C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612" name="グループ化 611">
            <a:extLst>
              <a:ext uri="{FF2B5EF4-FFF2-40B4-BE49-F238E27FC236}">
                <a16:creationId xmlns:a16="http://schemas.microsoft.com/office/drawing/2014/main" id="{5ACCF17C-90B9-6113-A57D-59B6EADE4927}"/>
              </a:ext>
            </a:extLst>
          </p:cNvPr>
          <p:cNvGrpSpPr/>
          <p:nvPr/>
        </p:nvGrpSpPr>
        <p:grpSpPr>
          <a:xfrm>
            <a:off x="10834390" y="2161931"/>
            <a:ext cx="601944" cy="712459"/>
            <a:chOff x="10578525" y="2033062"/>
            <a:chExt cx="601944" cy="712459"/>
          </a:xfrm>
        </p:grpSpPr>
        <p:grpSp>
          <p:nvGrpSpPr>
            <p:cNvPr id="613" name="グループ化 612">
              <a:extLst>
                <a:ext uri="{FF2B5EF4-FFF2-40B4-BE49-F238E27FC236}">
                  <a16:creationId xmlns:a16="http://schemas.microsoft.com/office/drawing/2014/main" id="{50C1B554-246E-BD42-08A1-D688A8F9673E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622" name="1 つの角を切り取った四角形 621">
                <a:extLst>
                  <a:ext uri="{FF2B5EF4-FFF2-40B4-BE49-F238E27FC236}">
                    <a16:creationId xmlns:a16="http://schemas.microsoft.com/office/drawing/2014/main" id="{883A259F-3BA8-FFE0-F66E-32DCE22AFC47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23" name="図 62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404BD06-DAC8-5EBD-4047-4D7A2A2F6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4" name="グループ化 613">
              <a:extLst>
                <a:ext uri="{FF2B5EF4-FFF2-40B4-BE49-F238E27FC236}">
                  <a16:creationId xmlns:a16="http://schemas.microsoft.com/office/drawing/2014/main" id="{81C0AD5E-6856-57D1-BE8B-05CD5E20C756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620" name="1 つの角を切り取った四角形 619">
                <a:extLst>
                  <a:ext uri="{FF2B5EF4-FFF2-40B4-BE49-F238E27FC236}">
                    <a16:creationId xmlns:a16="http://schemas.microsoft.com/office/drawing/2014/main" id="{71FEA031-2B59-4090-7834-438F90432BB6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21" name="図 620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456591BA-33F9-A9D3-1AA1-CB456DD13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616" name="グループ化 615">
              <a:extLst>
                <a:ext uri="{FF2B5EF4-FFF2-40B4-BE49-F238E27FC236}">
                  <a16:creationId xmlns:a16="http://schemas.microsoft.com/office/drawing/2014/main" id="{0B3DC4BE-8C60-0498-E1F7-BDC6C6677168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617" name="1 つの角を切り取った四角形 616">
                <a:extLst>
                  <a:ext uri="{FF2B5EF4-FFF2-40B4-BE49-F238E27FC236}">
                    <a16:creationId xmlns:a16="http://schemas.microsoft.com/office/drawing/2014/main" id="{0944272F-5B35-5427-0E05-18889EFEA6C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618" name="図 61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B17F2254-C827-D8B6-701D-93D85BD25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24" name="図 623" descr="アイコン&#10;&#10;自動的に生成された説明">
            <a:extLst>
              <a:ext uri="{FF2B5EF4-FFF2-40B4-BE49-F238E27FC236}">
                <a16:creationId xmlns:a16="http://schemas.microsoft.com/office/drawing/2014/main" id="{EA155197-F668-DB57-4E98-C08AF7870C2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6011" y="1088549"/>
            <a:ext cx="913708" cy="913708"/>
          </a:xfrm>
          <a:prstGeom prst="rect">
            <a:avLst/>
          </a:prstGeom>
        </p:spPr>
      </p:pic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703BB798-9320-046E-134E-6F990BBFED4C}"/>
              </a:ext>
            </a:extLst>
          </p:cNvPr>
          <p:cNvSpPr txBox="1"/>
          <p:nvPr/>
        </p:nvSpPr>
        <p:spPr>
          <a:xfrm>
            <a:off x="10494866" y="989125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Suggestions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D436C4A-A07E-9B31-6964-EA28FFA45554}"/>
              </a:ext>
            </a:extLst>
          </p:cNvPr>
          <p:cNvSpPr txBox="1"/>
          <p:nvPr/>
        </p:nvSpPr>
        <p:spPr>
          <a:xfrm>
            <a:off x="10502399" y="1898536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AU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Suggestions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1D1E526E-720D-DAB3-6778-7A0400235F41}"/>
              </a:ext>
            </a:extLst>
          </p:cNvPr>
          <p:cNvSpPr txBox="1"/>
          <p:nvPr/>
        </p:nvSpPr>
        <p:spPr>
          <a:xfrm>
            <a:off x="10466637" y="2805025"/>
            <a:ext cx="14628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AU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Suggestions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E8DCF456-A16B-DD7D-E50A-9DAA9EC67AF8}"/>
              </a:ext>
            </a:extLst>
          </p:cNvPr>
          <p:cNvCxnSpPr/>
          <p:nvPr/>
        </p:nvCxnSpPr>
        <p:spPr>
          <a:xfrm>
            <a:off x="7895744" y="1640196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17087895-43ED-64E3-EAA4-859E6D08F190}"/>
              </a:ext>
            </a:extLst>
          </p:cNvPr>
          <p:cNvCxnSpPr>
            <a:cxnSpLocks/>
          </p:cNvCxnSpPr>
          <p:nvPr/>
        </p:nvCxnSpPr>
        <p:spPr>
          <a:xfrm rot="-2400000">
            <a:off x="7803575" y="228534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53B13105-019D-21FB-A45E-01F0E1CE0F9F}"/>
              </a:ext>
            </a:extLst>
          </p:cNvPr>
          <p:cNvCxnSpPr>
            <a:cxnSpLocks/>
          </p:cNvCxnSpPr>
          <p:nvPr/>
        </p:nvCxnSpPr>
        <p:spPr>
          <a:xfrm rot="24000000">
            <a:off x="7782165" y="93337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DECEBEC-F6DF-6451-77C9-C4F61B8EC54A}"/>
              </a:ext>
            </a:extLst>
          </p:cNvPr>
          <p:cNvCxnSpPr/>
          <p:nvPr/>
        </p:nvCxnSpPr>
        <p:spPr>
          <a:xfrm>
            <a:off x="9870146" y="1633420"/>
            <a:ext cx="6076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FD3B6C3-31C1-88F7-7AED-CBD7F68ED8E2}"/>
              </a:ext>
            </a:extLst>
          </p:cNvPr>
          <p:cNvCxnSpPr>
            <a:cxnSpLocks/>
          </p:cNvCxnSpPr>
          <p:nvPr/>
        </p:nvCxnSpPr>
        <p:spPr>
          <a:xfrm rot="19200000">
            <a:off x="9775884" y="95230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120AAB5B-5A5C-F01B-5664-7075B2590DE9}"/>
              </a:ext>
            </a:extLst>
          </p:cNvPr>
          <p:cNvCxnSpPr>
            <a:cxnSpLocks/>
          </p:cNvCxnSpPr>
          <p:nvPr/>
        </p:nvCxnSpPr>
        <p:spPr>
          <a:xfrm rot="2400000">
            <a:off x="9774817" y="2323581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133A195-BD30-9491-55AB-DCCC7774957A}"/>
              </a:ext>
            </a:extLst>
          </p:cNvPr>
          <p:cNvSpPr txBox="1"/>
          <p:nvPr/>
        </p:nvSpPr>
        <p:spPr>
          <a:xfrm>
            <a:off x="8423320" y="2029910"/>
            <a:ext cx="14628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GitHub Copilot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5C828117-2E4B-3ACC-A8F3-44D5391197A9}"/>
              </a:ext>
            </a:extLst>
          </p:cNvPr>
          <p:cNvCxnSpPr/>
          <p:nvPr/>
        </p:nvCxnSpPr>
        <p:spPr>
          <a:xfrm>
            <a:off x="5508595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B4D31453-1D7C-170A-EB5A-42EFF296BFF2}"/>
              </a:ext>
            </a:extLst>
          </p:cNvPr>
          <p:cNvCxnSpPr/>
          <p:nvPr/>
        </p:nvCxnSpPr>
        <p:spPr>
          <a:xfrm>
            <a:off x="10875419" y="3492000"/>
            <a:ext cx="0" cy="32040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8" name="図 487" descr="アイコン&#10;&#10;自動的に生成された説明">
            <a:extLst>
              <a:ext uri="{FF2B5EF4-FFF2-40B4-BE49-F238E27FC236}">
                <a16:creationId xmlns:a16="http://schemas.microsoft.com/office/drawing/2014/main" id="{9CD55B7B-E1BE-31F3-EF3F-B620E275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56386" y="5606550"/>
            <a:ext cx="485547" cy="474427"/>
          </a:xfrm>
          <a:prstGeom prst="rect">
            <a:avLst/>
          </a:prstGeom>
        </p:spPr>
      </p:pic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90B07F73-C2E6-CFD6-7F27-A34CE1F82C40}"/>
              </a:ext>
            </a:extLst>
          </p:cNvPr>
          <p:cNvSpPr txBox="1"/>
          <p:nvPr/>
        </p:nvSpPr>
        <p:spPr>
          <a:xfrm>
            <a:off x="10871368" y="3568870"/>
            <a:ext cx="4788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(3)</a:t>
            </a:r>
            <a:endParaRPr kumimoji="1" lang="ja-JP" altLang="en-US" sz="12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519" name="図 51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C41CF25A-5BA1-6507-7941-B2B04C63CF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784221" y="3808367"/>
            <a:ext cx="391886" cy="485968"/>
          </a:xfrm>
          <a:prstGeom prst="rect">
            <a:avLst/>
          </a:prstGeom>
          <a:noFill/>
        </p:spPr>
      </p:pic>
      <p:pic>
        <p:nvPicPr>
          <p:cNvPr id="520" name="図 51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73D10FCA-62DC-B684-5897-0F1626BE20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323675" y="3801991"/>
            <a:ext cx="391886" cy="485968"/>
          </a:xfrm>
          <a:prstGeom prst="rect">
            <a:avLst/>
          </a:prstGeom>
          <a:noFill/>
        </p:spPr>
      </p:pic>
      <p:pic>
        <p:nvPicPr>
          <p:cNvPr id="521" name="図 52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EEF275D-6F2E-9783-05CA-1645261A27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869137" y="3812759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id="{CA533890-F6E7-9554-9685-419BD551A410}"/>
                  </a:ext>
                </a:extLst>
              </p:cNvPr>
              <p:cNvSpPr txBox="1"/>
              <p:nvPr/>
            </p:nvSpPr>
            <p:spPr>
              <a:xfrm>
                <a:off x="8088396" y="4348953"/>
                <a:ext cx="287403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Suggestions by GitHub Copilot for problem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Sans W4" panose="020B0400000000000000" pitchFamily="34" charset="-128"/>
                      </a:rPr>
                      <m:t>𝛽</m:t>
                    </m:r>
                  </m:oMath>
                </a14:m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>
          <p:sp>
            <p:nvSpPr>
              <p:cNvPr id="522" name="テキスト ボックス 521">
                <a:extLst>
                  <a:ext uri="{FF2B5EF4-FFF2-40B4-BE49-F238E27FC236}">
                    <a16:creationId xmlns:a16="http://schemas.microsoft.com/office/drawing/2014/main" id="{CA533890-F6E7-9554-9685-419BD551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96" y="4348953"/>
                <a:ext cx="2874035" cy="523220"/>
              </a:xfrm>
              <a:prstGeom prst="rect">
                <a:avLst/>
              </a:prstGeom>
              <a:blipFill>
                <a:blip r:embed="rId9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3" name="グループ化 522">
            <a:extLst>
              <a:ext uri="{FF2B5EF4-FFF2-40B4-BE49-F238E27FC236}">
                <a16:creationId xmlns:a16="http://schemas.microsoft.com/office/drawing/2014/main" id="{CAC6C671-1997-3897-0EB6-49D483E5BC74}"/>
              </a:ext>
            </a:extLst>
          </p:cNvPr>
          <p:cNvGrpSpPr/>
          <p:nvPr/>
        </p:nvGrpSpPr>
        <p:grpSpPr>
          <a:xfrm>
            <a:off x="6095611" y="3676375"/>
            <a:ext cx="601944" cy="712459"/>
            <a:chOff x="10578525" y="2033062"/>
            <a:chExt cx="601944" cy="712459"/>
          </a:xfrm>
        </p:grpSpPr>
        <p:grpSp>
          <p:nvGrpSpPr>
            <p:cNvPr id="524" name="グループ化 523">
              <a:extLst>
                <a:ext uri="{FF2B5EF4-FFF2-40B4-BE49-F238E27FC236}">
                  <a16:creationId xmlns:a16="http://schemas.microsoft.com/office/drawing/2014/main" id="{056B94BC-7102-E420-39AC-015D3AA59540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34" name="1 つの角を切り取った四角形 533">
                <a:extLst>
                  <a:ext uri="{FF2B5EF4-FFF2-40B4-BE49-F238E27FC236}">
                    <a16:creationId xmlns:a16="http://schemas.microsoft.com/office/drawing/2014/main" id="{0F310D66-305B-2FA5-E3B4-E57959C09CB3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35" name="図 534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439E2F2-8CBD-6B0D-802F-92D16A12C2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25" name="グループ化 524">
              <a:extLst>
                <a:ext uri="{FF2B5EF4-FFF2-40B4-BE49-F238E27FC236}">
                  <a16:creationId xmlns:a16="http://schemas.microsoft.com/office/drawing/2014/main" id="{FE16FCB0-9DE0-A7FF-0BFF-0BEC2EF8F5D8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32" name="1 つの角を切り取った四角形 531">
                <a:extLst>
                  <a:ext uri="{FF2B5EF4-FFF2-40B4-BE49-F238E27FC236}">
                    <a16:creationId xmlns:a16="http://schemas.microsoft.com/office/drawing/2014/main" id="{A9DE0642-78FD-5A38-C4E5-F898666338BB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33" name="図 53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1C7FF4C-EF12-729A-C6FD-32472F0288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26" name="グループ化 525">
              <a:extLst>
                <a:ext uri="{FF2B5EF4-FFF2-40B4-BE49-F238E27FC236}">
                  <a16:creationId xmlns:a16="http://schemas.microsoft.com/office/drawing/2014/main" id="{F609FCFD-90C9-49FC-EA76-F2FBDFDFAFDB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27" name="1 つの角を切り取った四角形 526">
                <a:extLst>
                  <a:ext uri="{FF2B5EF4-FFF2-40B4-BE49-F238E27FC236}">
                    <a16:creationId xmlns:a16="http://schemas.microsoft.com/office/drawing/2014/main" id="{B5F76051-B3A4-D0F9-087C-15361ED97F44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30" name="図 52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F43B26A1-068D-11DC-C485-CBBFAA20DF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テキスト ボックス 535">
                <a:extLst>
                  <a:ext uri="{FF2B5EF4-FFF2-40B4-BE49-F238E27FC236}">
                    <a16:creationId xmlns:a16="http://schemas.microsoft.com/office/drawing/2014/main" id="{C1B2E273-D183-C3AB-7788-69645DC1EF28}"/>
                  </a:ext>
                </a:extLst>
              </p:cNvPr>
              <p:cNvSpPr txBox="1"/>
              <p:nvPr/>
            </p:nvSpPr>
            <p:spPr>
              <a:xfrm>
                <a:off x="5586746" y="4417536"/>
                <a:ext cx="182311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Testcase Input</a:t>
                </a:r>
              </a:p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for problem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Sans W4" panose="020B0400000000000000" pitchFamily="34" charset="-128"/>
                      </a:rPr>
                      <m:t>𝛽</m:t>
                    </m:r>
                  </m:oMath>
                </a14:m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>
          <p:sp>
            <p:nvSpPr>
              <p:cNvPr id="536" name="テキスト ボックス 535">
                <a:extLst>
                  <a:ext uri="{FF2B5EF4-FFF2-40B4-BE49-F238E27FC236}">
                    <a16:creationId xmlns:a16="http://schemas.microsoft.com/office/drawing/2014/main" id="{C1B2E273-D183-C3AB-7788-69645DC1E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746" y="4417536"/>
                <a:ext cx="1823113" cy="523220"/>
              </a:xfrm>
              <a:prstGeom prst="rect">
                <a:avLst/>
              </a:prstGeom>
              <a:blipFill>
                <a:blip r:embed="rId10"/>
                <a:stretch>
                  <a:fillRect t="-2439" b="-12195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7" name="図 53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56D4F458-B96A-5DB6-40F6-7DF33693CC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8784221" y="5388196"/>
            <a:ext cx="391886" cy="485968"/>
          </a:xfrm>
          <a:prstGeom prst="rect">
            <a:avLst/>
          </a:prstGeom>
          <a:noFill/>
        </p:spPr>
      </p:pic>
      <p:pic>
        <p:nvPicPr>
          <p:cNvPr id="538" name="図 53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83B1B748-C163-C9AF-F5C9-2947484632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366372" y="5394157"/>
            <a:ext cx="391886" cy="485968"/>
          </a:xfrm>
          <a:prstGeom prst="rect">
            <a:avLst/>
          </a:prstGeom>
          <a:noFill/>
        </p:spPr>
      </p:pic>
      <p:pic>
        <p:nvPicPr>
          <p:cNvPr id="539" name="図 53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8FCE7B1-32F5-63E1-99A9-64A72E0134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9869137" y="5390884"/>
            <a:ext cx="391886" cy="485968"/>
          </a:xfrm>
          <a:prstGeom prst="rect">
            <a:avLst/>
          </a:prstGeom>
          <a:noFill/>
        </p:spPr>
      </p:pic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E382A2DE-8FD6-EE05-DB41-B58CB6E6076F}"/>
              </a:ext>
            </a:extLst>
          </p:cNvPr>
          <p:cNvSpPr txBox="1"/>
          <p:nvPr/>
        </p:nvSpPr>
        <p:spPr>
          <a:xfrm>
            <a:off x="8611479" y="5892006"/>
            <a:ext cx="19175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Output of each </a:t>
            </a:r>
          </a:p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Suggestion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541" name="グループ化 540">
            <a:extLst>
              <a:ext uri="{FF2B5EF4-FFF2-40B4-BE49-F238E27FC236}">
                <a16:creationId xmlns:a16="http://schemas.microsoft.com/office/drawing/2014/main" id="{5AC2ADEE-4CF4-56B2-BB4E-FE1D64EF388B}"/>
              </a:ext>
            </a:extLst>
          </p:cNvPr>
          <p:cNvGrpSpPr/>
          <p:nvPr/>
        </p:nvGrpSpPr>
        <p:grpSpPr>
          <a:xfrm>
            <a:off x="6143211" y="5209764"/>
            <a:ext cx="601944" cy="712459"/>
            <a:chOff x="10578525" y="2033062"/>
            <a:chExt cx="601944" cy="712459"/>
          </a:xfrm>
        </p:grpSpPr>
        <p:grpSp>
          <p:nvGrpSpPr>
            <p:cNvPr id="542" name="グループ化 541">
              <a:extLst>
                <a:ext uri="{FF2B5EF4-FFF2-40B4-BE49-F238E27FC236}">
                  <a16:creationId xmlns:a16="http://schemas.microsoft.com/office/drawing/2014/main" id="{13637E77-4932-CDDD-292B-5D70D4211AD6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49" name="1 つの角を切り取った四角形 548">
                <a:extLst>
                  <a:ext uri="{FF2B5EF4-FFF2-40B4-BE49-F238E27FC236}">
                    <a16:creationId xmlns:a16="http://schemas.microsoft.com/office/drawing/2014/main" id="{2FA9037E-7165-4591-9527-44F2B8C81F44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50" name="図 54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D99F7F0B-9DBB-6B2C-2AE4-963FE0D911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43" name="グループ化 542">
              <a:extLst>
                <a:ext uri="{FF2B5EF4-FFF2-40B4-BE49-F238E27FC236}">
                  <a16:creationId xmlns:a16="http://schemas.microsoft.com/office/drawing/2014/main" id="{D18B8C1E-A555-B35A-C5BA-B83CE8684075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47" name="1 つの角を切り取った四角形 546">
                <a:extLst>
                  <a:ext uri="{FF2B5EF4-FFF2-40B4-BE49-F238E27FC236}">
                    <a16:creationId xmlns:a16="http://schemas.microsoft.com/office/drawing/2014/main" id="{0245F485-2C29-279D-DF97-C4D029187530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48" name="図 54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373AC6B1-4C90-7B40-1E01-B2518A63AE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44" name="グループ化 543">
              <a:extLst>
                <a:ext uri="{FF2B5EF4-FFF2-40B4-BE49-F238E27FC236}">
                  <a16:creationId xmlns:a16="http://schemas.microsoft.com/office/drawing/2014/main" id="{4D70D917-89D7-468C-9CF6-5BAB898499D5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45" name="1 つの角を切り取った四角形 544">
                <a:extLst>
                  <a:ext uri="{FF2B5EF4-FFF2-40B4-BE49-F238E27FC236}">
                    <a16:creationId xmlns:a16="http://schemas.microsoft.com/office/drawing/2014/main" id="{AAB5AC60-3428-BD78-D30A-9B620E95D8A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46" name="図 545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ADF140F-6023-85D0-E8A7-A3AA310B2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8" name="テキスト ボックス 557">
                <a:extLst>
                  <a:ext uri="{FF2B5EF4-FFF2-40B4-BE49-F238E27FC236}">
                    <a16:creationId xmlns:a16="http://schemas.microsoft.com/office/drawing/2014/main" id="{D1E12D27-65FB-0ACD-B658-ADD1204F1663}"/>
                  </a:ext>
                </a:extLst>
              </p:cNvPr>
              <p:cNvSpPr txBox="1"/>
              <p:nvPr/>
            </p:nvSpPr>
            <p:spPr>
              <a:xfrm>
                <a:off x="5537274" y="5964212"/>
                <a:ext cx="179709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Testcase Output</a:t>
                </a:r>
              </a:p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for problem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Sans W4" panose="020B0400000000000000" pitchFamily="34" charset="-128"/>
                      </a:rPr>
                      <m:t>𝛽</m:t>
                    </m:r>
                  </m:oMath>
                </a14:m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>
          <p:sp>
            <p:nvSpPr>
              <p:cNvPr id="558" name="テキスト ボックス 557">
                <a:extLst>
                  <a:ext uri="{FF2B5EF4-FFF2-40B4-BE49-F238E27FC236}">
                    <a16:creationId xmlns:a16="http://schemas.microsoft.com/office/drawing/2014/main" id="{D1E12D27-65FB-0ACD-B658-ADD1204F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74" y="5964212"/>
                <a:ext cx="1797095" cy="523220"/>
              </a:xfrm>
              <a:prstGeom prst="rect">
                <a:avLst/>
              </a:prstGeom>
              <a:blipFill>
                <a:blip r:embed="rId11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C4AC8DB8-B517-094A-B22A-448F222F9665}"/>
              </a:ext>
            </a:extLst>
          </p:cNvPr>
          <p:cNvSpPr txBox="1"/>
          <p:nvPr/>
        </p:nvSpPr>
        <p:spPr>
          <a:xfrm>
            <a:off x="7486096" y="6154530"/>
            <a:ext cx="116095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Evaluation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564" name="直線矢印コネクタ 563">
            <a:extLst>
              <a:ext uri="{FF2B5EF4-FFF2-40B4-BE49-F238E27FC236}">
                <a16:creationId xmlns:a16="http://schemas.microsoft.com/office/drawing/2014/main" id="{347319E8-C17D-504D-1585-3778D5536C39}"/>
              </a:ext>
            </a:extLst>
          </p:cNvPr>
          <p:cNvCxnSpPr>
            <a:cxnSpLocks/>
          </p:cNvCxnSpPr>
          <p:nvPr/>
        </p:nvCxnSpPr>
        <p:spPr>
          <a:xfrm>
            <a:off x="7092059" y="4100889"/>
            <a:ext cx="1389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矢印コネクタ 566">
            <a:extLst>
              <a:ext uri="{FF2B5EF4-FFF2-40B4-BE49-F238E27FC236}">
                <a16:creationId xmlns:a16="http://schemas.microsoft.com/office/drawing/2014/main" id="{42815E6B-3382-C711-C8E2-EE5D938318B0}"/>
              </a:ext>
            </a:extLst>
          </p:cNvPr>
          <p:cNvCxnSpPr>
            <a:cxnSpLocks/>
          </p:cNvCxnSpPr>
          <p:nvPr/>
        </p:nvCxnSpPr>
        <p:spPr>
          <a:xfrm>
            <a:off x="9562727" y="4917613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矢印コネクタ 567">
            <a:extLst>
              <a:ext uri="{FF2B5EF4-FFF2-40B4-BE49-F238E27FC236}">
                <a16:creationId xmlns:a16="http://schemas.microsoft.com/office/drawing/2014/main" id="{0312DB08-4130-BF07-7C39-E2AFA6F199FE}"/>
              </a:ext>
            </a:extLst>
          </p:cNvPr>
          <p:cNvCxnSpPr>
            <a:cxnSpLocks/>
          </p:cNvCxnSpPr>
          <p:nvPr/>
        </p:nvCxnSpPr>
        <p:spPr>
          <a:xfrm>
            <a:off x="7120440" y="5719342"/>
            <a:ext cx="136107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矢印コネクタ 568">
            <a:extLst>
              <a:ext uri="{FF2B5EF4-FFF2-40B4-BE49-F238E27FC236}">
                <a16:creationId xmlns:a16="http://schemas.microsoft.com/office/drawing/2014/main" id="{68A8B630-B04C-AA31-A512-4D97DC2B3F64}"/>
              </a:ext>
            </a:extLst>
          </p:cNvPr>
          <p:cNvCxnSpPr>
            <a:cxnSpLocks/>
          </p:cNvCxnSpPr>
          <p:nvPr/>
        </p:nvCxnSpPr>
        <p:spPr>
          <a:xfrm>
            <a:off x="8057718" y="5708635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図 6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2628E3A0-6CE0-2F2A-5A94-8F4E0C33C8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355439" y="3801991"/>
            <a:ext cx="391886" cy="485968"/>
          </a:xfrm>
          <a:prstGeom prst="rect">
            <a:avLst/>
          </a:prstGeom>
          <a:noFill/>
        </p:spPr>
      </p:pic>
      <p:pic>
        <p:nvPicPr>
          <p:cNvPr id="66" name="図 65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E1C2CC5-186A-38BE-DAD1-978CA2AF3C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894893" y="3795615"/>
            <a:ext cx="391886" cy="485968"/>
          </a:xfrm>
          <a:prstGeom prst="rect">
            <a:avLst/>
          </a:prstGeom>
          <a:noFill/>
        </p:spPr>
      </p:pic>
      <p:pic>
        <p:nvPicPr>
          <p:cNvPr id="67" name="図 6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ECCE6CA-4802-0025-16D9-EEC491700A0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440355" y="3806383"/>
            <a:ext cx="391886" cy="48596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303081A-1DE8-662E-A9F9-EC2DDF8C753B}"/>
                  </a:ext>
                </a:extLst>
              </p:cNvPr>
              <p:cNvSpPr txBox="1"/>
              <p:nvPr/>
            </p:nvSpPr>
            <p:spPr>
              <a:xfrm>
                <a:off x="2659614" y="4342577"/>
                <a:ext cx="287403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Suggestions by GitHub Copilot for problem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endParaRPr kumimoji="1"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303081A-1DE8-662E-A9F9-EC2DDF8C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14" y="4342577"/>
                <a:ext cx="2874035" cy="523220"/>
              </a:xfrm>
              <a:prstGeom prst="rect">
                <a:avLst/>
              </a:prstGeom>
              <a:blipFill>
                <a:blip r:embed="rId1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389258FC-EA40-0A0E-97C3-35B2EC1CB4F3}"/>
              </a:ext>
            </a:extLst>
          </p:cNvPr>
          <p:cNvGrpSpPr/>
          <p:nvPr/>
        </p:nvGrpSpPr>
        <p:grpSpPr>
          <a:xfrm>
            <a:off x="666829" y="3669999"/>
            <a:ext cx="601944" cy="712459"/>
            <a:chOff x="10578525" y="2033062"/>
            <a:chExt cx="601944" cy="712459"/>
          </a:xfrm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9760C00C-BEF7-CFDE-5AF1-35D4156548F4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107" name="1 つの角を切り取った四角形 106">
                <a:extLst>
                  <a:ext uri="{FF2B5EF4-FFF2-40B4-BE49-F238E27FC236}">
                    <a16:creationId xmlns:a16="http://schemas.microsoft.com/office/drawing/2014/main" id="{B3C240B3-1B26-779C-E14C-F1BBC31B0E32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08" name="図 10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7CF0F1A3-CFA8-138C-2906-91D966734A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02B01AA8-2A4D-1384-7852-029854BFD16D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105" name="1 つの角を切り取った四角形 104">
                <a:extLst>
                  <a:ext uri="{FF2B5EF4-FFF2-40B4-BE49-F238E27FC236}">
                    <a16:creationId xmlns:a16="http://schemas.microsoft.com/office/drawing/2014/main" id="{9358E7CB-C0D4-4461-6A2E-797080630E0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06" name="図 105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9D888B50-791B-3CAC-AAAD-735A4F2873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99076652-8C60-1F73-4AF5-FE399BEA916D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102" name="1 つの角を切り取った四角形 101">
                <a:extLst>
                  <a:ext uri="{FF2B5EF4-FFF2-40B4-BE49-F238E27FC236}">
                    <a16:creationId xmlns:a16="http://schemas.microsoft.com/office/drawing/2014/main" id="{988CE70A-36A3-B345-224F-CEB8F35B3DEF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104" name="図 103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0667AD23-72D1-F049-B73B-F838570B8C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F2CC369-1F88-DBC1-0EFD-341A45F2BCEE}"/>
                  </a:ext>
                </a:extLst>
              </p:cNvPr>
              <p:cNvSpPr txBox="1"/>
              <p:nvPr/>
            </p:nvSpPr>
            <p:spPr>
              <a:xfrm>
                <a:off x="157964" y="4411160"/>
                <a:ext cx="1823113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Testcase Input</a:t>
                </a:r>
              </a:p>
              <a:p>
                <a:pPr algn="ctr"/>
                <a:r>
                  <a:rPr lang="en-US" altLang="ja-JP" sz="1400" b="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for problem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F2CC369-1F88-DBC1-0EFD-341A45F2B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4" y="4411160"/>
                <a:ext cx="1823113" cy="523220"/>
              </a:xfrm>
              <a:prstGeom prst="rect">
                <a:avLst/>
              </a:prstGeom>
              <a:blipFill>
                <a:blip r:embed="rId13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図 10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D7F5B9A-D357-E2DF-C862-1DBBF889809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355439" y="5381820"/>
            <a:ext cx="391886" cy="485968"/>
          </a:xfrm>
          <a:prstGeom prst="rect">
            <a:avLst/>
          </a:prstGeom>
          <a:noFill/>
        </p:spPr>
      </p:pic>
      <p:pic>
        <p:nvPicPr>
          <p:cNvPr id="111" name="図 11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9CDC796-F8CA-809E-2023-EFC2DBFD41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3937590" y="5387781"/>
            <a:ext cx="391886" cy="485968"/>
          </a:xfrm>
          <a:prstGeom prst="rect">
            <a:avLst/>
          </a:prstGeom>
          <a:noFill/>
        </p:spPr>
      </p:pic>
      <p:pic>
        <p:nvPicPr>
          <p:cNvPr id="114" name="図 1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A3DBD783-0521-DB9D-016B-77485F76FA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9600" r="9760"/>
          <a:stretch/>
        </p:blipFill>
        <p:spPr>
          <a:xfrm>
            <a:off x="4440355" y="5384508"/>
            <a:ext cx="391886" cy="485968"/>
          </a:xfrm>
          <a:prstGeom prst="rect">
            <a:avLst/>
          </a:prstGeom>
          <a:noFill/>
        </p:spPr>
      </p:pic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807B782-C023-480B-37D6-C61AAE4A9AF4}"/>
              </a:ext>
            </a:extLst>
          </p:cNvPr>
          <p:cNvSpPr txBox="1"/>
          <p:nvPr/>
        </p:nvSpPr>
        <p:spPr>
          <a:xfrm>
            <a:off x="3180703" y="5885997"/>
            <a:ext cx="19175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Output of each </a:t>
            </a:r>
          </a:p>
          <a:p>
            <a:pPr algn="ctr"/>
            <a:r>
              <a:rPr kumimoji="1"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Suggestion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0A8E5F54-2074-650F-786E-6CED75CB8EE9}"/>
              </a:ext>
            </a:extLst>
          </p:cNvPr>
          <p:cNvGrpSpPr/>
          <p:nvPr/>
        </p:nvGrpSpPr>
        <p:grpSpPr>
          <a:xfrm>
            <a:off x="714429" y="5203388"/>
            <a:ext cx="601944" cy="712459"/>
            <a:chOff x="10578525" y="2033062"/>
            <a:chExt cx="601944" cy="712459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78EF1919-8CE5-8645-8427-085C104969AB}"/>
                </a:ext>
              </a:extLst>
            </p:cNvPr>
            <p:cNvGrpSpPr/>
            <p:nvPr/>
          </p:nvGrpSpPr>
          <p:grpSpPr>
            <a:xfrm>
              <a:off x="10578525" y="2033062"/>
              <a:ext cx="391886" cy="542811"/>
              <a:chOff x="9443884" y="2091230"/>
              <a:chExt cx="391886" cy="542811"/>
            </a:xfrm>
          </p:grpSpPr>
          <p:sp>
            <p:nvSpPr>
              <p:cNvPr id="582" name="1 つの角を切り取った四角形 581">
                <a:extLst>
                  <a:ext uri="{FF2B5EF4-FFF2-40B4-BE49-F238E27FC236}">
                    <a16:creationId xmlns:a16="http://schemas.microsoft.com/office/drawing/2014/main" id="{2512288A-5AF9-4866-163F-483CFB33246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83" name="図 582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C1495558-BAD5-AD3A-63C1-56E81C1A27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EC5EBF67-D673-227E-9939-3709AE674CE0}"/>
                </a:ext>
              </a:extLst>
            </p:cNvPr>
            <p:cNvGrpSpPr/>
            <p:nvPr/>
          </p:nvGrpSpPr>
          <p:grpSpPr>
            <a:xfrm>
              <a:off x="10686068" y="2107257"/>
              <a:ext cx="391886" cy="542811"/>
              <a:chOff x="9443884" y="2091230"/>
              <a:chExt cx="391886" cy="542811"/>
            </a:xfrm>
          </p:grpSpPr>
          <p:sp>
            <p:nvSpPr>
              <p:cNvPr id="579" name="1 つの角を切り取った四角形 578">
                <a:extLst>
                  <a:ext uri="{FF2B5EF4-FFF2-40B4-BE49-F238E27FC236}">
                    <a16:creationId xmlns:a16="http://schemas.microsoft.com/office/drawing/2014/main" id="{F3A2BD2B-94CA-C6B8-1B8E-396528F2BD9A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80" name="図 579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8AA5126D-F2BE-5D74-C3AA-F762B7DD27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  <p:grpSp>
          <p:nvGrpSpPr>
            <p:cNvPr id="576" name="グループ化 575">
              <a:extLst>
                <a:ext uri="{FF2B5EF4-FFF2-40B4-BE49-F238E27FC236}">
                  <a16:creationId xmlns:a16="http://schemas.microsoft.com/office/drawing/2014/main" id="{B8231BAC-5260-EAF4-4927-FA9F3CE409FD}"/>
                </a:ext>
              </a:extLst>
            </p:cNvPr>
            <p:cNvGrpSpPr/>
            <p:nvPr/>
          </p:nvGrpSpPr>
          <p:grpSpPr>
            <a:xfrm>
              <a:off x="10788583" y="2202710"/>
              <a:ext cx="391886" cy="542811"/>
              <a:chOff x="9443884" y="2091230"/>
              <a:chExt cx="391886" cy="542811"/>
            </a:xfrm>
          </p:grpSpPr>
          <p:sp>
            <p:nvSpPr>
              <p:cNvPr id="577" name="1 つの角を切り取った四角形 576">
                <a:extLst>
                  <a:ext uri="{FF2B5EF4-FFF2-40B4-BE49-F238E27FC236}">
                    <a16:creationId xmlns:a16="http://schemas.microsoft.com/office/drawing/2014/main" id="{B4A441F2-574C-B145-CE8B-04F39A99AF75}"/>
                  </a:ext>
                </a:extLst>
              </p:cNvPr>
              <p:cNvSpPr/>
              <p:nvPr/>
            </p:nvSpPr>
            <p:spPr>
              <a:xfrm>
                <a:off x="9480821" y="2091230"/>
                <a:ext cx="326720" cy="542811"/>
              </a:xfrm>
              <a:prstGeom prst="snip1Rect">
                <a:avLst>
                  <a:gd name="adj" fmla="val 29994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127000">
                  <a:schemeClr val="bg1"/>
                </a:glow>
              </a:effectLst>
              <a:scene3d>
                <a:camera prst="isometricLeftDown">
                  <a:rot lat="210000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ja-JP" altLang="en-US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pic>
            <p:nvPicPr>
              <p:cNvPr id="578" name="図 577" descr="黒い背景に白い文字がある&#10;&#10;中程度の精度で自動的に生成された説明">
                <a:extLst>
                  <a:ext uri="{FF2B5EF4-FFF2-40B4-BE49-F238E27FC236}">
                    <a16:creationId xmlns:a16="http://schemas.microsoft.com/office/drawing/2014/main" id="{A7FB8F72-CFB9-CDCA-7FB4-9AD82B564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grayscl/>
              </a:blip>
              <a:srcRect l="9600" r="9760"/>
              <a:stretch/>
            </p:blipFill>
            <p:spPr>
              <a:xfrm>
                <a:off x="9443884" y="2114840"/>
                <a:ext cx="391886" cy="485968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4" name="テキスト ボックス 583">
                <a:extLst>
                  <a:ext uri="{FF2B5EF4-FFF2-40B4-BE49-F238E27FC236}">
                    <a16:creationId xmlns:a16="http://schemas.microsoft.com/office/drawing/2014/main" id="{5C5B9764-BA25-24FB-892E-F1D927B3C2C9}"/>
                  </a:ext>
                </a:extLst>
              </p:cNvPr>
              <p:cNvSpPr txBox="1"/>
              <p:nvPr/>
            </p:nvSpPr>
            <p:spPr>
              <a:xfrm>
                <a:off x="108492" y="5957836"/>
                <a:ext cx="1797095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Testcase Output</a:t>
                </a:r>
              </a:p>
              <a:p>
                <a:pPr algn="ctr"/>
                <a:r>
                  <a:rPr lang="en-US" altLang="ja-JP" sz="1400" b="0" dirty="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for problem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𝛼</m:t>
                    </m:r>
                  </m:oMath>
                </a14:m>
                <a:endParaRPr lang="en-US" altLang="ja-JP" sz="14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</mc:Choice>
        <mc:Fallback>
          <p:sp>
            <p:nvSpPr>
              <p:cNvPr id="584" name="テキスト ボックス 583">
                <a:extLst>
                  <a:ext uri="{FF2B5EF4-FFF2-40B4-BE49-F238E27FC236}">
                    <a16:creationId xmlns:a16="http://schemas.microsoft.com/office/drawing/2014/main" id="{5C5B9764-BA25-24FB-892E-F1D927B3C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2" y="5957836"/>
                <a:ext cx="1797095" cy="523220"/>
              </a:xfrm>
              <a:prstGeom prst="rect">
                <a:avLst/>
              </a:prstGeom>
              <a:blipFill>
                <a:blip r:embed="rId1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A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F98966AC-9EE8-4FD7-833A-C4B2EA588A18}"/>
              </a:ext>
            </a:extLst>
          </p:cNvPr>
          <p:cNvSpPr txBox="1"/>
          <p:nvPr/>
        </p:nvSpPr>
        <p:spPr>
          <a:xfrm>
            <a:off x="2057314" y="6148154"/>
            <a:ext cx="116095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Evaluation</a:t>
            </a:r>
            <a:endParaRPr kumimoji="1" lang="ja-JP" altLang="en-US" sz="1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B02C1738-77DB-9F1D-460C-C06CC123E6E7}"/>
              </a:ext>
            </a:extLst>
          </p:cNvPr>
          <p:cNvCxnSpPr>
            <a:cxnSpLocks/>
          </p:cNvCxnSpPr>
          <p:nvPr/>
        </p:nvCxnSpPr>
        <p:spPr>
          <a:xfrm>
            <a:off x="1663277" y="4094513"/>
            <a:ext cx="1389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F1639C5F-79DF-8B97-324F-C14487E20E82}"/>
              </a:ext>
            </a:extLst>
          </p:cNvPr>
          <p:cNvCxnSpPr>
            <a:cxnSpLocks/>
          </p:cNvCxnSpPr>
          <p:nvPr/>
        </p:nvCxnSpPr>
        <p:spPr>
          <a:xfrm>
            <a:off x="4133945" y="4911237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52D88BF-D8C1-0D15-95F7-49E5048EB1F0}"/>
              </a:ext>
            </a:extLst>
          </p:cNvPr>
          <p:cNvCxnSpPr>
            <a:cxnSpLocks/>
          </p:cNvCxnSpPr>
          <p:nvPr/>
        </p:nvCxnSpPr>
        <p:spPr>
          <a:xfrm>
            <a:off x="1691658" y="5712966"/>
            <a:ext cx="136107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矢印コネクタ 588">
            <a:extLst>
              <a:ext uri="{FF2B5EF4-FFF2-40B4-BE49-F238E27FC236}">
                <a16:creationId xmlns:a16="http://schemas.microsoft.com/office/drawing/2014/main" id="{FDB43159-42A1-7227-EA7D-CDDEBE12CC51}"/>
              </a:ext>
            </a:extLst>
          </p:cNvPr>
          <p:cNvCxnSpPr>
            <a:cxnSpLocks/>
          </p:cNvCxnSpPr>
          <p:nvPr/>
        </p:nvCxnSpPr>
        <p:spPr>
          <a:xfrm>
            <a:off x="2628936" y="5702259"/>
            <a:ext cx="0" cy="370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5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217</Words>
  <Application>Microsoft Macintosh PowerPoint</Application>
  <PresentationFormat>ワイド画面</PresentationFormat>
  <Paragraphs>92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Sans W4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koyanagi kei</dc:creator>
  <cp:lastModifiedBy>koyanagi kei</cp:lastModifiedBy>
  <cp:revision>7</cp:revision>
  <cp:lastPrinted>2023-10-01T03:20:23Z</cp:lastPrinted>
  <dcterms:created xsi:type="dcterms:W3CDTF">2023-07-07T15:09:27Z</dcterms:created>
  <dcterms:modified xsi:type="dcterms:W3CDTF">2024-01-22T08:46:33Z</dcterms:modified>
</cp:coreProperties>
</file>