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ja-A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/>
    <p:restoredTop sz="94715"/>
  </p:normalViewPr>
  <p:slideViewPr>
    <p:cSldViewPr snapToGrid="0">
      <p:cViewPr varScale="1">
        <p:scale>
          <a:sx n="113" d="100"/>
          <a:sy n="113" d="100"/>
        </p:scale>
        <p:origin x="184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AU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3DB7D-5B5C-F14B-AF65-4D2C731403E2}" type="datetimeFigureOut">
              <a:rPr kumimoji="1" lang="ja-AU" altLang="en-US" smtClean="0"/>
              <a:t>26/2/2024</a:t>
            </a:fld>
            <a:endParaRPr kumimoji="1" lang="ja-AU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AU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AU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AU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57614-B920-DD42-91A2-4723D2ADFFA5}" type="slidenum">
              <a:rPr kumimoji="1" lang="ja-AU" altLang="en-US" smtClean="0"/>
              <a:t>‹#›</a:t>
            </a:fld>
            <a:endParaRPr kumimoji="1" lang="ja-AU" altLang="en-US"/>
          </a:p>
        </p:txBody>
      </p:sp>
    </p:spTree>
    <p:extLst>
      <p:ext uri="{BB962C8B-B14F-4D97-AF65-F5344CB8AC3E}">
        <p14:creationId xmlns:p14="http://schemas.microsoft.com/office/powerpoint/2010/main" val="1363805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EBE4AC-F999-7F46-8A59-4DE8BDE2BCB0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9948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E0107-9403-3944-FC22-4A0FC246F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99CF2A3-D41F-1C72-640F-BB122656D1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57220FFB-DB33-A159-888E-CCD222383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DE7A49-6056-A393-6F67-1EA8323FCE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EBE4AC-F999-7F46-8A59-4DE8BDE2BCB0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5296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3D351-9B4E-7F02-1DE8-3D7465E64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E984E49-0113-6A32-94D2-3541606343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41E46043-161B-30AF-60DB-185D6B67E8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5A22B5-6E9B-B1D8-8D22-F66F0B70B6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EBE4AC-F999-7F46-8A59-4DE8BDE2BCB0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2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D1923-6AF1-B2AE-F864-CAF0F147F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D4384DE-CE65-7F8F-4FD7-26688058CE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EB00CDA-F640-6C8D-5FE9-63A3636B1F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5F0CD4-B0DB-E931-18CE-D19D14A7A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EBE4AC-F999-7F46-8A59-4DE8BDE2BCB0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7430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F19A7-47D6-8DA3-BF06-05C25217D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A93DED40-5BCA-99FC-EE58-C6B1A63356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5912A44-7982-9F7D-B3AD-B5CA2FEEB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70E645-5AE8-94A0-C0C6-2FBD4307C5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EBE4AC-F999-7F46-8A59-4DE8BDE2BCB0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315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F538B-0A8A-8239-536C-44A073FB4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47B7C5D-F91B-C4B5-3800-EA7B9FD692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BEF9C3C4-2FB8-2BA5-8428-2F7AA9C0F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E366E2-2F9C-B2BA-B09C-7DE2A2C1E9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EBE4AC-F999-7F46-8A59-4DE8BDE2BCB0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98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95FC3-6259-8E59-B7EB-B75131E51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2598ABB9-AC3A-FA3D-024E-5C6C1EFEC3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09F088F6-9C6E-B2A3-22C6-F2983E1F9D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D5948D-3AE7-9A9A-860C-43D37519FD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EBE4AC-F999-7F46-8A59-4DE8BDE2BCB0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0667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91129-C9EE-30E5-C623-F8C8A9C0A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3AD90B51-9312-4DB8-B8EC-5FC402AAFA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A6AC77B-71AE-5F6F-926E-078E15991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92FC1A-48C8-11FB-6E55-4E79C8E037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EBE4AC-F999-7F46-8A59-4DE8BDE2BCB0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7854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E3824-8B02-C798-E805-FC645EE5C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A6B4B7F3-083C-DC81-8C2C-4C4B407CDC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CE09C52C-5DF1-5FBB-49C0-D960F83C50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900AB7-B427-D6D3-51AB-D68A24D7C5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EBE4AC-F999-7F46-8A59-4DE8BDE2BCB0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2073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E197C-E341-5A49-88F1-98969088D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15F1FCE1-3C72-9391-30F8-7297758816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956AAB5-33EE-3DE2-748A-B54CADCD7B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06D7FE-2CB2-F250-E05C-E07D76ABDF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EBE4AC-F999-7F46-8A59-4DE8BDE2BCB0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255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36714-B4E1-4E78-2DD7-5250E9B28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0E6F06E-6DE2-5A47-FF69-A2824081E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B22A5C1-BA3D-8BCE-80B8-4A1AF61C1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05DBF4-48C3-435C-11F8-88A7E7D539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EBE4AC-F999-7F46-8A59-4DE8BDE2BCB0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2150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8C3F7F-5C30-8527-6015-B1B4C11FF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D80A45E-B07B-05CE-4C78-3777481D1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1653D0-8C13-9BF5-05D2-739E5AB9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69-EA37-CD40-BEE3-5E4723EE5ACE}" type="datetime1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D97ED3-9D91-9F75-8FB2-8FB6209ED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1923C8-CEBA-A3E0-F5C0-EB8AADF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8600" y="6356350"/>
            <a:ext cx="27432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defRPr>
            </a:lvl1pPr>
          </a:lstStyle>
          <a:p>
            <a:fld id="{9921FAEE-1A46-794C-A23C-16141195E31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0063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8ADF53-09AA-A65B-7DAB-4FFE1A62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2FC61A-919A-80FA-D29F-6E9CD9203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AE07A0-9208-3C40-DDA6-47D5D98A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22CD-4139-C142-AB1E-DCEEBF973A8B}" type="datetime1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16E3A8-A2A3-07B7-0DFB-3991B3FF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A8A578-36D9-06E8-F7DB-0A1409D7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FAEE-1A46-794C-A23C-16141195E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3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F80C4A3-5CD6-0D79-9A49-29A7699CA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A40BE3-44F4-1E9B-0124-129231033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D467D3-8AA3-D214-4A09-FBFF9B76A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8A2C-D1FC-E744-9677-F81C226615D9}" type="datetime1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A4C3E9-E0BC-5B23-58FE-88C78F60F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B79889-34E9-3A66-9882-9E31E66B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FAEE-1A46-794C-A23C-16141195E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08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1B940B-C91F-4F4B-3CD8-10FD140E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398BCC-919C-C8F2-D1C3-56F50EEEB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0B1788-D267-2026-D830-BB0AE09D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9292-CB19-1B4B-A1D8-93321E7CB0DA}" type="datetime1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DCCB96-A513-C374-A875-C75A9A32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F8AEFF-95DC-1A31-17EA-46C89050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8600" y="6356350"/>
            <a:ext cx="27432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defRPr>
            </a:lvl1pPr>
          </a:lstStyle>
          <a:p>
            <a:fld id="{9921FAEE-1A46-794C-A23C-16141195E31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8578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C882FC-8E31-84F3-66BA-6876DA9E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F9A357-5FF1-4974-0947-07055A832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BDCD4E-A79A-917C-FC5C-A6B8137F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271F-9F09-1545-89A9-4378B5A366EA}" type="datetime1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961F6F-C61C-C4F2-11FA-FF3E5F1F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6E93DE-B75D-51CB-5A1C-0625F464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FAEE-1A46-794C-A23C-16141195E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084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344604-C675-C75D-EA20-83B43726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971EF2-DF2E-DB7F-A521-72A625D78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587EA15-F7C2-AB5E-2029-CA5C50DEC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C72A75-7B69-3680-2B3E-FF3C29D4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6C57-0666-0149-872B-5EBE248CFF40}" type="datetime1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24AF80-E3BC-F6D2-91BA-A726E90EE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CED822-4458-18B7-580A-7457CAF9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FAEE-1A46-794C-A23C-16141195E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20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EBD01F-82EE-7CBA-70DA-6B776433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0405DE-C956-E805-1CA7-7C34010CC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5340A2-9AFB-6939-35A4-28FA57DE4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CD72C2F-04E8-D74D-9A9D-860B5ECA1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928BF0A-1010-BE9D-FF88-C6300A6F7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DD701C6-75E7-E008-59B3-6D22178C2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1D6F-ACA9-014D-9AE4-D51F24C79559}" type="datetime1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D86E5D-ABB4-AE05-EC4A-5671BCD3A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36EEE08-7AB6-83B7-1418-D9D946DD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FAEE-1A46-794C-A23C-16141195E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2F698E-D722-7117-F349-3A1C6DCC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7CCA86-6F8F-8E40-984A-3198C6AB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68173-6414-5B48-AF80-74A2C696E01E}" type="datetime1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39E56BF-7290-80D9-64A9-260E9DAD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FAB9E6C-D64D-8E31-13AC-83D75E22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FAEE-1A46-794C-A23C-16141195E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86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3FEE6DC-816E-CE8F-1772-997937928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5A79-F405-6E4C-B958-CAAF7F1516D1}" type="datetime1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318C769-12A4-A62C-2E25-7BD01BA50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F23C29-B130-3FC8-BA0A-5244FE5B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FAEE-1A46-794C-A23C-16141195E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741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76B62F-1C1C-58CE-7E49-979439896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1E60C5-3970-AD7A-F4E9-42D849CB0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1E5216-6836-39A4-47A5-6CB0BA92F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9DABE8-6C9A-FA35-0FA2-3ABD8245B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85B1-2A9F-A140-978B-31F7D5BCA64A}" type="datetime1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FA4A23-774A-009C-FA94-55FB148C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808ABB-003B-595B-C20D-594A6808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FAEE-1A46-794C-A23C-16141195E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6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72BF47-82E0-8316-64E5-AF6445F05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04B454B-C46D-E792-E1BF-4D19E4C38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C1AC05-A7C6-12EC-2EA5-0782DBD51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272FF1-4354-4F65-4682-6213DC78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6D70-CB71-2344-BF41-04273885C423}" type="datetime1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24D46E-57F8-E0FA-B272-892C96771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304FA8-EC86-5E3D-7687-D24FA1B8A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FAEE-1A46-794C-A23C-16141195E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1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6AC34CB-49B1-CF0D-6982-5008DAF9D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9B1C6F-C053-4313-3904-9E99C708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545237-A8B9-BBAF-443F-38D8123B0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194F9-DC23-8040-9940-5FCA9F1AB449}" type="datetime1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5B30-1E3F-B73C-2D50-DC21BFC14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6E17DF-AD8E-0010-F047-5B92949B6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1FAEE-1A46-794C-A23C-16141195E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54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1D30C4-69B0-7215-F597-74208638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21FAEE-1A46-794C-A23C-16141195E313}" type="slidenum">
              <a:rPr kumimoji="1" lang="ja-JP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panose="020B0400000000000000" pitchFamily="34" charset="-128"/>
                <a:ea typeface="Hiragino Sans W4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ragino Sans W4" panose="020B0400000000000000" pitchFamily="34" charset="-128"/>
              <a:ea typeface="Hiragino Sans W4" panose="020B0400000000000000" pitchFamily="34" charset="-128"/>
              <a:cs typeface="+mn-cs"/>
            </a:endParaRPr>
          </a:p>
        </p:txBody>
      </p:sp>
      <p:sp>
        <p:nvSpPr>
          <p:cNvPr id="10" name="タイトル 3">
            <a:extLst>
              <a:ext uri="{FF2B5EF4-FFF2-40B4-BE49-F238E27FC236}">
                <a16:creationId xmlns:a16="http://schemas.microsoft.com/office/drawing/2014/main" id="{9F469234-CABB-261D-AE47-785F0C45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97" y="136525"/>
            <a:ext cx="10515600" cy="1325563"/>
          </a:xfrm>
        </p:spPr>
        <p:txBody>
          <a:bodyPr/>
          <a:lstStyle/>
          <a:p>
            <a:r>
              <a:rPr lang="ja-AU" altLang="en-US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テストケース作成の流れ</a:t>
            </a:r>
            <a:endParaRPr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3C8F2799-727A-837A-E0C4-2F6F59509D59}"/>
              </a:ext>
            </a:extLst>
          </p:cNvPr>
          <p:cNvSpPr/>
          <p:nvPr/>
        </p:nvSpPr>
        <p:spPr>
          <a:xfrm>
            <a:off x="1204137" y="2238704"/>
            <a:ext cx="4208690" cy="2819958"/>
          </a:xfrm>
          <a:prstGeom prst="roundRect">
            <a:avLst/>
          </a:prstGeom>
          <a:solidFill>
            <a:schemeClr val="accent1"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36C6DC9-4C38-A4C0-B939-E671A53D12D2}"/>
              </a:ext>
            </a:extLst>
          </p:cNvPr>
          <p:cNvSpPr txBox="1"/>
          <p:nvPr/>
        </p:nvSpPr>
        <p:spPr>
          <a:xfrm>
            <a:off x="1312142" y="3048518"/>
            <a:ext cx="3992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AU" sz="2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STEP1: </a:t>
            </a:r>
            <a:r>
              <a:rPr kumimoji="1" lang="en-US" altLang="ja-AU" sz="2400" dirty="0" err="1">
                <a:latin typeface="Hiragino Sans W4" panose="020B0400000000000000" pitchFamily="34" charset="-128"/>
                <a:ea typeface="Hiragino Sans W4" panose="020B0400000000000000" pitchFamily="34" charset="-128"/>
              </a:rPr>
              <a:t>ChatGPT</a:t>
            </a:r>
            <a:r>
              <a:rPr kumimoji="1" lang="ja-AU" altLang="en-US" sz="2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で</a:t>
            </a:r>
            <a:endParaRPr kumimoji="1" lang="en-US" altLang="ja-AU" sz="2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algn="ctr"/>
            <a:r>
              <a:rPr kumimoji="1" lang="ja-AU" altLang="en-US" sz="2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テストケースの入力を</a:t>
            </a:r>
            <a:endParaRPr kumimoji="1" lang="en-US" altLang="ja-AU" sz="2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algn="ctr"/>
            <a:r>
              <a:rPr kumimoji="1" lang="ja-AU" altLang="en-US" sz="2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本当に作成できるのか？</a:t>
            </a:r>
            <a:endParaRPr kumimoji="1" lang="en-US" altLang="ja-AU" sz="2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FD2BC6E8-F102-8C21-34FF-2A51A9AAE82D}"/>
              </a:ext>
            </a:extLst>
          </p:cNvPr>
          <p:cNvGrpSpPr/>
          <p:nvPr/>
        </p:nvGrpSpPr>
        <p:grpSpPr>
          <a:xfrm>
            <a:off x="2525528" y="2072996"/>
            <a:ext cx="1565907" cy="331413"/>
            <a:chOff x="7717571" y="2837894"/>
            <a:chExt cx="1597570" cy="421248"/>
          </a:xfrm>
        </p:grpSpPr>
        <p:sp>
          <p:nvSpPr>
            <p:cNvPr id="29" name="フローチャート: データ 28">
              <a:extLst>
                <a:ext uri="{FF2B5EF4-FFF2-40B4-BE49-F238E27FC236}">
                  <a16:creationId xmlns:a16="http://schemas.microsoft.com/office/drawing/2014/main" id="{E610E1F6-7AEA-8B79-55A1-0442365FF37F}"/>
                </a:ext>
              </a:extLst>
            </p:cNvPr>
            <p:cNvSpPr/>
            <p:nvPr/>
          </p:nvSpPr>
          <p:spPr>
            <a:xfrm>
              <a:off x="7717572" y="2837895"/>
              <a:ext cx="1597569" cy="421247"/>
            </a:xfrm>
            <a:prstGeom prst="flowChartInputOut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AU" altLang="en-US" dirty="0">
                <a:solidFill>
                  <a:schemeClr val="tx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endParaRPr>
            </a:p>
          </p:txBody>
        </p:sp>
        <p:sp>
          <p:nvSpPr>
            <p:cNvPr id="28" name="フローチャート: データ 27">
              <a:extLst>
                <a:ext uri="{FF2B5EF4-FFF2-40B4-BE49-F238E27FC236}">
                  <a16:creationId xmlns:a16="http://schemas.microsoft.com/office/drawing/2014/main" id="{683DDDC4-77C4-407E-C377-14F7A132871A}"/>
                </a:ext>
              </a:extLst>
            </p:cNvPr>
            <p:cNvSpPr/>
            <p:nvPr/>
          </p:nvSpPr>
          <p:spPr>
            <a:xfrm>
              <a:off x="7717571" y="2837894"/>
              <a:ext cx="1597569" cy="421247"/>
            </a:xfrm>
            <a:prstGeom prst="flowChartInputOutput">
              <a:avLst/>
            </a:prstGeom>
            <a:solidFill>
              <a:srgbClr val="00B05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AU" altLang="en-US" dirty="0">
                <a:solidFill>
                  <a:schemeClr val="tx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endParaRPr>
            </a:p>
          </p:txBody>
        </p:sp>
      </p:grpSp>
      <p:sp>
        <p:nvSpPr>
          <p:cNvPr id="34" name="角丸四角形 33">
            <a:extLst>
              <a:ext uri="{FF2B5EF4-FFF2-40B4-BE49-F238E27FC236}">
                <a16:creationId xmlns:a16="http://schemas.microsoft.com/office/drawing/2014/main" id="{8ADB2AE9-074E-6F17-23B2-757B6FC3F7D7}"/>
              </a:ext>
            </a:extLst>
          </p:cNvPr>
          <p:cNvSpPr/>
          <p:nvPr/>
        </p:nvSpPr>
        <p:spPr>
          <a:xfrm>
            <a:off x="6779175" y="2238704"/>
            <a:ext cx="4208690" cy="2819958"/>
          </a:xfrm>
          <a:prstGeom prst="roundRect">
            <a:avLst/>
          </a:prstGeom>
          <a:solidFill>
            <a:schemeClr val="accent1"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7E28E27-8C3E-8538-FD88-038FAD650D23}"/>
              </a:ext>
            </a:extLst>
          </p:cNvPr>
          <p:cNvSpPr txBox="1"/>
          <p:nvPr/>
        </p:nvSpPr>
        <p:spPr>
          <a:xfrm>
            <a:off x="6887180" y="3233183"/>
            <a:ext cx="3992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AU" sz="2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STEP2: </a:t>
            </a:r>
            <a:r>
              <a:rPr kumimoji="1" lang="ja-AU" altLang="en-US" sz="2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実際の</a:t>
            </a:r>
            <a:endParaRPr kumimoji="1" lang="en-US" altLang="ja-AU" sz="2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algn="ctr"/>
            <a:r>
              <a:rPr kumimoji="1" lang="ja-AU" altLang="en-US" sz="2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テストケースの作成手順</a:t>
            </a:r>
            <a:endParaRPr kumimoji="1" lang="en-US" altLang="ja-AU" sz="2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B7A7FE7B-7136-5CF0-FE3C-59AD0125720C}"/>
              </a:ext>
            </a:extLst>
          </p:cNvPr>
          <p:cNvGrpSpPr/>
          <p:nvPr/>
        </p:nvGrpSpPr>
        <p:grpSpPr>
          <a:xfrm>
            <a:off x="8100566" y="2070141"/>
            <a:ext cx="1565907" cy="331413"/>
            <a:chOff x="7717571" y="2837894"/>
            <a:chExt cx="1597570" cy="421248"/>
          </a:xfrm>
        </p:grpSpPr>
        <p:sp>
          <p:nvSpPr>
            <p:cNvPr id="40" name="フローチャート: データ 39">
              <a:extLst>
                <a:ext uri="{FF2B5EF4-FFF2-40B4-BE49-F238E27FC236}">
                  <a16:creationId xmlns:a16="http://schemas.microsoft.com/office/drawing/2014/main" id="{D5DAB0AE-22B7-36DF-7CBA-79D38BB187B3}"/>
                </a:ext>
              </a:extLst>
            </p:cNvPr>
            <p:cNvSpPr/>
            <p:nvPr/>
          </p:nvSpPr>
          <p:spPr>
            <a:xfrm>
              <a:off x="7717572" y="2837895"/>
              <a:ext cx="1597569" cy="421247"/>
            </a:xfrm>
            <a:prstGeom prst="flowChartInputOut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AU" altLang="en-US" dirty="0">
                <a:solidFill>
                  <a:schemeClr val="tx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endParaRPr>
            </a:p>
          </p:txBody>
        </p:sp>
        <p:sp>
          <p:nvSpPr>
            <p:cNvPr id="41" name="フローチャート: データ 40">
              <a:extLst>
                <a:ext uri="{FF2B5EF4-FFF2-40B4-BE49-F238E27FC236}">
                  <a16:creationId xmlns:a16="http://schemas.microsoft.com/office/drawing/2014/main" id="{7C6848D4-FB74-AB7C-B28A-B7C96481552C}"/>
                </a:ext>
              </a:extLst>
            </p:cNvPr>
            <p:cNvSpPr/>
            <p:nvPr/>
          </p:nvSpPr>
          <p:spPr>
            <a:xfrm>
              <a:off x="7717571" y="2837894"/>
              <a:ext cx="1597569" cy="421247"/>
            </a:xfrm>
            <a:prstGeom prst="flowChartInputOutput">
              <a:avLst/>
            </a:prstGeom>
            <a:solidFill>
              <a:srgbClr val="00B05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AU" altLang="en-US" dirty="0">
                <a:solidFill>
                  <a:schemeClr val="tx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580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37549-BF3E-AB7D-397C-9EE965741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72A90E-AB2B-DE16-64D3-AB714708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21FAEE-1A46-794C-A23C-16141195E313}" type="slidenum">
              <a:rPr kumimoji="1" lang="ja-JP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panose="020B0400000000000000" pitchFamily="34" charset="-128"/>
                <a:ea typeface="Hiragino Sans W4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ragino Sans W4" panose="020B0400000000000000" pitchFamily="34" charset="-128"/>
              <a:ea typeface="Hiragino Sans W4" panose="020B0400000000000000" pitchFamily="34" charset="-128"/>
              <a:cs typeface="+mn-cs"/>
            </a:endParaRPr>
          </a:p>
        </p:txBody>
      </p:sp>
      <p:sp>
        <p:nvSpPr>
          <p:cNvPr id="10" name="タイトル 3">
            <a:extLst>
              <a:ext uri="{FF2B5EF4-FFF2-40B4-BE49-F238E27FC236}">
                <a16:creationId xmlns:a16="http://schemas.microsoft.com/office/drawing/2014/main" id="{454D3EDF-8095-AD5D-269A-EC55DD89A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96" y="136525"/>
            <a:ext cx="10978269" cy="1325563"/>
          </a:xfrm>
        </p:spPr>
        <p:txBody>
          <a:bodyPr/>
          <a:lstStyle/>
          <a:p>
            <a:r>
              <a:rPr lang="en-US" altLang="ja-AU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STEP2: </a:t>
            </a:r>
            <a:r>
              <a:rPr lang="ja-AU" altLang="en-US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実際のテストケースの作成手順</a:t>
            </a:r>
            <a:endParaRPr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16A9EEC7-FE62-8440-0759-8C6AA2C44127}"/>
              </a:ext>
            </a:extLst>
          </p:cNvPr>
          <p:cNvSpPr txBox="1"/>
          <p:nvPr/>
        </p:nvSpPr>
        <p:spPr>
          <a:xfrm>
            <a:off x="746235" y="1157297"/>
            <a:ext cx="893542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AU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h &amp; </a:t>
            </a:r>
            <a:r>
              <a:rPr lang="en-US" altLang="ja-AU" sz="2000" dirty="0" err="1">
                <a:latin typeface="Hiragino Sans W4" panose="020B0400000000000000" pitchFamily="34" charset="-128"/>
                <a:ea typeface="Hiragino Sans W4" panose="020B0400000000000000" pitchFamily="34" charset="-128"/>
              </a:rPr>
              <a:t>i</a:t>
            </a:r>
            <a:r>
              <a:rPr lang="en-US" altLang="ja-AU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) Solution</a:t>
            </a:r>
            <a:r>
              <a:rPr lang="ja-AU" altLang="en-US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に作成したテストケースの入力を与え，出力を得る</a:t>
            </a:r>
            <a:endParaRPr lang="en-US" altLang="ja-AU" sz="20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BFADA7E-EE05-5A1D-91D0-71F1741D9272}"/>
              </a:ext>
            </a:extLst>
          </p:cNvPr>
          <p:cNvGrpSpPr/>
          <p:nvPr/>
        </p:nvGrpSpPr>
        <p:grpSpPr>
          <a:xfrm>
            <a:off x="2830440" y="3440433"/>
            <a:ext cx="3099282" cy="1243008"/>
            <a:chOff x="4261944" y="2935019"/>
            <a:chExt cx="3099282" cy="1243008"/>
          </a:xfrm>
        </p:grpSpPr>
        <p:pic>
          <p:nvPicPr>
            <p:cNvPr id="2" name="図 1" descr="黒い背景に白い文字がある&#10;&#10;中程度の精度で自動的に生成された説明">
              <a:extLst>
                <a:ext uri="{FF2B5EF4-FFF2-40B4-BE49-F238E27FC236}">
                  <a16:creationId xmlns:a16="http://schemas.microsoft.com/office/drawing/2014/main" id="{AACF6040-30AC-3ED6-8497-93F4B1E5D4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grayscl/>
            </a:blip>
            <a:srcRect l="9600" r="9760"/>
            <a:stretch/>
          </p:blipFill>
          <p:spPr>
            <a:xfrm>
              <a:off x="5527170" y="2935019"/>
              <a:ext cx="568830" cy="705391"/>
            </a:xfrm>
            <a:prstGeom prst="rect">
              <a:avLst/>
            </a:prstGeom>
            <a:noFill/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30B979CD-67EB-708F-900F-BB10AA3385CD}"/>
                </a:ext>
              </a:extLst>
            </p:cNvPr>
            <p:cNvSpPr txBox="1"/>
            <p:nvPr/>
          </p:nvSpPr>
          <p:spPr>
            <a:xfrm>
              <a:off x="4261944" y="3808695"/>
              <a:ext cx="309928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dirty="0" err="1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Solution.py</a:t>
              </a:r>
              <a:endParaRPr kumimoji="1" lang="ja-JP" altLang="en-US">
                <a:latin typeface="Hiragino Sans W4" panose="020B0400000000000000" pitchFamily="34" charset="-128"/>
                <a:ea typeface="Hiragino Sans W4" panose="020B0400000000000000" pitchFamily="34" charset="-128"/>
              </a:endParaRP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76F750C-9976-E569-71C5-20D92387AE02}"/>
              </a:ext>
            </a:extLst>
          </p:cNvPr>
          <p:cNvGrpSpPr/>
          <p:nvPr/>
        </p:nvGrpSpPr>
        <p:grpSpPr>
          <a:xfrm>
            <a:off x="166597" y="1861440"/>
            <a:ext cx="2286185" cy="4568768"/>
            <a:chOff x="8046243" y="2124974"/>
            <a:chExt cx="2286185" cy="4568768"/>
          </a:xfrm>
        </p:grpSpPr>
        <p:pic>
          <p:nvPicPr>
            <p:cNvPr id="5" name="図 4" descr="黒い背景に白い文字がある&#10;&#10;中程度の精度で自動的に生成された説明">
              <a:extLst>
                <a:ext uri="{FF2B5EF4-FFF2-40B4-BE49-F238E27FC236}">
                  <a16:creationId xmlns:a16="http://schemas.microsoft.com/office/drawing/2014/main" id="{E8D830F9-1343-0632-97DE-7081634E3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grayscl/>
            </a:blip>
            <a:srcRect l="9600" r="9760"/>
            <a:stretch/>
          </p:blipFill>
          <p:spPr>
            <a:xfrm>
              <a:off x="8904920" y="2343501"/>
              <a:ext cx="568830" cy="705391"/>
            </a:xfrm>
            <a:prstGeom prst="rect">
              <a:avLst/>
            </a:prstGeom>
            <a:noFill/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B4DCF4EC-7862-6476-DACA-3CD394EAC2B9}"/>
                </a:ext>
              </a:extLst>
            </p:cNvPr>
            <p:cNvSpPr txBox="1"/>
            <p:nvPr/>
          </p:nvSpPr>
          <p:spPr>
            <a:xfrm>
              <a:off x="8178859" y="3205265"/>
              <a:ext cx="202095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AU" dirty="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01.txt (Input)</a:t>
              </a:r>
              <a:endParaRPr kumimoji="1" lang="ja-JP" altLang="en-US">
                <a:latin typeface="Hiragino Sans W4" panose="020B0400000000000000" pitchFamily="34" charset="-128"/>
                <a:ea typeface="Hiragino Sans W4" panose="020B0400000000000000" pitchFamily="34" charset="-128"/>
              </a:endParaRPr>
            </a:p>
          </p:txBody>
        </p:sp>
        <p:pic>
          <p:nvPicPr>
            <p:cNvPr id="8" name="図 7" descr="アイコン&#10;&#10;自動的に生成された説明">
              <a:extLst>
                <a:ext uri="{FF2B5EF4-FFF2-40B4-BE49-F238E27FC236}">
                  <a16:creationId xmlns:a16="http://schemas.microsoft.com/office/drawing/2014/main" id="{18E83968-CD17-B6DE-FA6A-4079A069E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 flipV="1">
              <a:off x="8868317" y="3974570"/>
              <a:ext cx="642035" cy="627331"/>
            </a:xfrm>
            <a:prstGeom prst="rect">
              <a:avLst/>
            </a:prstGeom>
          </p:spPr>
        </p:pic>
        <p:pic>
          <p:nvPicPr>
            <p:cNvPr id="11" name="図 10" descr="黒い背景に白い文字がある&#10;&#10;中程度の精度で自動的に生成された説明">
              <a:extLst>
                <a:ext uri="{FF2B5EF4-FFF2-40B4-BE49-F238E27FC236}">
                  <a16:creationId xmlns:a16="http://schemas.microsoft.com/office/drawing/2014/main" id="{E81BFDE1-6365-869B-E1C3-007992E3B4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grayscl/>
            </a:blip>
            <a:srcRect l="9600" r="9760"/>
            <a:stretch/>
          </p:blipFill>
          <p:spPr>
            <a:xfrm>
              <a:off x="8904920" y="5187030"/>
              <a:ext cx="568830" cy="705391"/>
            </a:xfrm>
            <a:prstGeom prst="rect">
              <a:avLst/>
            </a:prstGeom>
            <a:noFill/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A9FD492F-2207-5FFB-21D2-98F03927BA0A}"/>
                </a:ext>
              </a:extLst>
            </p:cNvPr>
            <p:cNvSpPr txBox="1"/>
            <p:nvPr/>
          </p:nvSpPr>
          <p:spPr>
            <a:xfrm>
              <a:off x="8178859" y="6108415"/>
              <a:ext cx="202095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AU" dirty="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15.txt (Input)</a:t>
              </a:r>
              <a:endParaRPr kumimoji="1" lang="ja-JP" altLang="en-US">
                <a:latin typeface="Hiragino Sans W4" panose="020B0400000000000000" pitchFamily="34" charset="-128"/>
                <a:ea typeface="Hiragino Sans W4" panose="020B0400000000000000" pitchFamily="34" charset="-128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88634D4-2DD9-F43D-90A2-6154D0F46913}"/>
                </a:ext>
              </a:extLst>
            </p:cNvPr>
            <p:cNvSpPr/>
            <p:nvPr/>
          </p:nvSpPr>
          <p:spPr>
            <a:xfrm>
              <a:off x="8046243" y="2124974"/>
              <a:ext cx="2286185" cy="4568768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AU" altLang="en-US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A7324397-72A2-7BDD-1D1C-94A372415B19}"/>
              </a:ext>
            </a:extLst>
          </p:cNvPr>
          <p:cNvGrpSpPr/>
          <p:nvPr/>
        </p:nvGrpSpPr>
        <p:grpSpPr>
          <a:xfrm>
            <a:off x="6420274" y="1882901"/>
            <a:ext cx="2286185" cy="4568768"/>
            <a:chOff x="8046243" y="2124974"/>
            <a:chExt cx="2286185" cy="4568768"/>
          </a:xfrm>
        </p:grpSpPr>
        <p:pic>
          <p:nvPicPr>
            <p:cNvPr id="18" name="図 17" descr="黒い背景に白い文字がある&#10;&#10;中程度の精度で自動的に生成された説明">
              <a:extLst>
                <a:ext uri="{FF2B5EF4-FFF2-40B4-BE49-F238E27FC236}">
                  <a16:creationId xmlns:a16="http://schemas.microsoft.com/office/drawing/2014/main" id="{B6BF57AD-039E-57B4-2155-40B12BAE42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grayscl/>
            </a:blip>
            <a:srcRect l="9600" r="9760"/>
            <a:stretch/>
          </p:blipFill>
          <p:spPr>
            <a:xfrm>
              <a:off x="8904920" y="2343501"/>
              <a:ext cx="568830" cy="705391"/>
            </a:xfrm>
            <a:prstGeom prst="rect">
              <a:avLst/>
            </a:prstGeom>
            <a:noFill/>
          </p:spPr>
        </p:pic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671E8F04-5F07-E1E1-9B0B-D94ECE3FB801}"/>
                </a:ext>
              </a:extLst>
            </p:cNvPr>
            <p:cNvSpPr txBox="1"/>
            <p:nvPr/>
          </p:nvSpPr>
          <p:spPr>
            <a:xfrm>
              <a:off x="8178859" y="3205265"/>
              <a:ext cx="202095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AU" dirty="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01.txt (Output)</a:t>
              </a:r>
              <a:endParaRPr kumimoji="1" lang="ja-JP" altLang="en-US">
                <a:latin typeface="Hiragino Sans W4" panose="020B0400000000000000" pitchFamily="34" charset="-128"/>
                <a:ea typeface="Hiragino Sans W4" panose="020B0400000000000000" pitchFamily="34" charset="-128"/>
              </a:endParaRPr>
            </a:p>
          </p:txBody>
        </p:sp>
        <p:pic>
          <p:nvPicPr>
            <p:cNvPr id="21" name="図 20" descr="アイコン&#10;&#10;自動的に生成された説明">
              <a:extLst>
                <a:ext uri="{FF2B5EF4-FFF2-40B4-BE49-F238E27FC236}">
                  <a16:creationId xmlns:a16="http://schemas.microsoft.com/office/drawing/2014/main" id="{F70CADC9-B5E8-326E-0A0D-B5EF84F4C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 flipV="1">
              <a:off x="8868317" y="3974570"/>
              <a:ext cx="642035" cy="627331"/>
            </a:xfrm>
            <a:prstGeom prst="rect">
              <a:avLst/>
            </a:prstGeom>
          </p:spPr>
        </p:pic>
        <p:pic>
          <p:nvPicPr>
            <p:cNvPr id="22" name="図 21" descr="黒い背景に白い文字がある&#10;&#10;中程度の精度で自動的に生成された説明">
              <a:extLst>
                <a:ext uri="{FF2B5EF4-FFF2-40B4-BE49-F238E27FC236}">
                  <a16:creationId xmlns:a16="http://schemas.microsoft.com/office/drawing/2014/main" id="{8FEFAB6A-9051-6605-CC26-C74159B851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grayscl/>
            </a:blip>
            <a:srcRect l="9600" r="9760"/>
            <a:stretch/>
          </p:blipFill>
          <p:spPr>
            <a:xfrm>
              <a:off x="8904920" y="5187030"/>
              <a:ext cx="568830" cy="705391"/>
            </a:xfrm>
            <a:prstGeom prst="rect">
              <a:avLst/>
            </a:prstGeom>
            <a:noFill/>
          </p:spPr>
        </p:pic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0318D6A-CFF9-6DF0-6BEA-7552573A3D21}"/>
                </a:ext>
              </a:extLst>
            </p:cNvPr>
            <p:cNvSpPr txBox="1"/>
            <p:nvPr/>
          </p:nvSpPr>
          <p:spPr>
            <a:xfrm>
              <a:off x="8178859" y="6108415"/>
              <a:ext cx="202095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AU" dirty="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15.txt (Output)</a:t>
              </a:r>
              <a:endParaRPr kumimoji="1" lang="ja-JP" altLang="en-US">
                <a:latin typeface="Hiragino Sans W4" panose="020B0400000000000000" pitchFamily="34" charset="-128"/>
                <a:ea typeface="Hiragino Sans W4" panose="020B0400000000000000" pitchFamily="34" charset="-128"/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7D057CB1-4BAE-20CF-155A-0A397C1A8825}"/>
                </a:ext>
              </a:extLst>
            </p:cNvPr>
            <p:cNvSpPr/>
            <p:nvPr/>
          </p:nvSpPr>
          <p:spPr>
            <a:xfrm>
              <a:off x="8046243" y="2124974"/>
              <a:ext cx="2286185" cy="4568768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AU" altLang="en-US"/>
            </a:p>
          </p:txBody>
        </p:sp>
      </p:grpSp>
      <p:sp>
        <p:nvSpPr>
          <p:cNvPr id="25" name="下矢印 24">
            <a:extLst>
              <a:ext uri="{FF2B5EF4-FFF2-40B4-BE49-F238E27FC236}">
                <a16:creationId xmlns:a16="http://schemas.microsoft.com/office/drawing/2014/main" id="{EEE7FA53-841D-E32E-DF1B-BE8D2E7B6653}"/>
              </a:ext>
            </a:extLst>
          </p:cNvPr>
          <p:cNvSpPr/>
          <p:nvPr/>
        </p:nvSpPr>
        <p:spPr>
          <a:xfrm rot="16200000">
            <a:off x="2675341" y="3427687"/>
            <a:ext cx="689999" cy="730880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AU" altLang="en-US" dirty="0"/>
          </a:p>
        </p:txBody>
      </p:sp>
      <p:sp>
        <p:nvSpPr>
          <p:cNvPr id="26" name="下矢印 25">
            <a:extLst>
              <a:ext uri="{FF2B5EF4-FFF2-40B4-BE49-F238E27FC236}">
                <a16:creationId xmlns:a16="http://schemas.microsoft.com/office/drawing/2014/main" id="{5A7EB238-32A4-8294-0B80-02EB7101AEF8}"/>
              </a:ext>
            </a:extLst>
          </p:cNvPr>
          <p:cNvSpPr/>
          <p:nvPr/>
        </p:nvSpPr>
        <p:spPr>
          <a:xfrm rot="16200000">
            <a:off x="5394822" y="3435443"/>
            <a:ext cx="689999" cy="730880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AU" altLang="en-US" dirty="0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92D8C91-70B9-B035-5F3E-D023D805085E}"/>
              </a:ext>
            </a:extLst>
          </p:cNvPr>
          <p:cNvGrpSpPr/>
          <p:nvPr/>
        </p:nvGrpSpPr>
        <p:grpSpPr>
          <a:xfrm>
            <a:off x="9021392" y="1882901"/>
            <a:ext cx="2286185" cy="4568768"/>
            <a:chOff x="8046243" y="2124974"/>
            <a:chExt cx="2286185" cy="4568768"/>
          </a:xfrm>
        </p:grpSpPr>
        <p:pic>
          <p:nvPicPr>
            <p:cNvPr id="28" name="図 27" descr="黒い背景に白い文字がある&#10;&#10;中程度の精度で自動的に生成された説明">
              <a:extLst>
                <a:ext uri="{FF2B5EF4-FFF2-40B4-BE49-F238E27FC236}">
                  <a16:creationId xmlns:a16="http://schemas.microsoft.com/office/drawing/2014/main" id="{7FA88E55-741F-DD45-2A76-1D393A360E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grayscl/>
            </a:blip>
            <a:srcRect l="9600" r="9760"/>
            <a:stretch/>
          </p:blipFill>
          <p:spPr>
            <a:xfrm>
              <a:off x="8904920" y="2343501"/>
              <a:ext cx="568830" cy="705391"/>
            </a:xfrm>
            <a:prstGeom prst="rect">
              <a:avLst/>
            </a:prstGeom>
            <a:noFill/>
          </p:spPr>
        </p:pic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3EAD0B9C-48ED-6FCC-9403-3B5F8610794E}"/>
                </a:ext>
              </a:extLst>
            </p:cNvPr>
            <p:cNvSpPr txBox="1"/>
            <p:nvPr/>
          </p:nvSpPr>
          <p:spPr>
            <a:xfrm>
              <a:off x="8178859" y="3205265"/>
              <a:ext cx="202095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AU" dirty="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01.csv</a:t>
              </a:r>
              <a:endParaRPr kumimoji="1" lang="ja-JP" altLang="en-US">
                <a:latin typeface="Hiragino Sans W4" panose="020B0400000000000000" pitchFamily="34" charset="-128"/>
                <a:ea typeface="Hiragino Sans W4" panose="020B0400000000000000" pitchFamily="34" charset="-128"/>
              </a:endParaRPr>
            </a:p>
          </p:txBody>
        </p:sp>
        <p:pic>
          <p:nvPicPr>
            <p:cNvPr id="30" name="図 29" descr="アイコン&#10;&#10;自動的に生成された説明">
              <a:extLst>
                <a:ext uri="{FF2B5EF4-FFF2-40B4-BE49-F238E27FC236}">
                  <a16:creationId xmlns:a16="http://schemas.microsoft.com/office/drawing/2014/main" id="{49319C73-97EB-4686-0C59-1FAB4A8DE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 flipV="1">
              <a:off x="8868317" y="3974570"/>
              <a:ext cx="642035" cy="627331"/>
            </a:xfrm>
            <a:prstGeom prst="rect">
              <a:avLst/>
            </a:prstGeom>
          </p:spPr>
        </p:pic>
        <p:pic>
          <p:nvPicPr>
            <p:cNvPr id="31" name="図 30" descr="黒い背景に白い文字がある&#10;&#10;中程度の精度で自動的に生成された説明">
              <a:extLst>
                <a:ext uri="{FF2B5EF4-FFF2-40B4-BE49-F238E27FC236}">
                  <a16:creationId xmlns:a16="http://schemas.microsoft.com/office/drawing/2014/main" id="{6BFFADFC-9462-BEED-BC62-57474DDD7A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grayscl/>
            </a:blip>
            <a:srcRect l="9600" r="9760"/>
            <a:stretch/>
          </p:blipFill>
          <p:spPr>
            <a:xfrm>
              <a:off x="8904920" y="5187030"/>
              <a:ext cx="568830" cy="705391"/>
            </a:xfrm>
            <a:prstGeom prst="rect">
              <a:avLst/>
            </a:prstGeom>
            <a:noFill/>
          </p:spPr>
        </p:pic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CA2FEDAA-7C35-BF47-0A96-ECFE46CF0C2E}"/>
                </a:ext>
              </a:extLst>
            </p:cNvPr>
            <p:cNvSpPr txBox="1"/>
            <p:nvPr/>
          </p:nvSpPr>
          <p:spPr>
            <a:xfrm>
              <a:off x="8178859" y="6108415"/>
              <a:ext cx="202095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AU" dirty="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15.csv</a:t>
              </a:r>
              <a:endParaRPr kumimoji="1" lang="ja-JP" altLang="en-US">
                <a:latin typeface="Hiragino Sans W4" panose="020B0400000000000000" pitchFamily="34" charset="-128"/>
                <a:ea typeface="Hiragino Sans W4" panose="020B0400000000000000" pitchFamily="34" charset="-128"/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47A5AB72-FAB3-309C-77F2-835B440887A1}"/>
                </a:ext>
              </a:extLst>
            </p:cNvPr>
            <p:cNvSpPr/>
            <p:nvPr/>
          </p:nvSpPr>
          <p:spPr>
            <a:xfrm>
              <a:off x="8046243" y="2124974"/>
              <a:ext cx="2286185" cy="4568768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AU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341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57CDE-7338-C607-9E0B-0F78071CF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CBCFF7-5864-8F46-BFE7-7AF10ECB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21FAEE-1A46-794C-A23C-16141195E313}" type="slidenum">
              <a:rPr kumimoji="1" lang="ja-JP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panose="020B0400000000000000" pitchFamily="34" charset="-128"/>
                <a:ea typeface="Hiragino Sans W4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ragino Sans W4" panose="020B0400000000000000" pitchFamily="34" charset="-128"/>
              <a:ea typeface="Hiragino Sans W4" panose="020B0400000000000000" pitchFamily="34" charset="-128"/>
              <a:cs typeface="+mn-cs"/>
            </a:endParaRPr>
          </a:p>
        </p:txBody>
      </p:sp>
      <p:sp>
        <p:nvSpPr>
          <p:cNvPr id="10" name="タイトル 3">
            <a:extLst>
              <a:ext uri="{FF2B5EF4-FFF2-40B4-BE49-F238E27FC236}">
                <a16:creationId xmlns:a16="http://schemas.microsoft.com/office/drawing/2014/main" id="{C2D6FA01-38B0-8F9F-CF7D-847F2D8D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96" y="136525"/>
            <a:ext cx="10978269" cy="1325563"/>
          </a:xfrm>
        </p:spPr>
        <p:txBody>
          <a:bodyPr/>
          <a:lstStyle/>
          <a:p>
            <a:r>
              <a:rPr lang="en-US" altLang="ja-AU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STEP2: </a:t>
            </a:r>
            <a:r>
              <a:rPr lang="ja-AU" altLang="en-US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実際のテストケースの作成手順</a:t>
            </a:r>
            <a:endParaRPr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CC14AB9B-EA2E-03FC-3258-52FDEE5B17C1}"/>
              </a:ext>
            </a:extLst>
          </p:cNvPr>
          <p:cNvSpPr txBox="1"/>
          <p:nvPr/>
        </p:nvSpPr>
        <p:spPr>
          <a:xfrm>
            <a:off x="746235" y="1157297"/>
            <a:ext cx="893542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AU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j) </a:t>
            </a:r>
            <a:r>
              <a:rPr lang="ja-AU" altLang="en-US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照らし合わせて確認</a:t>
            </a:r>
            <a:endParaRPr lang="en-US" altLang="ja-AU" sz="20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F59CC87E-8ED7-39E3-48B2-22BE7C3D109F}"/>
              </a:ext>
            </a:extLst>
          </p:cNvPr>
          <p:cNvGrpSpPr/>
          <p:nvPr/>
        </p:nvGrpSpPr>
        <p:grpSpPr>
          <a:xfrm>
            <a:off x="2830440" y="3440433"/>
            <a:ext cx="3099282" cy="1243008"/>
            <a:chOff x="4261944" y="2935019"/>
            <a:chExt cx="3099282" cy="1243008"/>
          </a:xfrm>
        </p:grpSpPr>
        <p:pic>
          <p:nvPicPr>
            <p:cNvPr id="2" name="図 1" descr="黒い背景に白い文字がある&#10;&#10;中程度の精度で自動的に生成された説明">
              <a:extLst>
                <a:ext uri="{FF2B5EF4-FFF2-40B4-BE49-F238E27FC236}">
                  <a16:creationId xmlns:a16="http://schemas.microsoft.com/office/drawing/2014/main" id="{EFB55116-F4A2-3F61-D328-49B3443389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grayscl/>
            </a:blip>
            <a:srcRect l="9600" r="9760"/>
            <a:stretch/>
          </p:blipFill>
          <p:spPr>
            <a:xfrm>
              <a:off x="5527170" y="2935019"/>
              <a:ext cx="568830" cy="705391"/>
            </a:xfrm>
            <a:prstGeom prst="rect">
              <a:avLst/>
            </a:prstGeom>
            <a:noFill/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AA6E39FF-832D-FC73-B24E-B39A877BA5FD}"/>
                </a:ext>
              </a:extLst>
            </p:cNvPr>
            <p:cNvSpPr txBox="1"/>
            <p:nvPr/>
          </p:nvSpPr>
          <p:spPr>
            <a:xfrm>
              <a:off x="4261944" y="3808695"/>
              <a:ext cx="309928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dirty="0" err="1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Solution.py</a:t>
              </a:r>
              <a:endParaRPr kumimoji="1" lang="ja-JP" altLang="en-US">
                <a:latin typeface="Hiragino Sans W4" panose="020B0400000000000000" pitchFamily="34" charset="-128"/>
                <a:ea typeface="Hiragino Sans W4" panose="020B0400000000000000" pitchFamily="34" charset="-128"/>
              </a:endParaRP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682D7F9-79B6-D0F1-1FEA-C2D452FA3917}"/>
              </a:ext>
            </a:extLst>
          </p:cNvPr>
          <p:cNvGrpSpPr/>
          <p:nvPr/>
        </p:nvGrpSpPr>
        <p:grpSpPr>
          <a:xfrm>
            <a:off x="166597" y="1861440"/>
            <a:ext cx="2286185" cy="4568768"/>
            <a:chOff x="8046243" y="2124974"/>
            <a:chExt cx="2286185" cy="4568768"/>
          </a:xfrm>
        </p:grpSpPr>
        <p:pic>
          <p:nvPicPr>
            <p:cNvPr id="5" name="図 4" descr="黒い背景に白い文字がある&#10;&#10;中程度の精度で自動的に生成された説明">
              <a:extLst>
                <a:ext uri="{FF2B5EF4-FFF2-40B4-BE49-F238E27FC236}">
                  <a16:creationId xmlns:a16="http://schemas.microsoft.com/office/drawing/2014/main" id="{B09A0189-0D18-5BD8-6D4E-71240DC7EF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grayscl/>
            </a:blip>
            <a:srcRect l="9600" r="9760"/>
            <a:stretch/>
          </p:blipFill>
          <p:spPr>
            <a:xfrm>
              <a:off x="8904920" y="2343501"/>
              <a:ext cx="568830" cy="705391"/>
            </a:xfrm>
            <a:prstGeom prst="rect">
              <a:avLst/>
            </a:prstGeom>
            <a:noFill/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FAEF1842-0640-BEFE-D779-C450637C2E71}"/>
                </a:ext>
              </a:extLst>
            </p:cNvPr>
            <p:cNvSpPr txBox="1"/>
            <p:nvPr/>
          </p:nvSpPr>
          <p:spPr>
            <a:xfrm>
              <a:off x="8178859" y="3205265"/>
              <a:ext cx="202095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AU" dirty="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01.txt (Input)</a:t>
              </a:r>
              <a:endParaRPr kumimoji="1" lang="ja-JP" altLang="en-US">
                <a:latin typeface="Hiragino Sans W4" panose="020B0400000000000000" pitchFamily="34" charset="-128"/>
                <a:ea typeface="Hiragino Sans W4" panose="020B0400000000000000" pitchFamily="34" charset="-128"/>
              </a:endParaRPr>
            </a:p>
          </p:txBody>
        </p:sp>
        <p:pic>
          <p:nvPicPr>
            <p:cNvPr id="8" name="図 7" descr="アイコン&#10;&#10;自動的に生成された説明">
              <a:extLst>
                <a:ext uri="{FF2B5EF4-FFF2-40B4-BE49-F238E27FC236}">
                  <a16:creationId xmlns:a16="http://schemas.microsoft.com/office/drawing/2014/main" id="{4B47A183-9B78-4993-1602-8A84129EB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 flipV="1">
              <a:off x="8868317" y="3974570"/>
              <a:ext cx="642035" cy="627331"/>
            </a:xfrm>
            <a:prstGeom prst="rect">
              <a:avLst/>
            </a:prstGeom>
          </p:spPr>
        </p:pic>
        <p:pic>
          <p:nvPicPr>
            <p:cNvPr id="11" name="図 10" descr="黒い背景に白い文字がある&#10;&#10;中程度の精度で自動的に生成された説明">
              <a:extLst>
                <a:ext uri="{FF2B5EF4-FFF2-40B4-BE49-F238E27FC236}">
                  <a16:creationId xmlns:a16="http://schemas.microsoft.com/office/drawing/2014/main" id="{AE23E92F-52E9-5019-AA78-673416ADCA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grayscl/>
            </a:blip>
            <a:srcRect l="9600" r="9760"/>
            <a:stretch/>
          </p:blipFill>
          <p:spPr>
            <a:xfrm>
              <a:off x="8904920" y="5187030"/>
              <a:ext cx="568830" cy="705391"/>
            </a:xfrm>
            <a:prstGeom prst="rect">
              <a:avLst/>
            </a:prstGeom>
            <a:noFill/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3D757E48-0B14-01DC-57F0-08ED38B78FC3}"/>
                </a:ext>
              </a:extLst>
            </p:cNvPr>
            <p:cNvSpPr txBox="1"/>
            <p:nvPr/>
          </p:nvSpPr>
          <p:spPr>
            <a:xfrm>
              <a:off x="8178859" y="6108415"/>
              <a:ext cx="202095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AU" dirty="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15.txt (Input)</a:t>
              </a:r>
              <a:endParaRPr kumimoji="1" lang="ja-JP" altLang="en-US">
                <a:latin typeface="Hiragino Sans W4" panose="020B0400000000000000" pitchFamily="34" charset="-128"/>
                <a:ea typeface="Hiragino Sans W4" panose="020B0400000000000000" pitchFamily="34" charset="-128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926DB2B-6006-77D4-43DF-84AE2C21280C}"/>
                </a:ext>
              </a:extLst>
            </p:cNvPr>
            <p:cNvSpPr/>
            <p:nvPr/>
          </p:nvSpPr>
          <p:spPr>
            <a:xfrm>
              <a:off x="8046243" y="2124974"/>
              <a:ext cx="2286185" cy="4568768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AU" altLang="en-US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C6F8F6A6-2BCD-CCAD-9EEF-74EFE8D97798}"/>
              </a:ext>
            </a:extLst>
          </p:cNvPr>
          <p:cNvGrpSpPr/>
          <p:nvPr/>
        </p:nvGrpSpPr>
        <p:grpSpPr>
          <a:xfrm>
            <a:off x="6420274" y="1882901"/>
            <a:ext cx="2286185" cy="4568768"/>
            <a:chOff x="8046243" y="2124974"/>
            <a:chExt cx="2286185" cy="4568768"/>
          </a:xfrm>
        </p:grpSpPr>
        <p:pic>
          <p:nvPicPr>
            <p:cNvPr id="18" name="図 17" descr="黒い背景に白い文字がある&#10;&#10;中程度の精度で自動的に生成された説明">
              <a:extLst>
                <a:ext uri="{FF2B5EF4-FFF2-40B4-BE49-F238E27FC236}">
                  <a16:creationId xmlns:a16="http://schemas.microsoft.com/office/drawing/2014/main" id="{68583E62-B0FF-D615-1244-65564A05C7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grayscl/>
            </a:blip>
            <a:srcRect l="9600" r="9760"/>
            <a:stretch/>
          </p:blipFill>
          <p:spPr>
            <a:xfrm>
              <a:off x="8904920" y="2343501"/>
              <a:ext cx="568830" cy="705391"/>
            </a:xfrm>
            <a:prstGeom prst="rect">
              <a:avLst/>
            </a:prstGeom>
            <a:noFill/>
          </p:spPr>
        </p:pic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B23EF16D-5664-1942-2E62-AE0EAA200796}"/>
                </a:ext>
              </a:extLst>
            </p:cNvPr>
            <p:cNvSpPr txBox="1"/>
            <p:nvPr/>
          </p:nvSpPr>
          <p:spPr>
            <a:xfrm>
              <a:off x="8178859" y="3205265"/>
              <a:ext cx="202095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AU" dirty="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01.txt (Output)</a:t>
              </a:r>
              <a:endParaRPr kumimoji="1" lang="ja-JP" altLang="en-US">
                <a:latin typeface="Hiragino Sans W4" panose="020B0400000000000000" pitchFamily="34" charset="-128"/>
                <a:ea typeface="Hiragino Sans W4" panose="020B0400000000000000" pitchFamily="34" charset="-128"/>
              </a:endParaRPr>
            </a:p>
          </p:txBody>
        </p:sp>
        <p:pic>
          <p:nvPicPr>
            <p:cNvPr id="21" name="図 20" descr="アイコン&#10;&#10;自動的に生成された説明">
              <a:extLst>
                <a:ext uri="{FF2B5EF4-FFF2-40B4-BE49-F238E27FC236}">
                  <a16:creationId xmlns:a16="http://schemas.microsoft.com/office/drawing/2014/main" id="{D05A2B98-A740-3245-DFA1-D3E2F0027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 flipV="1">
              <a:off x="8868317" y="3974570"/>
              <a:ext cx="642035" cy="627331"/>
            </a:xfrm>
            <a:prstGeom prst="rect">
              <a:avLst/>
            </a:prstGeom>
          </p:spPr>
        </p:pic>
        <p:pic>
          <p:nvPicPr>
            <p:cNvPr id="22" name="図 21" descr="黒い背景に白い文字がある&#10;&#10;中程度の精度で自動的に生成された説明">
              <a:extLst>
                <a:ext uri="{FF2B5EF4-FFF2-40B4-BE49-F238E27FC236}">
                  <a16:creationId xmlns:a16="http://schemas.microsoft.com/office/drawing/2014/main" id="{203C806E-8D9C-3EED-A36B-3DFAD77C1F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grayscl/>
            </a:blip>
            <a:srcRect l="9600" r="9760"/>
            <a:stretch/>
          </p:blipFill>
          <p:spPr>
            <a:xfrm>
              <a:off x="8904920" y="5187030"/>
              <a:ext cx="568830" cy="705391"/>
            </a:xfrm>
            <a:prstGeom prst="rect">
              <a:avLst/>
            </a:prstGeom>
            <a:noFill/>
          </p:spPr>
        </p:pic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733B8CBA-3F4E-14AC-F6E0-9E64288773E8}"/>
                </a:ext>
              </a:extLst>
            </p:cNvPr>
            <p:cNvSpPr txBox="1"/>
            <p:nvPr/>
          </p:nvSpPr>
          <p:spPr>
            <a:xfrm>
              <a:off x="8178859" y="6108415"/>
              <a:ext cx="202095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AU" dirty="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15.txt (Output)</a:t>
              </a:r>
              <a:endParaRPr kumimoji="1" lang="ja-JP" altLang="en-US">
                <a:latin typeface="Hiragino Sans W4" panose="020B0400000000000000" pitchFamily="34" charset="-128"/>
                <a:ea typeface="Hiragino Sans W4" panose="020B0400000000000000" pitchFamily="34" charset="-128"/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32B03FE7-F616-6A0D-D205-FE9F84C096AC}"/>
                </a:ext>
              </a:extLst>
            </p:cNvPr>
            <p:cNvSpPr/>
            <p:nvPr/>
          </p:nvSpPr>
          <p:spPr>
            <a:xfrm>
              <a:off x="8046243" y="2124974"/>
              <a:ext cx="2286185" cy="4568768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AU" altLang="en-US"/>
            </a:p>
          </p:txBody>
        </p:sp>
      </p:grpSp>
      <p:sp>
        <p:nvSpPr>
          <p:cNvPr id="25" name="下矢印 24">
            <a:extLst>
              <a:ext uri="{FF2B5EF4-FFF2-40B4-BE49-F238E27FC236}">
                <a16:creationId xmlns:a16="http://schemas.microsoft.com/office/drawing/2014/main" id="{F8D6F50A-BD99-2D7F-19B4-A914AB758677}"/>
              </a:ext>
            </a:extLst>
          </p:cNvPr>
          <p:cNvSpPr/>
          <p:nvPr/>
        </p:nvSpPr>
        <p:spPr>
          <a:xfrm rot="16200000">
            <a:off x="2675341" y="3427687"/>
            <a:ext cx="689999" cy="730880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AU" altLang="en-US" dirty="0"/>
          </a:p>
        </p:txBody>
      </p:sp>
      <p:sp>
        <p:nvSpPr>
          <p:cNvPr id="26" name="下矢印 25">
            <a:extLst>
              <a:ext uri="{FF2B5EF4-FFF2-40B4-BE49-F238E27FC236}">
                <a16:creationId xmlns:a16="http://schemas.microsoft.com/office/drawing/2014/main" id="{2B858571-AE31-60CF-F40E-35D7947A3911}"/>
              </a:ext>
            </a:extLst>
          </p:cNvPr>
          <p:cNvSpPr/>
          <p:nvPr/>
        </p:nvSpPr>
        <p:spPr>
          <a:xfrm rot="16200000">
            <a:off x="5394822" y="3435443"/>
            <a:ext cx="689999" cy="730880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AU" altLang="en-US" dirty="0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1470BBF8-22D0-4C2C-3958-E42A98C5B173}"/>
              </a:ext>
            </a:extLst>
          </p:cNvPr>
          <p:cNvGrpSpPr/>
          <p:nvPr/>
        </p:nvGrpSpPr>
        <p:grpSpPr>
          <a:xfrm>
            <a:off x="9021392" y="1882901"/>
            <a:ext cx="2286185" cy="4568768"/>
            <a:chOff x="8046243" y="2124974"/>
            <a:chExt cx="2286185" cy="4568768"/>
          </a:xfrm>
        </p:grpSpPr>
        <p:pic>
          <p:nvPicPr>
            <p:cNvPr id="28" name="図 27" descr="黒い背景に白い文字がある&#10;&#10;中程度の精度で自動的に生成された説明">
              <a:extLst>
                <a:ext uri="{FF2B5EF4-FFF2-40B4-BE49-F238E27FC236}">
                  <a16:creationId xmlns:a16="http://schemas.microsoft.com/office/drawing/2014/main" id="{8414AA86-F139-8460-7E44-A8B3D25BC1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grayscl/>
            </a:blip>
            <a:srcRect l="9600" r="9760"/>
            <a:stretch/>
          </p:blipFill>
          <p:spPr>
            <a:xfrm>
              <a:off x="8904920" y="2343501"/>
              <a:ext cx="568830" cy="705391"/>
            </a:xfrm>
            <a:prstGeom prst="rect">
              <a:avLst/>
            </a:prstGeom>
            <a:noFill/>
          </p:spPr>
        </p:pic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634089F4-D915-BF2A-5C81-7C99ECBE4A4D}"/>
                </a:ext>
              </a:extLst>
            </p:cNvPr>
            <p:cNvSpPr txBox="1"/>
            <p:nvPr/>
          </p:nvSpPr>
          <p:spPr>
            <a:xfrm>
              <a:off x="8178859" y="3205265"/>
              <a:ext cx="202095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AU" dirty="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01.csv</a:t>
              </a:r>
              <a:endParaRPr kumimoji="1" lang="ja-JP" altLang="en-US">
                <a:latin typeface="Hiragino Sans W4" panose="020B0400000000000000" pitchFamily="34" charset="-128"/>
                <a:ea typeface="Hiragino Sans W4" panose="020B0400000000000000" pitchFamily="34" charset="-128"/>
              </a:endParaRPr>
            </a:p>
          </p:txBody>
        </p:sp>
        <p:pic>
          <p:nvPicPr>
            <p:cNvPr id="30" name="図 29" descr="アイコン&#10;&#10;自動的に生成された説明">
              <a:extLst>
                <a:ext uri="{FF2B5EF4-FFF2-40B4-BE49-F238E27FC236}">
                  <a16:creationId xmlns:a16="http://schemas.microsoft.com/office/drawing/2014/main" id="{81D84DDE-5D4E-818C-BE9E-986B1E7E1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 flipV="1">
              <a:off x="8868317" y="3974570"/>
              <a:ext cx="642035" cy="627331"/>
            </a:xfrm>
            <a:prstGeom prst="rect">
              <a:avLst/>
            </a:prstGeom>
          </p:spPr>
        </p:pic>
        <p:pic>
          <p:nvPicPr>
            <p:cNvPr id="31" name="図 30" descr="黒い背景に白い文字がある&#10;&#10;中程度の精度で自動的に生成された説明">
              <a:extLst>
                <a:ext uri="{FF2B5EF4-FFF2-40B4-BE49-F238E27FC236}">
                  <a16:creationId xmlns:a16="http://schemas.microsoft.com/office/drawing/2014/main" id="{E74E0090-CC4E-112E-5482-F518F27745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grayscl/>
            </a:blip>
            <a:srcRect l="9600" r="9760"/>
            <a:stretch/>
          </p:blipFill>
          <p:spPr>
            <a:xfrm>
              <a:off x="8904920" y="5187030"/>
              <a:ext cx="568830" cy="705391"/>
            </a:xfrm>
            <a:prstGeom prst="rect">
              <a:avLst/>
            </a:prstGeom>
            <a:noFill/>
          </p:spPr>
        </p:pic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22D922C8-CAC0-ED6A-80A3-FAEDF8B752B7}"/>
                </a:ext>
              </a:extLst>
            </p:cNvPr>
            <p:cNvSpPr txBox="1"/>
            <p:nvPr/>
          </p:nvSpPr>
          <p:spPr>
            <a:xfrm>
              <a:off x="8178859" y="6108415"/>
              <a:ext cx="202095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AU" dirty="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15.csv</a:t>
              </a:r>
              <a:endParaRPr kumimoji="1" lang="ja-JP" altLang="en-US">
                <a:latin typeface="Hiragino Sans W4" panose="020B0400000000000000" pitchFamily="34" charset="-128"/>
                <a:ea typeface="Hiragino Sans W4" panose="020B0400000000000000" pitchFamily="34" charset="-128"/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61B94048-0010-F638-CB62-CA5318477F37}"/>
                </a:ext>
              </a:extLst>
            </p:cNvPr>
            <p:cNvSpPr/>
            <p:nvPr/>
          </p:nvSpPr>
          <p:spPr>
            <a:xfrm>
              <a:off x="8046243" y="2124974"/>
              <a:ext cx="2286185" cy="4568768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AU" altLang="en-US"/>
            </a:p>
          </p:txBody>
        </p:sp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AB4A0B8-F437-0B50-3138-D060C5F518D2}"/>
              </a:ext>
            </a:extLst>
          </p:cNvPr>
          <p:cNvSpPr/>
          <p:nvPr/>
        </p:nvSpPr>
        <p:spPr>
          <a:xfrm>
            <a:off x="124178" y="1507244"/>
            <a:ext cx="6163479" cy="5164490"/>
          </a:xfrm>
          <a:prstGeom prst="rect">
            <a:avLst/>
          </a:prstGeom>
          <a:solidFill>
            <a:schemeClr val="bg1">
              <a:alpha val="59925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AU" altLang="en-US"/>
          </a:p>
        </p:txBody>
      </p:sp>
      <p:sp>
        <p:nvSpPr>
          <p:cNvPr id="14" name="左右矢印 13">
            <a:extLst>
              <a:ext uri="{FF2B5EF4-FFF2-40B4-BE49-F238E27FC236}">
                <a16:creationId xmlns:a16="http://schemas.microsoft.com/office/drawing/2014/main" id="{52349822-0856-C517-7302-211540398F19}"/>
              </a:ext>
            </a:extLst>
          </p:cNvPr>
          <p:cNvSpPr/>
          <p:nvPr/>
        </p:nvSpPr>
        <p:spPr>
          <a:xfrm>
            <a:off x="8078202" y="2366376"/>
            <a:ext cx="1571447" cy="175493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AU" altLang="en-US"/>
          </a:p>
        </p:txBody>
      </p:sp>
      <p:sp>
        <p:nvSpPr>
          <p:cNvPr id="17" name="左右矢印 16">
            <a:extLst>
              <a:ext uri="{FF2B5EF4-FFF2-40B4-BE49-F238E27FC236}">
                <a16:creationId xmlns:a16="http://schemas.microsoft.com/office/drawing/2014/main" id="{B125701E-2F60-500B-5921-FC25FA549DFD}"/>
              </a:ext>
            </a:extLst>
          </p:cNvPr>
          <p:cNvSpPr/>
          <p:nvPr/>
        </p:nvSpPr>
        <p:spPr>
          <a:xfrm>
            <a:off x="8078202" y="5215071"/>
            <a:ext cx="1571447" cy="175493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AU" altLang="en-US"/>
          </a:p>
        </p:txBody>
      </p:sp>
    </p:spTree>
    <p:extLst>
      <p:ext uri="{BB962C8B-B14F-4D97-AF65-F5344CB8AC3E}">
        <p14:creationId xmlns:p14="http://schemas.microsoft.com/office/powerpoint/2010/main" val="307956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17295-BB2B-53D2-B5EC-73F52CE7F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213A9F-61F0-E4CE-5EA8-B695862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21FAEE-1A46-794C-A23C-16141195E313}" type="slidenum">
              <a:rPr kumimoji="1" lang="ja-JP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panose="020B0400000000000000" pitchFamily="34" charset="-128"/>
                <a:ea typeface="Hiragino Sans W4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ragino Sans W4" panose="020B0400000000000000" pitchFamily="34" charset="-128"/>
              <a:ea typeface="Hiragino Sans W4" panose="020B0400000000000000" pitchFamily="34" charset="-128"/>
              <a:cs typeface="+mn-cs"/>
            </a:endParaRPr>
          </a:p>
        </p:txBody>
      </p:sp>
      <p:sp>
        <p:nvSpPr>
          <p:cNvPr id="10" name="タイトル 3">
            <a:extLst>
              <a:ext uri="{FF2B5EF4-FFF2-40B4-BE49-F238E27FC236}">
                <a16:creationId xmlns:a16="http://schemas.microsoft.com/office/drawing/2014/main" id="{27A22977-9085-7CDF-F05A-534705565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96" y="136525"/>
            <a:ext cx="10978269" cy="1325563"/>
          </a:xfrm>
        </p:spPr>
        <p:txBody>
          <a:bodyPr/>
          <a:lstStyle/>
          <a:p>
            <a:r>
              <a:rPr lang="en-US" altLang="ja-AU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STEP1: </a:t>
            </a:r>
            <a:r>
              <a:rPr lang="ja-AU" altLang="en-US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テストケース作成が可か不可か？</a:t>
            </a:r>
            <a:endParaRPr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F9AD3FA-561E-175F-D363-7ACED2361983}"/>
              </a:ext>
            </a:extLst>
          </p:cNvPr>
          <p:cNvSpPr txBox="1"/>
          <p:nvPr/>
        </p:nvSpPr>
        <p:spPr>
          <a:xfrm>
            <a:off x="1261241" y="1378005"/>
            <a:ext cx="9669517" cy="243682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AU" altLang="en-US" sz="2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背景</a:t>
            </a:r>
            <a:endParaRPr kumimoji="1" lang="en-US" altLang="ja-AU" sz="2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ja-AU" altLang="en-US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・</a:t>
            </a:r>
            <a:r>
              <a:rPr kumimoji="1" lang="en-US" altLang="ja-AU" sz="2000" dirty="0" err="1">
                <a:latin typeface="Hiragino Sans W4" panose="020B0400000000000000" pitchFamily="34" charset="-128"/>
                <a:ea typeface="Hiragino Sans W4" panose="020B0400000000000000" pitchFamily="34" charset="-128"/>
              </a:rPr>
              <a:t>LeetCode</a:t>
            </a:r>
            <a:r>
              <a:rPr kumimoji="1" lang="ja-AU" altLang="en-US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の問題で実験をしたい</a:t>
            </a:r>
            <a:endParaRPr kumimoji="1" lang="en-US" altLang="ja-AU" sz="20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ja-AU" altLang="en-US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・</a:t>
            </a:r>
            <a:r>
              <a:rPr kumimoji="1" lang="en-US" altLang="ja-AU" sz="2000" dirty="0" err="1">
                <a:latin typeface="Hiragino Sans W4" panose="020B0400000000000000" pitchFamily="34" charset="-128"/>
                <a:ea typeface="Hiragino Sans W4" panose="020B0400000000000000" pitchFamily="34" charset="-128"/>
              </a:rPr>
              <a:t>AtCoder</a:t>
            </a:r>
            <a:r>
              <a:rPr kumimoji="1" lang="ja-AU" altLang="en-US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はテストケースを公開していたが，</a:t>
            </a:r>
            <a:endParaRPr kumimoji="1" lang="en-US" altLang="ja-AU" sz="20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AU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				</a:t>
            </a:r>
            <a:r>
              <a:rPr kumimoji="1" lang="en-US" altLang="ja-AU" sz="2000" dirty="0" err="1">
                <a:latin typeface="Hiragino Sans W4" panose="020B0400000000000000" pitchFamily="34" charset="-128"/>
                <a:ea typeface="Hiragino Sans W4" panose="020B0400000000000000" pitchFamily="34" charset="-128"/>
              </a:rPr>
              <a:t>LeetCode</a:t>
            </a:r>
            <a:r>
              <a:rPr kumimoji="1" lang="ja-AU" altLang="en-US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は現時点</a:t>
            </a:r>
            <a:r>
              <a:rPr kumimoji="1" lang="en-US" altLang="ja-AU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(2024/01)</a:t>
            </a:r>
            <a:r>
              <a:rPr kumimoji="1" lang="ja-AU" altLang="en-US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で非公開</a:t>
            </a:r>
            <a:endParaRPr kumimoji="1" lang="en-US" altLang="ja-AU" sz="20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ja-AU" altLang="en-US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・全ての推薦スクリプトを一つ一つ公式に</a:t>
            </a:r>
            <a:r>
              <a:rPr kumimoji="1" lang="en-US" altLang="ja-AU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submit</a:t>
            </a:r>
            <a:r>
              <a:rPr kumimoji="1" lang="ja-AU" altLang="en-US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するのも非現実的</a:t>
            </a:r>
            <a:endParaRPr kumimoji="1" lang="en-US" altLang="ja-AU" sz="20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4" name="左矢印 3">
            <a:extLst>
              <a:ext uri="{FF2B5EF4-FFF2-40B4-BE49-F238E27FC236}">
                <a16:creationId xmlns:a16="http://schemas.microsoft.com/office/drawing/2014/main" id="{F97DC4AD-5CD6-82CE-BD81-C927BB2304DE}"/>
              </a:ext>
            </a:extLst>
          </p:cNvPr>
          <p:cNvSpPr/>
          <p:nvPr/>
        </p:nvSpPr>
        <p:spPr>
          <a:xfrm rot="16200000">
            <a:off x="5710224" y="3995294"/>
            <a:ext cx="771549" cy="855024"/>
          </a:xfrm>
          <a:prstGeom prst="lef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AU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2DB1902-7497-3B93-38C1-1B1BC4369228}"/>
              </a:ext>
            </a:extLst>
          </p:cNvPr>
          <p:cNvSpPr/>
          <p:nvPr/>
        </p:nvSpPr>
        <p:spPr>
          <a:xfrm>
            <a:off x="1504870" y="5030787"/>
            <a:ext cx="9182257" cy="13255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ja-AU" sz="2800" dirty="0" err="1">
                <a:solidFill>
                  <a:schemeClr val="tx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ChatGPT</a:t>
            </a:r>
            <a:r>
              <a:rPr kumimoji="1" lang="ja-AU" altLang="en-US" sz="2800" dirty="0">
                <a:solidFill>
                  <a:schemeClr val="tx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でテストケースの</a:t>
            </a:r>
            <a:r>
              <a:rPr kumimoji="1" lang="ja-AU" altLang="en-US" sz="2800" dirty="0">
                <a:solidFill>
                  <a:srgbClr val="FF0000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入力</a:t>
            </a:r>
            <a:r>
              <a:rPr kumimoji="1" lang="ja-AU" altLang="en-US" sz="2800" dirty="0">
                <a:solidFill>
                  <a:schemeClr val="tx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を作ってみよう！</a:t>
            </a:r>
            <a:endParaRPr kumimoji="1" lang="en-US" altLang="ja-AU" sz="2800" dirty="0">
              <a:solidFill>
                <a:schemeClr val="tx1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AU" sz="2800" dirty="0">
                <a:solidFill>
                  <a:schemeClr val="tx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(</a:t>
            </a:r>
            <a:r>
              <a:rPr kumimoji="1" lang="ja-AU" altLang="en-US" sz="2800" dirty="0">
                <a:solidFill>
                  <a:schemeClr val="tx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ここでは実際に作成された入力が使用可能か確かめる</a:t>
            </a:r>
            <a:r>
              <a:rPr kumimoji="1" lang="en-US" altLang="ja-AU" sz="2800" dirty="0">
                <a:solidFill>
                  <a:schemeClr val="tx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)</a:t>
            </a:r>
            <a:endParaRPr kumimoji="1" lang="en-US" altLang="ja-JP" sz="2800" dirty="0">
              <a:solidFill>
                <a:schemeClr val="tx1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344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07C56-2C5D-5AB5-B00C-16A79C7F0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E2C30E-9208-A3F8-E79E-B4BAC029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21FAEE-1A46-794C-A23C-16141195E313}" type="slidenum">
              <a:rPr kumimoji="1" lang="ja-JP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panose="020B0400000000000000" pitchFamily="34" charset="-128"/>
                <a:ea typeface="Hiragino Sans W4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ragino Sans W4" panose="020B0400000000000000" pitchFamily="34" charset="-128"/>
              <a:ea typeface="Hiragino Sans W4" panose="020B0400000000000000" pitchFamily="34" charset="-128"/>
              <a:cs typeface="+mn-cs"/>
            </a:endParaRPr>
          </a:p>
        </p:txBody>
      </p:sp>
      <p:sp>
        <p:nvSpPr>
          <p:cNvPr id="10" name="タイトル 3">
            <a:extLst>
              <a:ext uri="{FF2B5EF4-FFF2-40B4-BE49-F238E27FC236}">
                <a16:creationId xmlns:a16="http://schemas.microsoft.com/office/drawing/2014/main" id="{6CDB3FEB-4C53-28FF-3E42-80CD4CE78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96" y="136525"/>
            <a:ext cx="10978269" cy="1325563"/>
          </a:xfrm>
        </p:spPr>
        <p:txBody>
          <a:bodyPr/>
          <a:lstStyle/>
          <a:p>
            <a:r>
              <a:rPr lang="en-US" altLang="ja-AU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STEP1: </a:t>
            </a:r>
            <a:r>
              <a:rPr lang="ja-AU" altLang="en-US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テストケース作成が可か不可か？</a:t>
            </a:r>
            <a:endParaRPr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8C93C65E-38E9-DA8D-D595-BE5605C72BF0}"/>
              </a:ext>
            </a:extLst>
          </p:cNvPr>
          <p:cNvSpPr/>
          <p:nvPr/>
        </p:nvSpPr>
        <p:spPr>
          <a:xfrm>
            <a:off x="467496" y="1682323"/>
            <a:ext cx="3399394" cy="209089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8A0AEC2-6ECA-B508-F020-F83A221AB6B7}"/>
              </a:ext>
            </a:extLst>
          </p:cNvPr>
          <p:cNvSpPr/>
          <p:nvPr/>
        </p:nvSpPr>
        <p:spPr>
          <a:xfrm>
            <a:off x="4396303" y="1682322"/>
            <a:ext cx="3399394" cy="209089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2A7B2535-D4DB-CDBE-3F31-8CE92CDC967C}"/>
              </a:ext>
            </a:extLst>
          </p:cNvPr>
          <p:cNvSpPr/>
          <p:nvPr/>
        </p:nvSpPr>
        <p:spPr>
          <a:xfrm>
            <a:off x="8325110" y="1682322"/>
            <a:ext cx="3399394" cy="209089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1" name="図 10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8F58650A-AF00-1C6F-67D8-EF344B80A7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rcRect l="9600" r="9760"/>
          <a:stretch/>
        </p:blipFill>
        <p:spPr>
          <a:xfrm>
            <a:off x="727237" y="2377750"/>
            <a:ext cx="425500" cy="527651"/>
          </a:xfrm>
          <a:prstGeom prst="rect">
            <a:avLst/>
          </a:prstGeom>
          <a:noFill/>
        </p:spPr>
      </p:pic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3441C580-6EB1-8ABE-0004-0FE3BB8D451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90813" y="2229405"/>
            <a:ext cx="758113" cy="758113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9EC37A7-6D40-F27F-7B1C-CE1268904430}"/>
              </a:ext>
            </a:extLst>
          </p:cNvPr>
          <p:cNvGrpSpPr/>
          <p:nvPr/>
        </p:nvGrpSpPr>
        <p:grpSpPr>
          <a:xfrm>
            <a:off x="3094094" y="2352523"/>
            <a:ext cx="499439" cy="591135"/>
            <a:chOff x="10578525" y="2033062"/>
            <a:chExt cx="601944" cy="712459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8F290413-B946-6747-D3DD-0BCB9715238D}"/>
                </a:ext>
              </a:extLst>
            </p:cNvPr>
            <p:cNvGrpSpPr/>
            <p:nvPr/>
          </p:nvGrpSpPr>
          <p:grpSpPr>
            <a:xfrm>
              <a:off x="10578525" y="2033062"/>
              <a:ext cx="391886" cy="542811"/>
              <a:chOff x="9443884" y="2091230"/>
              <a:chExt cx="391886" cy="542811"/>
            </a:xfrm>
          </p:grpSpPr>
          <p:sp>
            <p:nvSpPr>
              <p:cNvPr id="22" name="1 つの角を切り取った四角形 21">
                <a:extLst>
                  <a:ext uri="{FF2B5EF4-FFF2-40B4-BE49-F238E27FC236}">
                    <a16:creationId xmlns:a16="http://schemas.microsoft.com/office/drawing/2014/main" id="{5A9EF18C-FB12-D64D-620E-B8E97878A12F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pic>
            <p:nvPicPr>
              <p:cNvPr id="23" name="図 22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2DE3DEBD-EAF4-3EEB-8F9F-891D1EC922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0FD1AF15-0E53-9ED3-DD49-5AFF0DF5A6B1}"/>
                </a:ext>
              </a:extLst>
            </p:cNvPr>
            <p:cNvGrpSpPr/>
            <p:nvPr/>
          </p:nvGrpSpPr>
          <p:grpSpPr>
            <a:xfrm>
              <a:off x="10686068" y="2107257"/>
              <a:ext cx="391886" cy="542811"/>
              <a:chOff x="9443884" y="2091230"/>
              <a:chExt cx="391886" cy="542811"/>
            </a:xfrm>
          </p:grpSpPr>
          <p:sp>
            <p:nvSpPr>
              <p:cNvPr id="20" name="1 つの角を切り取った四角形 19">
                <a:extLst>
                  <a:ext uri="{FF2B5EF4-FFF2-40B4-BE49-F238E27FC236}">
                    <a16:creationId xmlns:a16="http://schemas.microsoft.com/office/drawing/2014/main" id="{02B739C5-84EB-3EFC-0781-2352C898106A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pic>
            <p:nvPicPr>
              <p:cNvPr id="21" name="図 20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2E0442D7-51E9-22F0-5814-D3205D7362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CE448B7A-D645-779E-C8E2-EC142F1D0154}"/>
                </a:ext>
              </a:extLst>
            </p:cNvPr>
            <p:cNvGrpSpPr/>
            <p:nvPr/>
          </p:nvGrpSpPr>
          <p:grpSpPr>
            <a:xfrm>
              <a:off x="10788583" y="2202710"/>
              <a:ext cx="391886" cy="542811"/>
              <a:chOff x="9443884" y="2091230"/>
              <a:chExt cx="391886" cy="542811"/>
            </a:xfrm>
          </p:grpSpPr>
          <p:sp>
            <p:nvSpPr>
              <p:cNvPr id="17" name="1 つの角を切り取った四角形 16">
                <a:extLst>
                  <a:ext uri="{FF2B5EF4-FFF2-40B4-BE49-F238E27FC236}">
                    <a16:creationId xmlns:a16="http://schemas.microsoft.com/office/drawing/2014/main" id="{FA188FA5-96AF-011A-F346-253FBC74697D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pic>
            <p:nvPicPr>
              <p:cNvPr id="19" name="図 18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E90E412B-B6DC-0B3E-2D5C-9898FF74B3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</p:grp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EDCF564-2387-6465-EC36-08999231E3B1}"/>
              </a:ext>
            </a:extLst>
          </p:cNvPr>
          <p:cNvCxnSpPr>
            <a:cxnSpLocks/>
          </p:cNvCxnSpPr>
          <p:nvPr/>
        </p:nvCxnSpPr>
        <p:spPr>
          <a:xfrm>
            <a:off x="1377669" y="2640562"/>
            <a:ext cx="24112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17C7A6E-5A46-431C-82BA-7C4CC19BB661}"/>
              </a:ext>
            </a:extLst>
          </p:cNvPr>
          <p:cNvCxnSpPr>
            <a:cxnSpLocks/>
          </p:cNvCxnSpPr>
          <p:nvPr/>
        </p:nvCxnSpPr>
        <p:spPr>
          <a:xfrm>
            <a:off x="2717079" y="2644382"/>
            <a:ext cx="24112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4F52879-C6A5-74A8-43D3-3EDCBD0FF285}"/>
              </a:ext>
            </a:extLst>
          </p:cNvPr>
          <p:cNvSpPr txBox="1"/>
          <p:nvPr/>
        </p:nvSpPr>
        <p:spPr>
          <a:xfrm>
            <a:off x="1435782" y="3168111"/>
            <a:ext cx="146281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Copilot</a:t>
            </a:r>
            <a:endParaRPr kumimoji="1" lang="ja-JP" altLang="en-US" sz="14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68DC288-CF60-EFCC-6F43-D069DCB629A7}"/>
              </a:ext>
            </a:extLst>
          </p:cNvPr>
          <p:cNvSpPr txBox="1"/>
          <p:nvPr/>
        </p:nvSpPr>
        <p:spPr>
          <a:xfrm>
            <a:off x="208577" y="3168111"/>
            <a:ext cx="146281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AU" altLang="en-US" sz="1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問題</a:t>
            </a:r>
            <a:endParaRPr kumimoji="1" lang="ja-JP" altLang="en-US" sz="14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57153B8-EFC2-C9CD-7166-F810E818C5BE}"/>
              </a:ext>
            </a:extLst>
          </p:cNvPr>
          <p:cNvSpPr txBox="1"/>
          <p:nvPr/>
        </p:nvSpPr>
        <p:spPr>
          <a:xfrm>
            <a:off x="2611068" y="3075621"/>
            <a:ext cx="146281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AU" altLang="en-US" sz="1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推薦コード</a:t>
            </a:r>
            <a:endParaRPr lang="en-US" altLang="ja-AU" sz="1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algn="ctr"/>
            <a:r>
              <a:rPr kumimoji="1" lang="en-US" altLang="ja-JP" sz="1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(10</a:t>
            </a:r>
            <a:r>
              <a:rPr kumimoji="1" lang="ja-JP" altLang="en-US" sz="1400">
                <a:latin typeface="Hiragino Sans W4" panose="020B0400000000000000" pitchFamily="34" charset="-128"/>
                <a:ea typeface="Hiragino Sans W4" panose="020B0400000000000000" pitchFamily="34" charset="-128"/>
              </a:rPr>
              <a:t>コ</a:t>
            </a:r>
            <a:r>
              <a:rPr kumimoji="1" lang="en-US" altLang="ja-JP" sz="1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)</a:t>
            </a:r>
            <a:endParaRPr kumimoji="1" lang="ja-JP" altLang="en-US" sz="14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B075F04-A799-96B8-EBFE-D7E7C8A73815}"/>
              </a:ext>
            </a:extLst>
          </p:cNvPr>
          <p:cNvSpPr txBox="1"/>
          <p:nvPr/>
        </p:nvSpPr>
        <p:spPr>
          <a:xfrm>
            <a:off x="1206876" y="1512938"/>
            <a:ext cx="192063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a. </a:t>
            </a:r>
            <a:r>
              <a:rPr kumimoji="1" lang="ja-AU" altLang="en-US" sz="16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推薦コード取得</a:t>
            </a:r>
            <a:endParaRPr kumimoji="1" lang="ja-JP" altLang="en-US" sz="16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6C59377-9943-3E1F-7FE0-970CFFB4976B}"/>
              </a:ext>
            </a:extLst>
          </p:cNvPr>
          <p:cNvSpPr txBox="1"/>
          <p:nvPr/>
        </p:nvSpPr>
        <p:spPr>
          <a:xfrm>
            <a:off x="5135389" y="1507666"/>
            <a:ext cx="192063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b. </a:t>
            </a:r>
            <a:r>
              <a:rPr kumimoji="1" lang="ja-AU" altLang="en-US" sz="16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推薦コード提出</a:t>
            </a:r>
            <a:endParaRPr kumimoji="1" lang="ja-JP" altLang="en-US" sz="16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F4183CB1-EDB3-A754-929D-18E81A63A3C3}"/>
              </a:ext>
            </a:extLst>
          </p:cNvPr>
          <p:cNvGrpSpPr/>
          <p:nvPr/>
        </p:nvGrpSpPr>
        <p:grpSpPr>
          <a:xfrm>
            <a:off x="4835176" y="2333856"/>
            <a:ext cx="499439" cy="591135"/>
            <a:chOff x="10578525" y="2033062"/>
            <a:chExt cx="601944" cy="712459"/>
          </a:xfrm>
        </p:grpSpPr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B6954111-0099-F04C-92DD-D60710027C55}"/>
                </a:ext>
              </a:extLst>
            </p:cNvPr>
            <p:cNvGrpSpPr/>
            <p:nvPr/>
          </p:nvGrpSpPr>
          <p:grpSpPr>
            <a:xfrm>
              <a:off x="10578525" y="2033062"/>
              <a:ext cx="391886" cy="542811"/>
              <a:chOff x="9443884" y="2091230"/>
              <a:chExt cx="391886" cy="542811"/>
            </a:xfrm>
          </p:grpSpPr>
          <p:sp>
            <p:nvSpPr>
              <p:cNvPr id="44" name="1 つの角を切り取った四角形 43">
                <a:extLst>
                  <a:ext uri="{FF2B5EF4-FFF2-40B4-BE49-F238E27FC236}">
                    <a16:creationId xmlns:a16="http://schemas.microsoft.com/office/drawing/2014/main" id="{CCC5C31E-6EB9-AEA1-62B8-F721F1FE58B8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pic>
            <p:nvPicPr>
              <p:cNvPr id="45" name="図 44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E5779230-F2CF-10D6-4466-AB7ECDEF0A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2FF1EEF6-1ABD-5B83-CE3D-BF7921A78D7E}"/>
                </a:ext>
              </a:extLst>
            </p:cNvPr>
            <p:cNvGrpSpPr/>
            <p:nvPr/>
          </p:nvGrpSpPr>
          <p:grpSpPr>
            <a:xfrm>
              <a:off x="10686068" y="2107257"/>
              <a:ext cx="391886" cy="542811"/>
              <a:chOff x="9443884" y="2091230"/>
              <a:chExt cx="391886" cy="542811"/>
            </a:xfrm>
          </p:grpSpPr>
          <p:sp>
            <p:nvSpPr>
              <p:cNvPr id="42" name="1 つの角を切り取った四角形 41">
                <a:extLst>
                  <a:ext uri="{FF2B5EF4-FFF2-40B4-BE49-F238E27FC236}">
                    <a16:creationId xmlns:a16="http://schemas.microsoft.com/office/drawing/2014/main" id="{3BDC2CCF-CE9A-EBB6-88E5-206E867FDF6B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pic>
            <p:nvPicPr>
              <p:cNvPr id="43" name="図 42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D0A52361-DEDF-007C-D64F-A795C38E25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E6786BC7-34C6-6D58-EBA9-1132943C1FEB}"/>
                </a:ext>
              </a:extLst>
            </p:cNvPr>
            <p:cNvGrpSpPr/>
            <p:nvPr/>
          </p:nvGrpSpPr>
          <p:grpSpPr>
            <a:xfrm>
              <a:off x="10788583" y="2202710"/>
              <a:ext cx="391886" cy="542811"/>
              <a:chOff x="9443884" y="2091230"/>
              <a:chExt cx="391886" cy="542811"/>
            </a:xfrm>
          </p:grpSpPr>
          <p:sp>
            <p:nvSpPr>
              <p:cNvPr id="40" name="1 つの角を切り取った四角形 39">
                <a:extLst>
                  <a:ext uri="{FF2B5EF4-FFF2-40B4-BE49-F238E27FC236}">
                    <a16:creationId xmlns:a16="http://schemas.microsoft.com/office/drawing/2014/main" id="{2F78712D-18C1-715F-B270-1B34F9572189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pic>
            <p:nvPicPr>
              <p:cNvPr id="41" name="図 40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73CB7B69-4753-A077-DFE9-E75D325559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40FD3FC-641A-0E3E-545D-06C11CF4388C}"/>
              </a:ext>
            </a:extLst>
          </p:cNvPr>
          <p:cNvSpPr txBox="1"/>
          <p:nvPr/>
        </p:nvSpPr>
        <p:spPr>
          <a:xfrm>
            <a:off x="4352150" y="3056954"/>
            <a:ext cx="146281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AU" altLang="en-US" sz="1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推薦コード</a:t>
            </a:r>
            <a:endParaRPr lang="en-US" altLang="ja-AU" sz="1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algn="ctr"/>
            <a:r>
              <a:rPr kumimoji="1" lang="en-US" altLang="ja-JP" sz="1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(10</a:t>
            </a:r>
            <a:r>
              <a:rPr kumimoji="1" lang="ja-JP" altLang="en-US" sz="1400">
                <a:latin typeface="Hiragino Sans W4" panose="020B0400000000000000" pitchFamily="34" charset="-128"/>
                <a:ea typeface="Hiragino Sans W4" panose="020B0400000000000000" pitchFamily="34" charset="-128"/>
              </a:rPr>
              <a:t>コ</a:t>
            </a:r>
            <a:r>
              <a:rPr kumimoji="1" lang="en-US" altLang="ja-JP" sz="1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)</a:t>
            </a:r>
            <a:endParaRPr kumimoji="1" lang="ja-JP" altLang="en-US" sz="14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370A7E8-C4F7-BAFE-F2C7-5489B03085C5}"/>
              </a:ext>
            </a:extLst>
          </p:cNvPr>
          <p:cNvSpPr txBox="1"/>
          <p:nvPr/>
        </p:nvSpPr>
        <p:spPr>
          <a:xfrm>
            <a:off x="6486683" y="3168111"/>
            <a:ext cx="105597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400" dirty="0" err="1">
                <a:latin typeface="Hiragino Sans W4" panose="020B0400000000000000" pitchFamily="34" charset="-128"/>
                <a:ea typeface="Hiragino Sans W4" panose="020B0400000000000000" pitchFamily="34" charset="-128"/>
              </a:rPr>
              <a:t>LeetCode</a:t>
            </a:r>
            <a:endParaRPr kumimoji="1" lang="ja-JP" altLang="en-US" sz="14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pic>
        <p:nvPicPr>
          <p:cNvPr id="49" name="グラフィックス 48" descr="雲 枠線">
            <a:extLst>
              <a:ext uri="{FF2B5EF4-FFF2-40B4-BE49-F238E27FC236}">
                <a16:creationId xmlns:a16="http://schemas.microsoft.com/office/drawing/2014/main" id="{12031F8A-F05A-E742-AEF5-C846FCECF4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5245" y="2246710"/>
            <a:ext cx="738850" cy="738850"/>
          </a:xfrm>
          <a:prstGeom prst="rect">
            <a:avLst/>
          </a:prstGeom>
        </p:spPr>
      </p:pic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A42E1670-BBC3-1E8C-A90A-CAF9194FF11D}"/>
              </a:ext>
            </a:extLst>
          </p:cNvPr>
          <p:cNvCxnSpPr>
            <a:cxnSpLocks/>
          </p:cNvCxnSpPr>
          <p:nvPr/>
        </p:nvCxnSpPr>
        <p:spPr>
          <a:xfrm>
            <a:off x="5877667" y="2633104"/>
            <a:ext cx="24112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82F9C356-1C57-2491-12FA-71A8238AD9CB}"/>
              </a:ext>
            </a:extLst>
          </p:cNvPr>
          <p:cNvSpPr txBox="1"/>
          <p:nvPr/>
        </p:nvSpPr>
        <p:spPr>
          <a:xfrm>
            <a:off x="9069678" y="1510000"/>
            <a:ext cx="192063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c. </a:t>
            </a:r>
            <a:r>
              <a:rPr kumimoji="1" lang="ja-AU" altLang="en-US" sz="16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通過結果取得</a:t>
            </a:r>
            <a:endParaRPr kumimoji="1" lang="ja-JP" altLang="en-US" sz="16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E5205A7-4B4F-DC06-1CCB-7018B53C3129}"/>
              </a:ext>
            </a:extLst>
          </p:cNvPr>
          <p:cNvSpPr txBox="1"/>
          <p:nvPr/>
        </p:nvSpPr>
        <p:spPr>
          <a:xfrm>
            <a:off x="8590613" y="3158556"/>
            <a:ext cx="105597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400" dirty="0" err="1">
                <a:latin typeface="Hiragino Sans W4" panose="020B0400000000000000" pitchFamily="34" charset="-128"/>
                <a:ea typeface="Hiragino Sans W4" panose="020B0400000000000000" pitchFamily="34" charset="-128"/>
              </a:rPr>
              <a:t>LeetCode</a:t>
            </a:r>
            <a:endParaRPr kumimoji="1" lang="ja-JP" altLang="en-US" sz="14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pic>
        <p:nvPicPr>
          <p:cNvPr id="59" name="グラフィックス 58" descr="雲 枠線">
            <a:extLst>
              <a:ext uri="{FF2B5EF4-FFF2-40B4-BE49-F238E27FC236}">
                <a16:creationId xmlns:a16="http://schemas.microsoft.com/office/drawing/2014/main" id="{1D117A4F-9301-AB4F-A6B2-A2E77A5A1A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49175" y="2237155"/>
            <a:ext cx="738850" cy="738850"/>
          </a:xfrm>
          <a:prstGeom prst="rect">
            <a:avLst/>
          </a:prstGeom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F52D4885-9FCB-799F-8D50-9B006E116E5F}"/>
              </a:ext>
            </a:extLst>
          </p:cNvPr>
          <p:cNvCxnSpPr>
            <a:cxnSpLocks/>
          </p:cNvCxnSpPr>
          <p:nvPr/>
        </p:nvCxnSpPr>
        <p:spPr>
          <a:xfrm>
            <a:off x="9912090" y="2647707"/>
            <a:ext cx="24112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図 60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BA1A835D-DE60-BCB9-7AB1-10D6790BB1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11171497" y="2080245"/>
            <a:ext cx="325152" cy="403213"/>
          </a:xfrm>
          <a:prstGeom prst="rect">
            <a:avLst/>
          </a:prstGeom>
          <a:noFill/>
        </p:spPr>
      </p:pic>
      <p:pic>
        <p:nvPicPr>
          <p:cNvPr id="63" name="図 62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08C73428-5A95-72C6-44FE-15BFEA3171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10367615" y="2080245"/>
            <a:ext cx="325152" cy="403213"/>
          </a:xfrm>
          <a:prstGeom prst="rect">
            <a:avLst/>
          </a:prstGeom>
          <a:noFill/>
        </p:spPr>
      </p:pic>
      <p:pic>
        <p:nvPicPr>
          <p:cNvPr id="64" name="図 6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12C07B99-54E2-243E-F1A4-002E10915A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10756218" y="2647994"/>
            <a:ext cx="325152" cy="403213"/>
          </a:xfrm>
          <a:prstGeom prst="rect">
            <a:avLst/>
          </a:prstGeom>
          <a:noFill/>
        </p:spPr>
      </p:pic>
      <p:sp>
        <p:nvSpPr>
          <p:cNvPr id="65" name="ドーナツ 64">
            <a:extLst>
              <a:ext uri="{FF2B5EF4-FFF2-40B4-BE49-F238E27FC236}">
                <a16:creationId xmlns:a16="http://schemas.microsoft.com/office/drawing/2014/main" id="{F5ADDA58-94C0-62A0-958C-79AF163F4138}"/>
              </a:ext>
            </a:extLst>
          </p:cNvPr>
          <p:cNvSpPr/>
          <p:nvPr/>
        </p:nvSpPr>
        <p:spPr>
          <a:xfrm>
            <a:off x="10558142" y="1999856"/>
            <a:ext cx="197498" cy="197498"/>
          </a:xfrm>
          <a:prstGeom prst="donut">
            <a:avLst/>
          </a:prstGeom>
          <a:solidFill>
            <a:srgbClr val="FF00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6" name="ドーナツ 65">
            <a:extLst>
              <a:ext uri="{FF2B5EF4-FFF2-40B4-BE49-F238E27FC236}">
                <a16:creationId xmlns:a16="http://schemas.microsoft.com/office/drawing/2014/main" id="{7AFE8803-A27D-503A-552F-E5E1DA29D887}"/>
              </a:ext>
            </a:extLst>
          </p:cNvPr>
          <p:cNvSpPr/>
          <p:nvPr/>
        </p:nvSpPr>
        <p:spPr>
          <a:xfrm>
            <a:off x="10946604" y="2559755"/>
            <a:ext cx="197498" cy="197498"/>
          </a:xfrm>
          <a:prstGeom prst="donut">
            <a:avLst/>
          </a:prstGeom>
          <a:solidFill>
            <a:srgbClr val="FF00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十字形 66">
            <a:extLst>
              <a:ext uri="{FF2B5EF4-FFF2-40B4-BE49-F238E27FC236}">
                <a16:creationId xmlns:a16="http://schemas.microsoft.com/office/drawing/2014/main" id="{0C0E7043-4BF7-AEAE-1D81-31D2EFC0FF41}"/>
              </a:ext>
            </a:extLst>
          </p:cNvPr>
          <p:cNvSpPr/>
          <p:nvPr/>
        </p:nvSpPr>
        <p:spPr>
          <a:xfrm rot="2722483" flipH="1">
            <a:off x="11371341" y="1999405"/>
            <a:ext cx="179958" cy="179958"/>
          </a:xfrm>
          <a:prstGeom prst="plus">
            <a:avLst>
              <a:gd name="adj" fmla="val 34806"/>
            </a:avLst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B3FE35-946E-BD67-D77A-F0510D6670F2}"/>
              </a:ext>
            </a:extLst>
          </p:cNvPr>
          <p:cNvSpPr txBox="1"/>
          <p:nvPr/>
        </p:nvSpPr>
        <p:spPr>
          <a:xfrm>
            <a:off x="10352795" y="3171049"/>
            <a:ext cx="109130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AU" altLang="en-US" sz="1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通過か否か</a:t>
            </a:r>
            <a:endParaRPr kumimoji="1" lang="ja-JP" altLang="en-US" sz="14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7E7D481E-ABD4-57AC-CC99-867AB52C208A}"/>
              </a:ext>
            </a:extLst>
          </p:cNvPr>
          <p:cNvCxnSpPr/>
          <p:nvPr/>
        </p:nvCxnSpPr>
        <p:spPr>
          <a:xfrm>
            <a:off x="208577" y="4067503"/>
            <a:ext cx="11846789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70">
            <a:extLst>
              <a:ext uri="{FF2B5EF4-FFF2-40B4-BE49-F238E27FC236}">
                <a16:creationId xmlns:a16="http://schemas.microsoft.com/office/drawing/2014/main" id="{EEF95E67-BC67-2734-C2C9-4CE47CBA4C0C}"/>
              </a:ext>
            </a:extLst>
          </p:cNvPr>
          <p:cNvSpPr/>
          <p:nvPr/>
        </p:nvSpPr>
        <p:spPr>
          <a:xfrm>
            <a:off x="5534889" y="4443979"/>
            <a:ext cx="5799183" cy="209089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C183BA58-5037-9C8E-C0EC-2C9EC55DF569}"/>
              </a:ext>
            </a:extLst>
          </p:cNvPr>
          <p:cNvGrpSpPr/>
          <p:nvPr/>
        </p:nvGrpSpPr>
        <p:grpSpPr>
          <a:xfrm>
            <a:off x="467496" y="4268574"/>
            <a:ext cx="3399394" cy="2263814"/>
            <a:chOff x="467496" y="4134641"/>
            <a:chExt cx="3399394" cy="2263814"/>
          </a:xfrm>
        </p:grpSpPr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19232244-828E-2FC6-A6B6-C1731113768C}"/>
                </a:ext>
              </a:extLst>
            </p:cNvPr>
            <p:cNvSpPr/>
            <p:nvPr/>
          </p:nvSpPr>
          <p:spPr>
            <a:xfrm>
              <a:off x="467496" y="4307561"/>
              <a:ext cx="3399394" cy="209089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5F9CB120-8261-5690-C3DA-5AA4EADEE1A5}"/>
                </a:ext>
              </a:extLst>
            </p:cNvPr>
            <p:cNvSpPr txBox="1"/>
            <p:nvPr/>
          </p:nvSpPr>
          <p:spPr>
            <a:xfrm>
              <a:off x="1125708" y="4134641"/>
              <a:ext cx="208180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600" dirty="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d. </a:t>
              </a:r>
              <a:r>
                <a:rPr kumimoji="1" lang="ja-AU" altLang="en-US" sz="1600" dirty="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テストケース作成</a:t>
              </a:r>
              <a:endParaRPr kumimoji="1" lang="ja-JP" altLang="en-US" sz="1600">
                <a:latin typeface="Hiragino Sans W4" panose="020B0400000000000000" pitchFamily="34" charset="-128"/>
                <a:ea typeface="Hiragino Sans W4" panose="020B0400000000000000" pitchFamily="34" charset="-128"/>
              </a:endParaRPr>
            </a:p>
          </p:txBody>
        </p:sp>
      </p:grpSp>
      <p:pic>
        <p:nvPicPr>
          <p:cNvPr id="74" name="図 7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5459DF4B-4A2F-E6E8-9312-2A6C099BDA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rcRect l="9600" r="9760"/>
          <a:stretch/>
        </p:blipFill>
        <p:spPr>
          <a:xfrm>
            <a:off x="727237" y="5087246"/>
            <a:ext cx="425500" cy="527651"/>
          </a:xfrm>
          <a:prstGeom prst="rect">
            <a:avLst/>
          </a:prstGeom>
          <a:noFill/>
        </p:spPr>
      </p:pic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BDAFA9A9-B6C7-5704-AB3C-0D8E3A47146A}"/>
              </a:ext>
            </a:extLst>
          </p:cNvPr>
          <p:cNvCxnSpPr>
            <a:cxnSpLocks/>
          </p:cNvCxnSpPr>
          <p:nvPr/>
        </p:nvCxnSpPr>
        <p:spPr>
          <a:xfrm>
            <a:off x="1377669" y="5350058"/>
            <a:ext cx="24112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3AC3833A-CAA5-3A93-33B9-9211BF25352B}"/>
              </a:ext>
            </a:extLst>
          </p:cNvPr>
          <p:cNvCxnSpPr>
            <a:cxnSpLocks/>
          </p:cNvCxnSpPr>
          <p:nvPr/>
        </p:nvCxnSpPr>
        <p:spPr>
          <a:xfrm>
            <a:off x="2717079" y="5353878"/>
            <a:ext cx="24112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6CFCF68C-1182-2755-DC97-8001481E0AFD}"/>
              </a:ext>
            </a:extLst>
          </p:cNvPr>
          <p:cNvSpPr txBox="1"/>
          <p:nvPr/>
        </p:nvSpPr>
        <p:spPr>
          <a:xfrm>
            <a:off x="1435782" y="5877607"/>
            <a:ext cx="146281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400" dirty="0" err="1">
                <a:latin typeface="Hiragino Sans W4" panose="020B0400000000000000" pitchFamily="34" charset="-128"/>
                <a:ea typeface="Hiragino Sans W4" panose="020B0400000000000000" pitchFamily="34" charset="-128"/>
              </a:rPr>
              <a:t>ChatGPT</a:t>
            </a:r>
            <a:endParaRPr kumimoji="1" lang="ja-JP" altLang="en-US" sz="14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E63C42A1-9590-F6B8-EC6B-905E6A4CA2BC}"/>
              </a:ext>
            </a:extLst>
          </p:cNvPr>
          <p:cNvSpPr txBox="1"/>
          <p:nvPr/>
        </p:nvSpPr>
        <p:spPr>
          <a:xfrm>
            <a:off x="208577" y="5877607"/>
            <a:ext cx="146281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AU" altLang="en-US" sz="1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問題</a:t>
            </a:r>
            <a:endParaRPr kumimoji="1" lang="ja-JP" altLang="en-US" sz="14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47B174D9-05A9-3400-A8BA-3591DA8B4562}"/>
              </a:ext>
            </a:extLst>
          </p:cNvPr>
          <p:cNvSpPr txBox="1"/>
          <p:nvPr/>
        </p:nvSpPr>
        <p:spPr>
          <a:xfrm>
            <a:off x="2611068" y="5785117"/>
            <a:ext cx="146281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testcase</a:t>
            </a:r>
          </a:p>
          <a:p>
            <a:pPr algn="ctr"/>
            <a:r>
              <a:rPr kumimoji="1" lang="en-US" altLang="ja-JP" sz="1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(</a:t>
            </a:r>
            <a:r>
              <a:rPr kumimoji="1" lang="ja-AU" altLang="en-US" sz="1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入力のみ</a:t>
            </a:r>
            <a:r>
              <a:rPr kumimoji="1" lang="en-US" altLang="ja-JP" sz="1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)</a:t>
            </a:r>
            <a:endParaRPr kumimoji="1" lang="ja-JP" altLang="en-US" sz="14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pic>
        <p:nvPicPr>
          <p:cNvPr id="91" name="グラフィックス 90" descr="原子 枠線">
            <a:extLst>
              <a:ext uri="{FF2B5EF4-FFF2-40B4-BE49-F238E27FC236}">
                <a16:creationId xmlns:a16="http://schemas.microsoft.com/office/drawing/2014/main" id="{781C3E22-3DF1-2611-053E-4122DF5112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23073" y="4949332"/>
            <a:ext cx="777301" cy="777301"/>
          </a:xfrm>
          <a:prstGeom prst="rect">
            <a:avLst/>
          </a:prstGeom>
        </p:spPr>
      </p:pic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60A69A67-3D9A-165B-5F1F-F9D51D71BA90}"/>
              </a:ext>
            </a:extLst>
          </p:cNvPr>
          <p:cNvGrpSpPr/>
          <p:nvPr/>
        </p:nvGrpSpPr>
        <p:grpSpPr>
          <a:xfrm>
            <a:off x="3124741" y="5054347"/>
            <a:ext cx="491240" cy="581430"/>
            <a:chOff x="10578525" y="2033062"/>
            <a:chExt cx="601944" cy="712459"/>
          </a:xfrm>
        </p:grpSpPr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B289E489-B258-E07D-D9A5-C603DCFD24BF}"/>
                </a:ext>
              </a:extLst>
            </p:cNvPr>
            <p:cNvGrpSpPr/>
            <p:nvPr/>
          </p:nvGrpSpPr>
          <p:grpSpPr>
            <a:xfrm>
              <a:off x="10578525" y="2033062"/>
              <a:ext cx="391886" cy="542811"/>
              <a:chOff x="9443884" y="2091230"/>
              <a:chExt cx="391886" cy="542811"/>
            </a:xfrm>
          </p:grpSpPr>
          <p:sp>
            <p:nvSpPr>
              <p:cNvPr id="100" name="1 つの角を切り取った四角形 99">
                <a:extLst>
                  <a:ext uri="{FF2B5EF4-FFF2-40B4-BE49-F238E27FC236}">
                    <a16:creationId xmlns:a16="http://schemas.microsoft.com/office/drawing/2014/main" id="{2EA5FBC1-646B-8E16-C002-49CD68AEA138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/>
              </a:p>
            </p:txBody>
          </p:sp>
          <p:pic>
            <p:nvPicPr>
              <p:cNvPr id="101" name="図 100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6E14D779-AE9A-A2C7-A11D-5A21C33B66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5B647C76-8749-0A72-0D74-803EA1092BD2}"/>
                </a:ext>
              </a:extLst>
            </p:cNvPr>
            <p:cNvGrpSpPr/>
            <p:nvPr/>
          </p:nvGrpSpPr>
          <p:grpSpPr>
            <a:xfrm>
              <a:off x="10686068" y="2107257"/>
              <a:ext cx="391886" cy="542811"/>
              <a:chOff x="9443884" y="2091230"/>
              <a:chExt cx="391886" cy="542811"/>
            </a:xfrm>
          </p:grpSpPr>
          <p:sp>
            <p:nvSpPr>
              <p:cNvPr id="98" name="1 つの角を切り取った四角形 97">
                <a:extLst>
                  <a:ext uri="{FF2B5EF4-FFF2-40B4-BE49-F238E27FC236}">
                    <a16:creationId xmlns:a16="http://schemas.microsoft.com/office/drawing/2014/main" id="{2D22C27A-E9B1-772A-5FFE-A14F99AEE4AC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/>
              </a:p>
            </p:txBody>
          </p:sp>
          <p:pic>
            <p:nvPicPr>
              <p:cNvPr id="99" name="図 98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4DA1BA80-E1ED-2B28-DE31-DB0CDBBA2B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39C6C91B-EDC9-1AB1-F703-AEB0A45D11E5}"/>
                </a:ext>
              </a:extLst>
            </p:cNvPr>
            <p:cNvGrpSpPr/>
            <p:nvPr/>
          </p:nvGrpSpPr>
          <p:grpSpPr>
            <a:xfrm>
              <a:off x="10788583" y="2202710"/>
              <a:ext cx="391886" cy="542811"/>
              <a:chOff x="9443884" y="2091230"/>
              <a:chExt cx="391886" cy="542811"/>
            </a:xfrm>
          </p:grpSpPr>
          <p:sp>
            <p:nvSpPr>
              <p:cNvPr id="96" name="1 つの角を切り取った四角形 95">
                <a:extLst>
                  <a:ext uri="{FF2B5EF4-FFF2-40B4-BE49-F238E27FC236}">
                    <a16:creationId xmlns:a16="http://schemas.microsoft.com/office/drawing/2014/main" id="{2A07BF91-A671-36A0-91AE-6BC4211FDAA2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/>
              </a:p>
            </p:txBody>
          </p:sp>
          <p:pic>
            <p:nvPicPr>
              <p:cNvPr id="97" name="図 96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6BF3411D-7254-2398-F0F0-3762CAFE1F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1073EBF4-FBBA-DCA6-1C16-0F424D2CCA1F}"/>
              </a:ext>
            </a:extLst>
          </p:cNvPr>
          <p:cNvSpPr txBox="1"/>
          <p:nvPr/>
        </p:nvSpPr>
        <p:spPr>
          <a:xfrm>
            <a:off x="3950551" y="5804926"/>
            <a:ext cx="146281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testcase</a:t>
            </a:r>
          </a:p>
          <a:p>
            <a:pPr algn="ctr"/>
            <a:r>
              <a:rPr kumimoji="1" lang="ja-AU" altLang="en-US" sz="1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出力作成</a:t>
            </a:r>
            <a:endParaRPr kumimoji="1" lang="en-US" altLang="ja-JP" sz="1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49D8F92E-9CEF-560F-58F6-6390F8681C87}"/>
              </a:ext>
            </a:extLst>
          </p:cNvPr>
          <p:cNvGrpSpPr/>
          <p:nvPr/>
        </p:nvGrpSpPr>
        <p:grpSpPr>
          <a:xfrm>
            <a:off x="4464224" y="5074156"/>
            <a:ext cx="491240" cy="581430"/>
            <a:chOff x="10578525" y="2033062"/>
            <a:chExt cx="601944" cy="712459"/>
          </a:xfrm>
        </p:grpSpPr>
        <p:grpSp>
          <p:nvGrpSpPr>
            <p:cNvPr id="104" name="グループ化 103">
              <a:extLst>
                <a:ext uri="{FF2B5EF4-FFF2-40B4-BE49-F238E27FC236}">
                  <a16:creationId xmlns:a16="http://schemas.microsoft.com/office/drawing/2014/main" id="{7C432BE6-4AB8-90F1-3B1C-DB73DD1050C4}"/>
                </a:ext>
              </a:extLst>
            </p:cNvPr>
            <p:cNvGrpSpPr/>
            <p:nvPr/>
          </p:nvGrpSpPr>
          <p:grpSpPr>
            <a:xfrm>
              <a:off x="10578525" y="2033062"/>
              <a:ext cx="391886" cy="542811"/>
              <a:chOff x="9443884" y="2091230"/>
              <a:chExt cx="391886" cy="542811"/>
            </a:xfrm>
          </p:grpSpPr>
          <p:sp>
            <p:nvSpPr>
              <p:cNvPr id="111" name="1 つの角を切り取った四角形 110">
                <a:extLst>
                  <a:ext uri="{FF2B5EF4-FFF2-40B4-BE49-F238E27FC236}">
                    <a16:creationId xmlns:a16="http://schemas.microsoft.com/office/drawing/2014/main" id="{709847E7-E3D5-5EC9-E42B-64475900DB3A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b="1" dirty="0"/>
              </a:p>
            </p:txBody>
          </p:sp>
          <p:pic>
            <p:nvPicPr>
              <p:cNvPr id="112" name="図 111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51832B4D-003A-054B-3522-5050196729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105" name="グループ化 104">
              <a:extLst>
                <a:ext uri="{FF2B5EF4-FFF2-40B4-BE49-F238E27FC236}">
                  <a16:creationId xmlns:a16="http://schemas.microsoft.com/office/drawing/2014/main" id="{5D631DC1-C74F-EB02-9BA2-3E17F77B98D3}"/>
                </a:ext>
              </a:extLst>
            </p:cNvPr>
            <p:cNvGrpSpPr/>
            <p:nvPr/>
          </p:nvGrpSpPr>
          <p:grpSpPr>
            <a:xfrm>
              <a:off x="10686068" y="2107257"/>
              <a:ext cx="391886" cy="542811"/>
              <a:chOff x="9443884" y="2091230"/>
              <a:chExt cx="391886" cy="542811"/>
            </a:xfrm>
          </p:grpSpPr>
          <p:sp>
            <p:nvSpPr>
              <p:cNvPr id="109" name="1 つの角を切り取った四角形 108">
                <a:extLst>
                  <a:ext uri="{FF2B5EF4-FFF2-40B4-BE49-F238E27FC236}">
                    <a16:creationId xmlns:a16="http://schemas.microsoft.com/office/drawing/2014/main" id="{C865D7DE-AA57-D77E-81DA-110EECF77E02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b="1" dirty="0"/>
              </a:p>
            </p:txBody>
          </p:sp>
          <p:pic>
            <p:nvPicPr>
              <p:cNvPr id="110" name="図 109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0F882ED9-7B6A-8DC5-47A8-6BA486CB9F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106" name="グループ化 105">
              <a:extLst>
                <a:ext uri="{FF2B5EF4-FFF2-40B4-BE49-F238E27FC236}">
                  <a16:creationId xmlns:a16="http://schemas.microsoft.com/office/drawing/2014/main" id="{A5857AE2-36F5-C02C-B868-0A814D3FF3C4}"/>
                </a:ext>
              </a:extLst>
            </p:cNvPr>
            <p:cNvGrpSpPr/>
            <p:nvPr/>
          </p:nvGrpSpPr>
          <p:grpSpPr>
            <a:xfrm>
              <a:off x="10788583" y="2202710"/>
              <a:ext cx="391886" cy="542811"/>
              <a:chOff x="9443884" y="2091230"/>
              <a:chExt cx="391886" cy="542811"/>
            </a:xfrm>
          </p:grpSpPr>
          <p:sp>
            <p:nvSpPr>
              <p:cNvPr id="107" name="1 つの角を切り取った四角形 106">
                <a:extLst>
                  <a:ext uri="{FF2B5EF4-FFF2-40B4-BE49-F238E27FC236}">
                    <a16:creationId xmlns:a16="http://schemas.microsoft.com/office/drawing/2014/main" id="{8DCD910E-E63C-B8E0-1D35-4E88D4B3380C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b="1" dirty="0"/>
              </a:p>
            </p:txBody>
          </p:sp>
          <p:pic>
            <p:nvPicPr>
              <p:cNvPr id="108" name="図 107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5663FD02-6DBB-1E78-CDEE-E6D57B6C94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</p:grp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EBDD764A-C107-DFFF-EE22-E988C9D1A4B1}"/>
              </a:ext>
            </a:extLst>
          </p:cNvPr>
          <p:cNvCxnSpPr>
            <a:cxnSpLocks/>
          </p:cNvCxnSpPr>
          <p:nvPr/>
        </p:nvCxnSpPr>
        <p:spPr>
          <a:xfrm>
            <a:off x="4078838" y="5332461"/>
            <a:ext cx="24112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ED2138FC-8FDD-11EA-50DC-14226F48950A}"/>
              </a:ext>
            </a:extLst>
          </p:cNvPr>
          <p:cNvCxnSpPr>
            <a:cxnSpLocks/>
          </p:cNvCxnSpPr>
          <p:nvPr/>
        </p:nvCxnSpPr>
        <p:spPr>
          <a:xfrm flipV="1">
            <a:off x="5154453" y="5330171"/>
            <a:ext cx="7130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489F8082-3A66-1CE0-0B7D-156D2BAF45FD}"/>
              </a:ext>
            </a:extLst>
          </p:cNvPr>
          <p:cNvCxnSpPr>
            <a:cxnSpLocks/>
          </p:cNvCxnSpPr>
          <p:nvPr/>
        </p:nvCxnSpPr>
        <p:spPr>
          <a:xfrm>
            <a:off x="6791739" y="5342463"/>
            <a:ext cx="24112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図 126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11F7A22A-E05F-C5CD-48C9-AD2D9591CD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8171744" y="4832129"/>
            <a:ext cx="325152" cy="403213"/>
          </a:xfrm>
          <a:prstGeom prst="rect">
            <a:avLst/>
          </a:prstGeom>
          <a:noFill/>
        </p:spPr>
      </p:pic>
      <p:pic>
        <p:nvPicPr>
          <p:cNvPr id="128" name="図 12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78C95B72-EAD4-4EDA-4020-CE3731830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7367862" y="4832129"/>
            <a:ext cx="325152" cy="403213"/>
          </a:xfrm>
          <a:prstGeom prst="rect">
            <a:avLst/>
          </a:prstGeom>
          <a:noFill/>
        </p:spPr>
      </p:pic>
      <p:pic>
        <p:nvPicPr>
          <p:cNvPr id="129" name="図 128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742EEFC2-AC71-BEA0-A0A9-B0A7D0C6CC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7756465" y="5399878"/>
            <a:ext cx="325152" cy="403213"/>
          </a:xfrm>
          <a:prstGeom prst="rect">
            <a:avLst/>
          </a:prstGeom>
          <a:noFill/>
        </p:spPr>
      </p:pic>
      <p:sp>
        <p:nvSpPr>
          <p:cNvPr id="130" name="ドーナツ 129">
            <a:extLst>
              <a:ext uri="{FF2B5EF4-FFF2-40B4-BE49-F238E27FC236}">
                <a16:creationId xmlns:a16="http://schemas.microsoft.com/office/drawing/2014/main" id="{8DC91D58-ED0B-D5F8-7222-F3521F4848DF}"/>
              </a:ext>
            </a:extLst>
          </p:cNvPr>
          <p:cNvSpPr/>
          <p:nvPr/>
        </p:nvSpPr>
        <p:spPr>
          <a:xfrm>
            <a:off x="7558389" y="4751740"/>
            <a:ext cx="197498" cy="197498"/>
          </a:xfrm>
          <a:prstGeom prst="donut">
            <a:avLst/>
          </a:prstGeom>
          <a:solidFill>
            <a:srgbClr val="FF00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1" name="ドーナツ 130">
            <a:extLst>
              <a:ext uri="{FF2B5EF4-FFF2-40B4-BE49-F238E27FC236}">
                <a16:creationId xmlns:a16="http://schemas.microsoft.com/office/drawing/2014/main" id="{B15C30B5-57FF-B64C-ACAB-219694B9E3AA}"/>
              </a:ext>
            </a:extLst>
          </p:cNvPr>
          <p:cNvSpPr/>
          <p:nvPr/>
        </p:nvSpPr>
        <p:spPr>
          <a:xfrm>
            <a:off x="7946851" y="5311639"/>
            <a:ext cx="197498" cy="197498"/>
          </a:xfrm>
          <a:prstGeom prst="donut">
            <a:avLst/>
          </a:prstGeom>
          <a:solidFill>
            <a:srgbClr val="FF00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2" name="十字形 131">
            <a:extLst>
              <a:ext uri="{FF2B5EF4-FFF2-40B4-BE49-F238E27FC236}">
                <a16:creationId xmlns:a16="http://schemas.microsoft.com/office/drawing/2014/main" id="{75CB904F-D3D2-4EA1-DE69-08171B9EAB54}"/>
              </a:ext>
            </a:extLst>
          </p:cNvPr>
          <p:cNvSpPr/>
          <p:nvPr/>
        </p:nvSpPr>
        <p:spPr>
          <a:xfrm rot="2722483" flipH="1">
            <a:off x="8371588" y="4751289"/>
            <a:ext cx="179958" cy="179958"/>
          </a:xfrm>
          <a:prstGeom prst="plus">
            <a:avLst>
              <a:gd name="adj" fmla="val 34806"/>
            </a:avLst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4D44A1B9-E79A-65B2-7C1E-C559E2AF912B}"/>
              </a:ext>
            </a:extLst>
          </p:cNvPr>
          <p:cNvSpPr txBox="1"/>
          <p:nvPr/>
        </p:nvSpPr>
        <p:spPr>
          <a:xfrm>
            <a:off x="8636295" y="6055555"/>
            <a:ext cx="109130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AU" altLang="en-US" sz="1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比較</a:t>
            </a:r>
            <a:endParaRPr kumimoji="1" lang="ja-JP" altLang="en-US" sz="14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30FD0B81-67DE-3B8B-E30E-A52EFAB3502E}"/>
              </a:ext>
            </a:extLst>
          </p:cNvPr>
          <p:cNvSpPr txBox="1"/>
          <p:nvPr/>
        </p:nvSpPr>
        <p:spPr>
          <a:xfrm>
            <a:off x="5858929" y="4266026"/>
            <a:ext cx="305033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e. </a:t>
            </a:r>
            <a:r>
              <a:rPr kumimoji="1" lang="en-US" altLang="ja-AU" sz="16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c</a:t>
            </a:r>
            <a:r>
              <a:rPr kumimoji="1" lang="ja-AU" altLang="en-US" sz="16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の結果とマッチするか確認</a:t>
            </a:r>
            <a:endParaRPr kumimoji="1" lang="ja-JP" altLang="en-US" sz="16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pic>
        <p:nvPicPr>
          <p:cNvPr id="135" name="図 134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B35A2EB1-A8A1-5656-0199-F40ED0D2AE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10619971" y="4786082"/>
            <a:ext cx="325152" cy="403213"/>
          </a:xfrm>
          <a:prstGeom prst="rect">
            <a:avLst/>
          </a:prstGeom>
          <a:noFill/>
        </p:spPr>
      </p:pic>
      <p:pic>
        <p:nvPicPr>
          <p:cNvPr id="136" name="図 135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5879071D-56D3-4CE1-D591-D4CA61292C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9816089" y="4786082"/>
            <a:ext cx="325152" cy="403213"/>
          </a:xfrm>
          <a:prstGeom prst="rect">
            <a:avLst/>
          </a:prstGeom>
          <a:noFill/>
        </p:spPr>
      </p:pic>
      <p:pic>
        <p:nvPicPr>
          <p:cNvPr id="137" name="図 136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C464BC07-4B4A-F4C3-9E13-0017F6A466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10204692" y="5353831"/>
            <a:ext cx="325152" cy="403213"/>
          </a:xfrm>
          <a:prstGeom prst="rect">
            <a:avLst/>
          </a:prstGeom>
          <a:noFill/>
        </p:spPr>
      </p:pic>
      <p:sp>
        <p:nvSpPr>
          <p:cNvPr id="138" name="ドーナツ 137">
            <a:extLst>
              <a:ext uri="{FF2B5EF4-FFF2-40B4-BE49-F238E27FC236}">
                <a16:creationId xmlns:a16="http://schemas.microsoft.com/office/drawing/2014/main" id="{0CB6BCD8-A2F1-5636-9D76-A8C027791EE1}"/>
              </a:ext>
            </a:extLst>
          </p:cNvPr>
          <p:cNvSpPr/>
          <p:nvPr/>
        </p:nvSpPr>
        <p:spPr>
          <a:xfrm>
            <a:off x="10006616" y="4705693"/>
            <a:ext cx="197498" cy="197498"/>
          </a:xfrm>
          <a:prstGeom prst="donut">
            <a:avLst/>
          </a:prstGeom>
          <a:solidFill>
            <a:srgbClr val="FF00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9" name="ドーナツ 138">
            <a:extLst>
              <a:ext uri="{FF2B5EF4-FFF2-40B4-BE49-F238E27FC236}">
                <a16:creationId xmlns:a16="http://schemas.microsoft.com/office/drawing/2014/main" id="{64B6D29D-6A76-9FA0-2923-FC0952A6158A}"/>
              </a:ext>
            </a:extLst>
          </p:cNvPr>
          <p:cNvSpPr/>
          <p:nvPr/>
        </p:nvSpPr>
        <p:spPr>
          <a:xfrm>
            <a:off x="10395078" y="5265592"/>
            <a:ext cx="197498" cy="197498"/>
          </a:xfrm>
          <a:prstGeom prst="donut">
            <a:avLst/>
          </a:prstGeom>
          <a:solidFill>
            <a:srgbClr val="FF00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0" name="十字形 139">
            <a:extLst>
              <a:ext uri="{FF2B5EF4-FFF2-40B4-BE49-F238E27FC236}">
                <a16:creationId xmlns:a16="http://schemas.microsoft.com/office/drawing/2014/main" id="{5FB253CB-3609-D760-B9EA-068F52A937F7}"/>
              </a:ext>
            </a:extLst>
          </p:cNvPr>
          <p:cNvSpPr/>
          <p:nvPr/>
        </p:nvSpPr>
        <p:spPr>
          <a:xfrm rot="2722483" flipH="1">
            <a:off x="10819815" y="4705242"/>
            <a:ext cx="179958" cy="179958"/>
          </a:xfrm>
          <a:prstGeom prst="plus">
            <a:avLst>
              <a:gd name="adj" fmla="val 34806"/>
            </a:avLst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AA1C0E2A-DE34-991A-D61F-8F8909C51144}"/>
              </a:ext>
            </a:extLst>
          </p:cNvPr>
          <p:cNvSpPr/>
          <p:nvPr/>
        </p:nvSpPr>
        <p:spPr>
          <a:xfrm>
            <a:off x="7173883" y="4667974"/>
            <a:ext cx="1647581" cy="1209628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AU" altLang="en-US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96333263-02CB-3EFE-11EB-3138480F8073}"/>
              </a:ext>
            </a:extLst>
          </p:cNvPr>
          <p:cNvSpPr/>
          <p:nvPr/>
        </p:nvSpPr>
        <p:spPr>
          <a:xfrm>
            <a:off x="9553671" y="4650649"/>
            <a:ext cx="1647581" cy="120962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AU" altLang="en-US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722361F1-6D85-19D6-C648-5B93B297D3FA}"/>
              </a:ext>
            </a:extLst>
          </p:cNvPr>
          <p:cNvSpPr/>
          <p:nvPr/>
        </p:nvSpPr>
        <p:spPr>
          <a:xfrm>
            <a:off x="10230638" y="1953523"/>
            <a:ext cx="1389459" cy="120962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AU" altLang="en-US"/>
          </a:p>
        </p:txBody>
      </p: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90C70735-5B9F-4A04-9F07-6557AE1CE9B2}"/>
              </a:ext>
            </a:extLst>
          </p:cNvPr>
          <p:cNvCxnSpPr>
            <a:cxnSpLocks/>
          </p:cNvCxnSpPr>
          <p:nvPr/>
        </p:nvCxnSpPr>
        <p:spPr>
          <a:xfrm>
            <a:off x="8922696" y="5330171"/>
            <a:ext cx="508063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曲線コネクタ 145">
            <a:extLst>
              <a:ext uri="{FF2B5EF4-FFF2-40B4-BE49-F238E27FC236}">
                <a16:creationId xmlns:a16="http://schemas.microsoft.com/office/drawing/2014/main" id="{0D6579C9-4B8B-3F7A-4A34-805CBEF12036}"/>
              </a:ext>
            </a:extLst>
          </p:cNvPr>
          <p:cNvCxnSpPr>
            <a:stCxn id="143" idx="3"/>
            <a:endCxn id="142" idx="3"/>
          </p:cNvCxnSpPr>
          <p:nvPr/>
        </p:nvCxnSpPr>
        <p:spPr>
          <a:xfrm flipH="1">
            <a:off x="11201252" y="2558337"/>
            <a:ext cx="418845" cy="2697126"/>
          </a:xfrm>
          <a:prstGeom prst="curvedConnector3">
            <a:avLst>
              <a:gd name="adj1" fmla="val -54579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グループ化 146">
            <a:extLst>
              <a:ext uri="{FF2B5EF4-FFF2-40B4-BE49-F238E27FC236}">
                <a16:creationId xmlns:a16="http://schemas.microsoft.com/office/drawing/2014/main" id="{CAF0CAE8-2B8D-70E8-6849-5C609AF14F0B}"/>
              </a:ext>
            </a:extLst>
          </p:cNvPr>
          <p:cNvGrpSpPr/>
          <p:nvPr/>
        </p:nvGrpSpPr>
        <p:grpSpPr>
          <a:xfrm>
            <a:off x="6032826" y="5073615"/>
            <a:ext cx="499439" cy="591135"/>
            <a:chOff x="10578525" y="2033062"/>
            <a:chExt cx="601944" cy="712459"/>
          </a:xfrm>
        </p:grpSpPr>
        <p:grpSp>
          <p:nvGrpSpPr>
            <p:cNvPr id="148" name="グループ化 147">
              <a:extLst>
                <a:ext uri="{FF2B5EF4-FFF2-40B4-BE49-F238E27FC236}">
                  <a16:creationId xmlns:a16="http://schemas.microsoft.com/office/drawing/2014/main" id="{F9B8825D-3969-CF8E-C44C-B5B93E898120}"/>
                </a:ext>
              </a:extLst>
            </p:cNvPr>
            <p:cNvGrpSpPr/>
            <p:nvPr/>
          </p:nvGrpSpPr>
          <p:grpSpPr>
            <a:xfrm>
              <a:off x="10578525" y="2033062"/>
              <a:ext cx="391886" cy="542811"/>
              <a:chOff x="9443884" y="2091230"/>
              <a:chExt cx="391886" cy="542811"/>
            </a:xfrm>
          </p:grpSpPr>
          <p:sp>
            <p:nvSpPr>
              <p:cNvPr id="155" name="1 つの角を切り取った四角形 154">
                <a:extLst>
                  <a:ext uri="{FF2B5EF4-FFF2-40B4-BE49-F238E27FC236}">
                    <a16:creationId xmlns:a16="http://schemas.microsoft.com/office/drawing/2014/main" id="{1DF43A5B-864A-88CE-FD34-8E90339E92D0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pic>
            <p:nvPicPr>
              <p:cNvPr id="156" name="図 155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10AF0433-4E90-BEE8-24BA-AF0BB25DA3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149" name="グループ化 148">
              <a:extLst>
                <a:ext uri="{FF2B5EF4-FFF2-40B4-BE49-F238E27FC236}">
                  <a16:creationId xmlns:a16="http://schemas.microsoft.com/office/drawing/2014/main" id="{CCD2123E-EA62-3C58-E32D-7020963F450A}"/>
                </a:ext>
              </a:extLst>
            </p:cNvPr>
            <p:cNvGrpSpPr/>
            <p:nvPr/>
          </p:nvGrpSpPr>
          <p:grpSpPr>
            <a:xfrm>
              <a:off x="10686068" y="2107257"/>
              <a:ext cx="391886" cy="542811"/>
              <a:chOff x="9443884" y="2091230"/>
              <a:chExt cx="391886" cy="542811"/>
            </a:xfrm>
          </p:grpSpPr>
          <p:sp>
            <p:nvSpPr>
              <p:cNvPr id="153" name="1 つの角を切り取った四角形 152">
                <a:extLst>
                  <a:ext uri="{FF2B5EF4-FFF2-40B4-BE49-F238E27FC236}">
                    <a16:creationId xmlns:a16="http://schemas.microsoft.com/office/drawing/2014/main" id="{7BF1FFF8-A524-E201-A3F0-0EB1654F87B3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pic>
            <p:nvPicPr>
              <p:cNvPr id="154" name="図 153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416DCA23-1A5C-1A07-DECE-B4D4361EEB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150" name="グループ化 149">
              <a:extLst>
                <a:ext uri="{FF2B5EF4-FFF2-40B4-BE49-F238E27FC236}">
                  <a16:creationId xmlns:a16="http://schemas.microsoft.com/office/drawing/2014/main" id="{4A89C73E-B133-BB0A-FD51-85CD247CA58D}"/>
                </a:ext>
              </a:extLst>
            </p:cNvPr>
            <p:cNvGrpSpPr/>
            <p:nvPr/>
          </p:nvGrpSpPr>
          <p:grpSpPr>
            <a:xfrm>
              <a:off x="10788583" y="2202710"/>
              <a:ext cx="391886" cy="542811"/>
              <a:chOff x="9443884" y="2091230"/>
              <a:chExt cx="391886" cy="542811"/>
            </a:xfrm>
          </p:grpSpPr>
          <p:sp>
            <p:nvSpPr>
              <p:cNvPr id="151" name="1 つの角を切り取った四角形 150">
                <a:extLst>
                  <a:ext uri="{FF2B5EF4-FFF2-40B4-BE49-F238E27FC236}">
                    <a16:creationId xmlns:a16="http://schemas.microsoft.com/office/drawing/2014/main" id="{44A9B3DD-5B66-CD23-8D7E-B1A6C1D72283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pic>
            <p:nvPicPr>
              <p:cNvPr id="152" name="図 151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1482DDC4-E0DC-BF05-E877-DF4D5C4535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88801F9B-1395-46CE-BBF2-F1DBC8110EB1}"/>
              </a:ext>
            </a:extLst>
          </p:cNvPr>
          <p:cNvSpPr txBox="1"/>
          <p:nvPr/>
        </p:nvSpPr>
        <p:spPr>
          <a:xfrm>
            <a:off x="5549800" y="5796713"/>
            <a:ext cx="146281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AU" altLang="en-US" sz="1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推薦コード</a:t>
            </a:r>
            <a:endParaRPr lang="en-US" altLang="ja-AU" sz="1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algn="ctr"/>
            <a:r>
              <a:rPr kumimoji="1" lang="en-US" altLang="ja-JP" sz="1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(10</a:t>
            </a:r>
            <a:r>
              <a:rPr kumimoji="1" lang="ja-AU" altLang="en-US" sz="1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コ</a:t>
            </a:r>
            <a:r>
              <a:rPr kumimoji="1" lang="en-US" altLang="ja-AU" sz="1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)</a:t>
            </a:r>
            <a:endParaRPr kumimoji="1" lang="ja-JP" altLang="en-US" sz="14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cxnSp>
        <p:nvCxnSpPr>
          <p:cNvPr id="161" name="曲線コネクタ 160">
            <a:extLst>
              <a:ext uri="{FF2B5EF4-FFF2-40B4-BE49-F238E27FC236}">
                <a16:creationId xmlns:a16="http://schemas.microsoft.com/office/drawing/2014/main" id="{0B371E55-274B-4538-E2B2-60C01307D16A}"/>
              </a:ext>
            </a:extLst>
          </p:cNvPr>
          <p:cNvCxnSpPr>
            <a:cxnSpLocks/>
            <a:stCxn id="29" idx="2"/>
            <a:endCxn id="156" idx="0"/>
          </p:cNvCxnSpPr>
          <p:nvPr/>
        </p:nvCxnSpPr>
        <p:spPr>
          <a:xfrm rot="16200000" flipH="1">
            <a:off x="4021759" y="2919560"/>
            <a:ext cx="1494363" cy="285292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164">
            <a:extLst>
              <a:ext uri="{FF2B5EF4-FFF2-40B4-BE49-F238E27FC236}">
                <a16:creationId xmlns:a16="http://schemas.microsoft.com/office/drawing/2014/main" id="{21DE24EF-25D1-9CF5-7FDA-2FE4EDCE860E}"/>
              </a:ext>
            </a:extLst>
          </p:cNvPr>
          <p:cNvCxnSpPr>
            <a:stCxn id="28" idx="2"/>
            <a:endCxn id="74" idx="0"/>
          </p:cNvCxnSpPr>
          <p:nvPr/>
        </p:nvCxnSpPr>
        <p:spPr>
          <a:xfrm>
            <a:off x="939987" y="3475888"/>
            <a:ext cx="0" cy="1611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24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119B7-66F4-FD9F-C761-48FC55DBF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2C5579-4EF6-0906-FA19-CD5E4C32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21FAEE-1A46-794C-A23C-16141195E313}" type="slidenum">
              <a:rPr kumimoji="1" lang="ja-JP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panose="020B0400000000000000" pitchFamily="34" charset="-128"/>
                <a:ea typeface="Hiragino Sans W4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ragino Sans W4" panose="020B0400000000000000" pitchFamily="34" charset="-128"/>
              <a:ea typeface="Hiragino Sans W4" panose="020B0400000000000000" pitchFamily="34" charset="-128"/>
              <a:cs typeface="+mn-cs"/>
            </a:endParaRPr>
          </a:p>
        </p:txBody>
      </p:sp>
      <p:sp>
        <p:nvSpPr>
          <p:cNvPr id="10" name="タイトル 3">
            <a:extLst>
              <a:ext uri="{FF2B5EF4-FFF2-40B4-BE49-F238E27FC236}">
                <a16:creationId xmlns:a16="http://schemas.microsoft.com/office/drawing/2014/main" id="{89E61ECF-01CF-1585-D89C-F06577DF4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96" y="136525"/>
            <a:ext cx="10978269" cy="1325563"/>
          </a:xfrm>
        </p:spPr>
        <p:txBody>
          <a:bodyPr/>
          <a:lstStyle/>
          <a:p>
            <a:r>
              <a:rPr lang="en-US" altLang="ja-AU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STEP2: </a:t>
            </a:r>
            <a:r>
              <a:rPr lang="ja-AU" altLang="en-US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実際のテストケースの作成手順</a:t>
            </a:r>
            <a:endParaRPr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E2EB333D-BCAE-A57E-B266-425D2682EDA2}"/>
              </a:ext>
            </a:extLst>
          </p:cNvPr>
          <p:cNvSpPr txBox="1"/>
          <p:nvPr/>
        </p:nvSpPr>
        <p:spPr>
          <a:xfrm>
            <a:off x="746235" y="1157297"/>
            <a:ext cx="893542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AU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a) </a:t>
            </a:r>
            <a:r>
              <a:rPr lang="ja-AU" altLang="en-US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各サイトの</a:t>
            </a:r>
            <a:r>
              <a:rPr lang="en-US" altLang="ja-AU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Sample Input &amp;</a:t>
            </a:r>
            <a:r>
              <a:rPr lang="ja-JP" altLang="en-US" sz="2000">
                <a:latin typeface="Hiragino Sans W4" panose="020B0400000000000000" pitchFamily="34" charset="-128"/>
                <a:ea typeface="Hiragino Sans W4" panose="020B0400000000000000" pitchFamily="34" charset="-128"/>
              </a:rPr>
              <a:t> </a:t>
            </a:r>
            <a:r>
              <a:rPr lang="en-US" altLang="ja-JP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output</a:t>
            </a:r>
            <a:r>
              <a:rPr lang="ja-JP" altLang="en-US" sz="2000">
                <a:latin typeface="Hiragino Sans W4" panose="020B0400000000000000" pitchFamily="34" charset="-128"/>
                <a:ea typeface="Hiragino Sans W4" panose="020B0400000000000000" pitchFamily="34" charset="-128"/>
              </a:rPr>
              <a:t>は</a:t>
            </a:r>
            <a:r>
              <a:rPr lang="ja-AU" altLang="en-US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手動で作成</a:t>
            </a:r>
            <a:endParaRPr kumimoji="1" lang="ja-JP" altLang="en-US" sz="20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D451C960-84D2-C217-8F08-CC782A94F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61" y="1698371"/>
            <a:ext cx="4972493" cy="4840541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A12F3F4-AF2D-FE52-46FE-3B08015E3B94}"/>
              </a:ext>
            </a:extLst>
          </p:cNvPr>
          <p:cNvSpPr/>
          <p:nvPr/>
        </p:nvSpPr>
        <p:spPr>
          <a:xfrm>
            <a:off x="180457" y="2909013"/>
            <a:ext cx="5249498" cy="12001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AU" altLang="en-US"/>
          </a:p>
        </p:txBody>
      </p:sp>
      <p:pic>
        <p:nvPicPr>
          <p:cNvPr id="25" name="図 24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FDBCE76D-6708-42A2-8467-C6A383CC3E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9600" r="9760"/>
          <a:stretch/>
        </p:blipFill>
        <p:spPr>
          <a:xfrm>
            <a:off x="7115326" y="2145764"/>
            <a:ext cx="568830" cy="705391"/>
          </a:xfrm>
          <a:prstGeom prst="rect">
            <a:avLst/>
          </a:prstGeom>
          <a:noFill/>
        </p:spPr>
      </p:pic>
      <p:pic>
        <p:nvPicPr>
          <p:cNvPr id="32" name="図 31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E7E37336-C0EF-71F7-6ECF-F736E7EA84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9600" r="9760"/>
          <a:stretch/>
        </p:blipFill>
        <p:spPr>
          <a:xfrm>
            <a:off x="10214608" y="2123712"/>
            <a:ext cx="568830" cy="705391"/>
          </a:xfrm>
          <a:prstGeom prst="rect">
            <a:avLst/>
          </a:prstGeom>
          <a:noFill/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E58EAD9-F0F3-F4A4-53E9-64426EA75F95}"/>
              </a:ext>
            </a:extLst>
          </p:cNvPr>
          <p:cNvSpPr txBox="1"/>
          <p:nvPr/>
        </p:nvSpPr>
        <p:spPr>
          <a:xfrm>
            <a:off x="5850100" y="3019440"/>
            <a:ext cx="30992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AU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sample_01.txt (Input)</a:t>
            </a:r>
            <a:endParaRPr kumimoji="1"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D9DBC5A-E5E8-8047-1FC1-9D1E22A1CC9D}"/>
              </a:ext>
            </a:extLst>
          </p:cNvPr>
          <p:cNvSpPr txBox="1"/>
          <p:nvPr/>
        </p:nvSpPr>
        <p:spPr>
          <a:xfrm>
            <a:off x="8949382" y="3019440"/>
            <a:ext cx="30992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AU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sample_01.txt (Output)</a:t>
            </a:r>
            <a:endParaRPr kumimoji="1"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4AFE484-49B0-0BE9-9AAB-807C362EEB35}"/>
              </a:ext>
            </a:extLst>
          </p:cNvPr>
          <p:cNvSpPr/>
          <p:nvPr/>
        </p:nvSpPr>
        <p:spPr>
          <a:xfrm>
            <a:off x="6009401" y="2036858"/>
            <a:ext cx="5918396" cy="149417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AU" altLang="en-US"/>
          </a:p>
        </p:txBody>
      </p:sp>
      <p:cxnSp>
        <p:nvCxnSpPr>
          <p:cNvPr id="52" name="曲線コネクタ 51">
            <a:extLst>
              <a:ext uri="{FF2B5EF4-FFF2-40B4-BE49-F238E27FC236}">
                <a16:creationId xmlns:a16="http://schemas.microsoft.com/office/drawing/2014/main" id="{29148695-B633-B0AB-D570-7245156CC131}"/>
              </a:ext>
            </a:extLst>
          </p:cNvPr>
          <p:cNvCxnSpPr>
            <a:cxnSpLocks/>
            <a:endCxn id="51" idx="1"/>
          </p:cNvCxnSpPr>
          <p:nvPr/>
        </p:nvCxnSpPr>
        <p:spPr>
          <a:xfrm rot="5400000" flipH="1" flipV="1">
            <a:off x="5417265" y="2796637"/>
            <a:ext cx="604826" cy="579446"/>
          </a:xfrm>
          <a:prstGeom prst="curved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図 55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BA9CACB6-8500-2E1F-E959-D1CD538D14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9600" r="9760"/>
          <a:stretch/>
        </p:blipFill>
        <p:spPr>
          <a:xfrm>
            <a:off x="7115326" y="4584968"/>
            <a:ext cx="568830" cy="705391"/>
          </a:xfrm>
          <a:prstGeom prst="rect">
            <a:avLst/>
          </a:prstGeom>
          <a:noFill/>
        </p:spPr>
      </p:pic>
      <p:pic>
        <p:nvPicPr>
          <p:cNvPr id="57" name="図 56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B06BF9E6-F108-0128-FEA8-783FFCED3B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9600" r="9760"/>
          <a:stretch/>
        </p:blipFill>
        <p:spPr>
          <a:xfrm>
            <a:off x="10214608" y="4562916"/>
            <a:ext cx="568830" cy="705391"/>
          </a:xfrm>
          <a:prstGeom prst="rect">
            <a:avLst/>
          </a:prstGeom>
          <a:noFill/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1C51C5B-229D-AA53-A4C1-39986E554AA0}"/>
              </a:ext>
            </a:extLst>
          </p:cNvPr>
          <p:cNvSpPr txBox="1"/>
          <p:nvPr/>
        </p:nvSpPr>
        <p:spPr>
          <a:xfrm>
            <a:off x="5850100" y="5458644"/>
            <a:ext cx="30992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AU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sample_02.txt (Input)</a:t>
            </a:r>
            <a:endParaRPr kumimoji="1"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3030385-EB44-36D0-4523-9FA1A1DBB3DC}"/>
              </a:ext>
            </a:extLst>
          </p:cNvPr>
          <p:cNvSpPr txBox="1"/>
          <p:nvPr/>
        </p:nvSpPr>
        <p:spPr>
          <a:xfrm>
            <a:off x="8949382" y="5458644"/>
            <a:ext cx="30992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AU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sample_02.txt (Output)</a:t>
            </a:r>
            <a:endParaRPr kumimoji="1"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8727D40A-9E77-ACDA-15F8-A7363FF3329D}"/>
              </a:ext>
            </a:extLst>
          </p:cNvPr>
          <p:cNvSpPr/>
          <p:nvPr/>
        </p:nvSpPr>
        <p:spPr>
          <a:xfrm>
            <a:off x="6009401" y="4476062"/>
            <a:ext cx="5918396" cy="149417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AU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C122DBDC-1629-C2E5-7C58-0678F8A3EEFF}"/>
              </a:ext>
            </a:extLst>
          </p:cNvPr>
          <p:cNvSpPr/>
          <p:nvPr/>
        </p:nvSpPr>
        <p:spPr>
          <a:xfrm>
            <a:off x="180457" y="4180540"/>
            <a:ext cx="5249498" cy="16248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AU" altLang="en-US"/>
          </a:p>
        </p:txBody>
      </p:sp>
      <p:cxnSp>
        <p:nvCxnSpPr>
          <p:cNvPr id="77" name="曲線コネクタ 76">
            <a:extLst>
              <a:ext uri="{FF2B5EF4-FFF2-40B4-BE49-F238E27FC236}">
                <a16:creationId xmlns:a16="http://schemas.microsoft.com/office/drawing/2014/main" id="{0F16A9E4-4EF5-81BA-F2B7-14B3F52F6996}"/>
              </a:ext>
            </a:extLst>
          </p:cNvPr>
          <p:cNvCxnSpPr>
            <a:cxnSpLocks/>
            <a:stCxn id="76" idx="3"/>
            <a:endCxn id="75" idx="1"/>
          </p:cNvCxnSpPr>
          <p:nvPr/>
        </p:nvCxnSpPr>
        <p:spPr>
          <a:xfrm>
            <a:off x="5429955" y="4992969"/>
            <a:ext cx="579446" cy="230182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75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46C06-D270-56C4-BFE7-D17E81D1C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0B611F-7DF5-1FDA-291F-C3EB7DDCC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21FAEE-1A46-794C-A23C-16141195E313}" type="slidenum">
              <a:rPr kumimoji="1" lang="ja-JP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panose="020B0400000000000000" pitchFamily="34" charset="-128"/>
                <a:ea typeface="Hiragino Sans W4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ragino Sans W4" panose="020B0400000000000000" pitchFamily="34" charset="-128"/>
              <a:ea typeface="Hiragino Sans W4" panose="020B0400000000000000" pitchFamily="34" charset="-128"/>
              <a:cs typeface="+mn-cs"/>
            </a:endParaRPr>
          </a:p>
        </p:txBody>
      </p:sp>
      <p:sp>
        <p:nvSpPr>
          <p:cNvPr id="10" name="タイトル 3">
            <a:extLst>
              <a:ext uri="{FF2B5EF4-FFF2-40B4-BE49-F238E27FC236}">
                <a16:creationId xmlns:a16="http://schemas.microsoft.com/office/drawing/2014/main" id="{F00466CF-83AF-9F95-AD7A-6C51870CF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96" y="136525"/>
            <a:ext cx="10978269" cy="1325563"/>
          </a:xfrm>
        </p:spPr>
        <p:txBody>
          <a:bodyPr/>
          <a:lstStyle/>
          <a:p>
            <a:r>
              <a:rPr lang="en-US" altLang="ja-AU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STEP2: </a:t>
            </a:r>
            <a:r>
              <a:rPr lang="ja-AU" altLang="en-US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実際のテストケースの作成手順</a:t>
            </a:r>
            <a:endParaRPr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7780899D-52F6-12AB-BAFA-43DDD6C0520C}"/>
              </a:ext>
            </a:extLst>
          </p:cNvPr>
          <p:cNvSpPr txBox="1"/>
          <p:nvPr/>
        </p:nvSpPr>
        <p:spPr>
          <a:xfrm>
            <a:off x="746235" y="1157297"/>
            <a:ext cx="893542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AU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b) </a:t>
            </a:r>
            <a:r>
              <a:rPr lang="en-US" altLang="ja-AU" sz="2000" dirty="0" err="1">
                <a:latin typeface="Hiragino Sans W4" panose="020B0400000000000000" pitchFamily="34" charset="-128"/>
                <a:ea typeface="Hiragino Sans W4" panose="020B0400000000000000" pitchFamily="34" charset="-128"/>
              </a:rPr>
              <a:t>ChatGPT</a:t>
            </a:r>
            <a:r>
              <a:rPr lang="ja-AU" altLang="en-US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に問題文をコピペ</a:t>
            </a:r>
            <a:endParaRPr kumimoji="1" lang="ja-JP" altLang="en-US" sz="20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A98F0607-6C9B-A727-1296-B099BDA63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61" y="1698371"/>
            <a:ext cx="4972493" cy="4840541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CD058D0-3DCB-FC5E-5A67-5CD26511009E}"/>
              </a:ext>
            </a:extLst>
          </p:cNvPr>
          <p:cNvSpPr/>
          <p:nvPr/>
        </p:nvSpPr>
        <p:spPr>
          <a:xfrm>
            <a:off x="191745" y="2246881"/>
            <a:ext cx="5249498" cy="5301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AU" altLang="en-US"/>
          </a:p>
        </p:txBody>
      </p:sp>
      <p:pic>
        <p:nvPicPr>
          <p:cNvPr id="3" name="図 2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F894E9FB-08B1-8AE4-5061-05937AB1C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348" y="1698371"/>
            <a:ext cx="4154308" cy="3560835"/>
          </a:xfrm>
          <a:prstGeom prst="rect">
            <a:avLst/>
          </a:prstGeom>
        </p:spPr>
      </p:pic>
      <p:cxnSp>
        <p:nvCxnSpPr>
          <p:cNvPr id="4" name="曲線コネクタ 3">
            <a:extLst>
              <a:ext uri="{FF2B5EF4-FFF2-40B4-BE49-F238E27FC236}">
                <a16:creationId xmlns:a16="http://schemas.microsoft.com/office/drawing/2014/main" id="{16CA7D87-7EB4-1FC0-4626-E5718AAD3F80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441243" y="2511974"/>
            <a:ext cx="2302935" cy="2376115"/>
          </a:xfrm>
          <a:prstGeom prst="curved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47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AEEEE-47FD-5D2E-AB9F-026A2D481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183829-2459-F828-3486-9ED9AD55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21FAEE-1A46-794C-A23C-16141195E313}" type="slidenum">
              <a:rPr kumimoji="1" lang="ja-JP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panose="020B0400000000000000" pitchFamily="34" charset="-128"/>
                <a:ea typeface="Hiragino Sans W4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ragino Sans W4" panose="020B0400000000000000" pitchFamily="34" charset="-128"/>
              <a:ea typeface="Hiragino Sans W4" panose="020B0400000000000000" pitchFamily="34" charset="-128"/>
              <a:cs typeface="+mn-cs"/>
            </a:endParaRPr>
          </a:p>
        </p:txBody>
      </p:sp>
      <p:sp>
        <p:nvSpPr>
          <p:cNvPr id="10" name="タイトル 3">
            <a:extLst>
              <a:ext uri="{FF2B5EF4-FFF2-40B4-BE49-F238E27FC236}">
                <a16:creationId xmlns:a16="http://schemas.microsoft.com/office/drawing/2014/main" id="{5808A34A-919B-8C41-0292-A92A73C80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96" y="136525"/>
            <a:ext cx="10978269" cy="1325563"/>
          </a:xfrm>
        </p:spPr>
        <p:txBody>
          <a:bodyPr/>
          <a:lstStyle/>
          <a:p>
            <a:r>
              <a:rPr lang="en-US" altLang="ja-AU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STEP2: </a:t>
            </a:r>
            <a:r>
              <a:rPr lang="ja-AU" altLang="en-US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実際のテストケースの作成手順</a:t>
            </a:r>
            <a:endParaRPr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243E51A2-F808-6C74-EB04-6380D0107B99}"/>
              </a:ext>
            </a:extLst>
          </p:cNvPr>
          <p:cNvSpPr txBox="1"/>
          <p:nvPr/>
        </p:nvSpPr>
        <p:spPr>
          <a:xfrm>
            <a:off x="746235" y="1157297"/>
            <a:ext cx="893542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AU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c - </a:t>
            </a:r>
            <a:r>
              <a:rPr lang="en-US" altLang="ja-AU" sz="2000" dirty="0" err="1">
                <a:latin typeface="Hiragino Sans W4" panose="020B0400000000000000" pitchFamily="34" charset="-128"/>
                <a:ea typeface="Hiragino Sans W4" panose="020B0400000000000000" pitchFamily="34" charset="-128"/>
              </a:rPr>
              <a:t>i</a:t>
            </a:r>
            <a:r>
              <a:rPr lang="en-US" altLang="ja-AU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 ~ iv) </a:t>
            </a:r>
            <a:r>
              <a:rPr lang="ja-AU" altLang="en-US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文言追加</a:t>
            </a:r>
            <a:endParaRPr kumimoji="1" lang="ja-JP" altLang="en-US" sz="20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BF728A10-8F3D-1513-C1BE-2DDB29D23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61" y="1698371"/>
            <a:ext cx="4972493" cy="4840541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DE47805-027C-F784-948E-4FEBD2A49B5E}"/>
              </a:ext>
            </a:extLst>
          </p:cNvPr>
          <p:cNvSpPr/>
          <p:nvPr/>
        </p:nvSpPr>
        <p:spPr>
          <a:xfrm>
            <a:off x="6373753" y="5779754"/>
            <a:ext cx="5249498" cy="5301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AU" altLang="en-US"/>
          </a:p>
        </p:txBody>
      </p:sp>
      <p:pic>
        <p:nvPicPr>
          <p:cNvPr id="3" name="図 2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395B126A-50A6-C56C-D2D1-0D4746010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348" y="1698371"/>
            <a:ext cx="4154308" cy="3560835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F3D8753-71F7-BD53-2FF5-29359700673C}"/>
              </a:ext>
            </a:extLst>
          </p:cNvPr>
          <p:cNvSpPr txBox="1"/>
          <p:nvPr/>
        </p:nvSpPr>
        <p:spPr>
          <a:xfrm>
            <a:off x="6736292" y="5860181"/>
            <a:ext cx="452441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Please ~~ . Not ~ duplicate examples.</a:t>
            </a:r>
            <a:endParaRPr kumimoji="1"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CE4F5C9-0EB5-F840-C9F2-B305C850AEE8}"/>
              </a:ext>
            </a:extLst>
          </p:cNvPr>
          <p:cNvSpPr/>
          <p:nvPr/>
        </p:nvSpPr>
        <p:spPr>
          <a:xfrm>
            <a:off x="124178" y="1507244"/>
            <a:ext cx="5396089" cy="5164490"/>
          </a:xfrm>
          <a:prstGeom prst="rect">
            <a:avLst/>
          </a:prstGeom>
          <a:solidFill>
            <a:schemeClr val="bg1">
              <a:alpha val="59925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AU" altLang="en-US"/>
          </a:p>
        </p:txBody>
      </p:sp>
      <p:sp>
        <p:nvSpPr>
          <p:cNvPr id="8" name="加算記号 7">
            <a:extLst>
              <a:ext uri="{FF2B5EF4-FFF2-40B4-BE49-F238E27FC236}">
                <a16:creationId xmlns:a16="http://schemas.microsoft.com/office/drawing/2014/main" id="{DE88E768-3E59-B34D-071E-F029890B7E18}"/>
              </a:ext>
            </a:extLst>
          </p:cNvPr>
          <p:cNvSpPr/>
          <p:nvPr/>
        </p:nvSpPr>
        <p:spPr>
          <a:xfrm>
            <a:off x="8761435" y="5271754"/>
            <a:ext cx="474133" cy="474133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AU" altLang="en-US"/>
          </a:p>
        </p:txBody>
      </p:sp>
    </p:spTree>
    <p:extLst>
      <p:ext uri="{BB962C8B-B14F-4D97-AF65-F5344CB8AC3E}">
        <p14:creationId xmlns:p14="http://schemas.microsoft.com/office/powerpoint/2010/main" val="3951405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FE658-3CA0-7C68-99AA-22ADC719F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E1656F-031F-4992-862F-BACFA952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21FAEE-1A46-794C-A23C-16141195E313}" type="slidenum">
              <a:rPr kumimoji="1" lang="ja-JP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panose="020B0400000000000000" pitchFamily="34" charset="-128"/>
                <a:ea typeface="Hiragino Sans W4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ragino Sans W4" panose="020B0400000000000000" pitchFamily="34" charset="-128"/>
              <a:ea typeface="Hiragino Sans W4" panose="020B0400000000000000" pitchFamily="34" charset="-128"/>
              <a:cs typeface="+mn-cs"/>
            </a:endParaRPr>
          </a:p>
        </p:txBody>
      </p:sp>
      <p:sp>
        <p:nvSpPr>
          <p:cNvPr id="10" name="タイトル 3">
            <a:extLst>
              <a:ext uri="{FF2B5EF4-FFF2-40B4-BE49-F238E27FC236}">
                <a16:creationId xmlns:a16="http://schemas.microsoft.com/office/drawing/2014/main" id="{5585CEB3-503C-D608-BBC0-77C11C90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96" y="136525"/>
            <a:ext cx="10978269" cy="1325563"/>
          </a:xfrm>
        </p:spPr>
        <p:txBody>
          <a:bodyPr/>
          <a:lstStyle/>
          <a:p>
            <a:r>
              <a:rPr lang="en-US" altLang="ja-AU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STEP2: </a:t>
            </a:r>
            <a:r>
              <a:rPr lang="ja-AU" altLang="en-US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実際のテストケースの作成手順</a:t>
            </a:r>
            <a:endParaRPr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D278A7ED-36E7-BE4F-41D3-8E9625363056}"/>
              </a:ext>
            </a:extLst>
          </p:cNvPr>
          <p:cNvSpPr txBox="1"/>
          <p:nvPr/>
        </p:nvSpPr>
        <p:spPr>
          <a:xfrm>
            <a:off x="746235" y="1157297"/>
            <a:ext cx="893542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AU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d) </a:t>
            </a:r>
            <a:r>
              <a:rPr lang="ja-AU" altLang="en-US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テキストファイルにコピペ</a:t>
            </a:r>
            <a:endParaRPr kumimoji="1" lang="ja-JP" altLang="en-US" sz="20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0F781D-F92B-850C-E12B-89F327A9D601}"/>
              </a:ext>
            </a:extLst>
          </p:cNvPr>
          <p:cNvSpPr txBox="1"/>
          <p:nvPr/>
        </p:nvSpPr>
        <p:spPr>
          <a:xfrm>
            <a:off x="1965735" y="2343501"/>
            <a:ext cx="146281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 err="1">
                <a:latin typeface="Hiragino Sans W4" panose="020B0400000000000000" pitchFamily="34" charset="-128"/>
                <a:ea typeface="Hiragino Sans W4" panose="020B0400000000000000" pitchFamily="34" charset="-128"/>
              </a:rPr>
              <a:t>ChatGPT</a:t>
            </a:r>
            <a:endParaRPr kumimoji="1"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pic>
        <p:nvPicPr>
          <p:cNvPr id="9" name="グラフィックス 8" descr="原子 枠線">
            <a:extLst>
              <a:ext uri="{FF2B5EF4-FFF2-40B4-BE49-F238E27FC236}">
                <a16:creationId xmlns:a16="http://schemas.microsoft.com/office/drawing/2014/main" id="{B871FA2C-36F5-03C3-2EB6-386B5A5FD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08495" y="1566200"/>
            <a:ext cx="777301" cy="777301"/>
          </a:xfrm>
          <a:prstGeom prst="rect">
            <a:avLst/>
          </a:prstGeom>
        </p:spPr>
      </p:pic>
      <p:pic>
        <p:nvPicPr>
          <p:cNvPr id="14" name="図 13" descr="テキスト&#10;&#10;自動的に生成された説明">
            <a:extLst>
              <a:ext uri="{FF2B5EF4-FFF2-40B4-BE49-F238E27FC236}">
                <a16:creationId xmlns:a16="http://schemas.microsoft.com/office/drawing/2014/main" id="{89B3B653-2033-DF84-F04D-58EA3331C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00" y="3205265"/>
            <a:ext cx="5342159" cy="3488477"/>
          </a:xfrm>
          <a:prstGeom prst="rect">
            <a:avLst/>
          </a:prstGeom>
        </p:spPr>
      </p:pic>
      <p:sp>
        <p:nvSpPr>
          <p:cNvPr id="15" name="下矢印 14">
            <a:extLst>
              <a:ext uri="{FF2B5EF4-FFF2-40B4-BE49-F238E27FC236}">
                <a16:creationId xmlns:a16="http://schemas.microsoft.com/office/drawing/2014/main" id="{5A0B01B1-F97E-60D5-87F3-6A2C546A6745}"/>
              </a:ext>
            </a:extLst>
          </p:cNvPr>
          <p:cNvSpPr/>
          <p:nvPr/>
        </p:nvSpPr>
        <p:spPr>
          <a:xfrm>
            <a:off x="2505232" y="2751470"/>
            <a:ext cx="384723" cy="369332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AU" altLang="en-US" dirty="0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67767B36-2F7D-D9B3-7451-1ED44787E1DF}"/>
              </a:ext>
            </a:extLst>
          </p:cNvPr>
          <p:cNvGrpSpPr/>
          <p:nvPr/>
        </p:nvGrpSpPr>
        <p:grpSpPr>
          <a:xfrm>
            <a:off x="8046243" y="2124974"/>
            <a:ext cx="2286185" cy="4568768"/>
            <a:chOff x="8046243" y="2124974"/>
            <a:chExt cx="2286185" cy="4568768"/>
          </a:xfrm>
        </p:grpSpPr>
        <p:pic>
          <p:nvPicPr>
            <p:cNvPr id="11" name="図 10" descr="黒い背景に白い文字がある&#10;&#10;中程度の精度で自動的に生成された説明">
              <a:extLst>
                <a:ext uri="{FF2B5EF4-FFF2-40B4-BE49-F238E27FC236}">
                  <a16:creationId xmlns:a16="http://schemas.microsoft.com/office/drawing/2014/main" id="{6633A87D-3782-BF87-E763-C52F71F6BD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grayscl/>
            </a:blip>
            <a:srcRect l="9600" r="9760"/>
            <a:stretch/>
          </p:blipFill>
          <p:spPr>
            <a:xfrm>
              <a:off x="8904920" y="2343501"/>
              <a:ext cx="568830" cy="705391"/>
            </a:xfrm>
            <a:prstGeom prst="rect">
              <a:avLst/>
            </a:prstGeom>
            <a:noFill/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7452D59-4AD2-A9E5-2D96-289C0DC94136}"/>
                </a:ext>
              </a:extLst>
            </p:cNvPr>
            <p:cNvSpPr txBox="1"/>
            <p:nvPr/>
          </p:nvSpPr>
          <p:spPr>
            <a:xfrm>
              <a:off x="8178859" y="3205265"/>
              <a:ext cx="202095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AU" dirty="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01.txt (Input)</a:t>
              </a:r>
              <a:endParaRPr kumimoji="1" lang="ja-JP" altLang="en-US">
                <a:latin typeface="Hiragino Sans W4" panose="020B0400000000000000" pitchFamily="34" charset="-128"/>
                <a:ea typeface="Hiragino Sans W4" panose="020B0400000000000000" pitchFamily="34" charset="-128"/>
              </a:endParaRPr>
            </a:p>
          </p:txBody>
        </p:sp>
        <p:pic>
          <p:nvPicPr>
            <p:cNvPr id="16" name="図 15" descr="アイコン&#10;&#10;自動的に生成された説明">
              <a:extLst>
                <a:ext uri="{FF2B5EF4-FFF2-40B4-BE49-F238E27FC236}">
                  <a16:creationId xmlns:a16="http://schemas.microsoft.com/office/drawing/2014/main" id="{0BC4E2B0-969B-5571-0D33-DCCBAD632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0800000" flipV="1">
              <a:off x="8868317" y="3974570"/>
              <a:ext cx="642035" cy="627331"/>
            </a:xfrm>
            <a:prstGeom prst="rect">
              <a:avLst/>
            </a:prstGeom>
          </p:spPr>
        </p:pic>
        <p:pic>
          <p:nvPicPr>
            <p:cNvPr id="17" name="図 16" descr="黒い背景に白い文字がある&#10;&#10;中程度の精度で自動的に生成された説明">
              <a:extLst>
                <a:ext uri="{FF2B5EF4-FFF2-40B4-BE49-F238E27FC236}">
                  <a16:creationId xmlns:a16="http://schemas.microsoft.com/office/drawing/2014/main" id="{278E9332-2947-0580-D249-CD5C657CC5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grayscl/>
            </a:blip>
            <a:srcRect l="9600" r="9760"/>
            <a:stretch/>
          </p:blipFill>
          <p:spPr>
            <a:xfrm>
              <a:off x="8904920" y="5187030"/>
              <a:ext cx="568830" cy="705391"/>
            </a:xfrm>
            <a:prstGeom prst="rect">
              <a:avLst/>
            </a:prstGeom>
            <a:noFill/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F07908C9-B218-E177-A97B-8AE1A495B7A5}"/>
                </a:ext>
              </a:extLst>
            </p:cNvPr>
            <p:cNvSpPr txBox="1"/>
            <p:nvPr/>
          </p:nvSpPr>
          <p:spPr>
            <a:xfrm>
              <a:off x="8178859" y="6108415"/>
              <a:ext cx="202095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AU" dirty="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15.txt (Input)</a:t>
              </a:r>
              <a:endParaRPr kumimoji="1" lang="ja-JP" altLang="en-US">
                <a:latin typeface="Hiragino Sans W4" panose="020B0400000000000000" pitchFamily="34" charset="-128"/>
                <a:ea typeface="Hiragino Sans W4" panose="020B0400000000000000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DDB8650A-1E13-2B3B-B3CB-30769BEC73D0}"/>
                </a:ext>
              </a:extLst>
            </p:cNvPr>
            <p:cNvSpPr/>
            <p:nvPr/>
          </p:nvSpPr>
          <p:spPr>
            <a:xfrm>
              <a:off x="8046243" y="2124974"/>
              <a:ext cx="2286185" cy="4568768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AU" altLang="en-US"/>
            </a:p>
          </p:txBody>
        </p:sp>
      </p:grpSp>
      <p:sp>
        <p:nvSpPr>
          <p:cNvPr id="21" name="下矢印 20">
            <a:extLst>
              <a:ext uri="{FF2B5EF4-FFF2-40B4-BE49-F238E27FC236}">
                <a16:creationId xmlns:a16="http://schemas.microsoft.com/office/drawing/2014/main" id="{EF329CC4-2DE9-741F-1003-424C7185CD76}"/>
              </a:ext>
            </a:extLst>
          </p:cNvPr>
          <p:cNvSpPr/>
          <p:nvPr/>
        </p:nvSpPr>
        <p:spPr>
          <a:xfrm rot="16200000">
            <a:off x="6513730" y="4396282"/>
            <a:ext cx="689999" cy="730880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AU" altLang="en-US" dirty="0"/>
          </a:p>
        </p:txBody>
      </p:sp>
    </p:spTree>
    <p:extLst>
      <p:ext uri="{BB962C8B-B14F-4D97-AF65-F5344CB8AC3E}">
        <p14:creationId xmlns:p14="http://schemas.microsoft.com/office/powerpoint/2010/main" val="99787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13B8A-1F3E-60FE-A909-487167A26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9C81BB-E1EB-8BE8-CA67-1CE9FE45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21FAEE-1A46-794C-A23C-16141195E313}" type="slidenum">
              <a:rPr kumimoji="1" lang="ja-JP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panose="020B0400000000000000" pitchFamily="34" charset="-128"/>
                <a:ea typeface="Hiragino Sans W4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ragino Sans W4" panose="020B0400000000000000" pitchFamily="34" charset="-128"/>
              <a:ea typeface="Hiragino Sans W4" panose="020B0400000000000000" pitchFamily="34" charset="-128"/>
              <a:cs typeface="+mn-cs"/>
            </a:endParaRPr>
          </a:p>
        </p:txBody>
      </p:sp>
      <p:sp>
        <p:nvSpPr>
          <p:cNvPr id="10" name="タイトル 3">
            <a:extLst>
              <a:ext uri="{FF2B5EF4-FFF2-40B4-BE49-F238E27FC236}">
                <a16:creationId xmlns:a16="http://schemas.microsoft.com/office/drawing/2014/main" id="{613F6E0D-076E-14EE-03C2-4DBE465D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96" y="136525"/>
            <a:ext cx="10978269" cy="1325563"/>
          </a:xfrm>
        </p:spPr>
        <p:txBody>
          <a:bodyPr/>
          <a:lstStyle/>
          <a:p>
            <a:r>
              <a:rPr lang="en-US" altLang="ja-AU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STEP2: </a:t>
            </a:r>
            <a:r>
              <a:rPr lang="ja-AU" altLang="en-US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実際のテストケースの作成手順</a:t>
            </a:r>
            <a:endParaRPr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A6594E8E-A709-57C6-89BA-2B53777D4A14}"/>
              </a:ext>
            </a:extLst>
          </p:cNvPr>
          <p:cNvSpPr txBox="1"/>
          <p:nvPr/>
        </p:nvSpPr>
        <p:spPr>
          <a:xfrm>
            <a:off x="746235" y="1157297"/>
            <a:ext cx="893542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AU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e) </a:t>
            </a:r>
            <a:r>
              <a:rPr lang="ja-AU" altLang="en-US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自動変換</a:t>
            </a:r>
            <a:r>
              <a:rPr lang="en-US" altLang="ja-AU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 (</a:t>
            </a:r>
            <a:r>
              <a:rPr lang="ja-AU" altLang="en-US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今回の場合</a:t>
            </a:r>
            <a:r>
              <a:rPr lang="en-US" altLang="ja-AU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)</a:t>
            </a:r>
            <a:endParaRPr kumimoji="1" lang="ja-JP" altLang="en-US" sz="20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30BF5F0-4BB1-480E-DFF4-42E4BF5D3382}"/>
              </a:ext>
            </a:extLst>
          </p:cNvPr>
          <p:cNvGrpSpPr/>
          <p:nvPr/>
        </p:nvGrpSpPr>
        <p:grpSpPr>
          <a:xfrm>
            <a:off x="1066364" y="2354418"/>
            <a:ext cx="1357741" cy="847653"/>
            <a:chOff x="8173109" y="2343501"/>
            <a:chExt cx="1890982" cy="1180561"/>
          </a:xfrm>
        </p:grpSpPr>
        <p:pic>
          <p:nvPicPr>
            <p:cNvPr id="11" name="図 10" descr="黒い背景に白い文字がある&#10;&#10;中程度の精度で自動的に生成された説明">
              <a:extLst>
                <a:ext uri="{FF2B5EF4-FFF2-40B4-BE49-F238E27FC236}">
                  <a16:creationId xmlns:a16="http://schemas.microsoft.com/office/drawing/2014/main" id="{141A66A5-CD33-E39A-5935-90790DDEB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grayscl/>
            </a:blip>
            <a:srcRect l="9600" r="9760"/>
            <a:stretch/>
          </p:blipFill>
          <p:spPr>
            <a:xfrm>
              <a:off x="8834185" y="2343501"/>
              <a:ext cx="568830" cy="705391"/>
            </a:xfrm>
            <a:prstGeom prst="rect">
              <a:avLst/>
            </a:prstGeom>
            <a:noFill/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2063B5B0-24BB-251A-B009-FA5F7B178C3A}"/>
                </a:ext>
              </a:extLst>
            </p:cNvPr>
            <p:cNvSpPr txBox="1"/>
            <p:nvPr/>
          </p:nvSpPr>
          <p:spPr>
            <a:xfrm>
              <a:off x="8173109" y="3186406"/>
              <a:ext cx="1890982" cy="337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AU" sz="1400" dirty="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01.txt (Input)</a:t>
              </a:r>
              <a:endParaRPr kumimoji="1" lang="ja-JP" altLang="en-US" sz="1400">
                <a:latin typeface="Hiragino Sans W4" panose="020B0400000000000000" pitchFamily="34" charset="-128"/>
                <a:ea typeface="Hiragino Sans W4" panose="020B0400000000000000" pitchFamily="34" charset="-128"/>
              </a:endParaRPr>
            </a:p>
          </p:txBody>
        </p:sp>
      </p:grpSp>
      <p:pic>
        <p:nvPicPr>
          <p:cNvPr id="16" name="図 15" descr="アイコン&#10;&#10;自動的に生成された説明">
            <a:extLst>
              <a:ext uri="{FF2B5EF4-FFF2-40B4-BE49-F238E27FC236}">
                <a16:creationId xmlns:a16="http://schemas.microsoft.com/office/drawing/2014/main" id="{328F9AB2-97AF-357D-E255-0332C6AF4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 flipV="1">
            <a:off x="2509606" y="2359930"/>
            <a:ext cx="642035" cy="627331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79BD506-1104-BAF6-E231-4677F19D6A99}"/>
              </a:ext>
            </a:extLst>
          </p:cNvPr>
          <p:cNvSpPr/>
          <p:nvPr/>
        </p:nvSpPr>
        <p:spPr>
          <a:xfrm>
            <a:off x="447300" y="2233541"/>
            <a:ext cx="4766646" cy="99303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AU" altLang="en-US"/>
          </a:p>
        </p:txBody>
      </p:sp>
      <p:sp>
        <p:nvSpPr>
          <p:cNvPr id="21" name="下矢印 20">
            <a:extLst>
              <a:ext uri="{FF2B5EF4-FFF2-40B4-BE49-F238E27FC236}">
                <a16:creationId xmlns:a16="http://schemas.microsoft.com/office/drawing/2014/main" id="{A0E70AB9-D7AE-9A80-E64B-5DB3F63F754B}"/>
              </a:ext>
            </a:extLst>
          </p:cNvPr>
          <p:cNvSpPr/>
          <p:nvPr/>
        </p:nvSpPr>
        <p:spPr>
          <a:xfrm rot="16200000">
            <a:off x="5751001" y="3543778"/>
            <a:ext cx="689999" cy="730880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AU" altLang="en-US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323E1B4-C5C3-C660-AA94-836CDDBFCA18}"/>
              </a:ext>
            </a:extLst>
          </p:cNvPr>
          <p:cNvGrpSpPr/>
          <p:nvPr/>
        </p:nvGrpSpPr>
        <p:grpSpPr>
          <a:xfrm>
            <a:off x="3237142" y="2361960"/>
            <a:ext cx="1357741" cy="880322"/>
            <a:chOff x="8173109" y="2343501"/>
            <a:chExt cx="1890982" cy="1226061"/>
          </a:xfrm>
        </p:grpSpPr>
        <p:pic>
          <p:nvPicPr>
            <p:cNvPr id="5" name="図 4" descr="黒い背景に白い文字がある&#10;&#10;中程度の精度で自動的に生成された説明">
              <a:extLst>
                <a:ext uri="{FF2B5EF4-FFF2-40B4-BE49-F238E27FC236}">
                  <a16:creationId xmlns:a16="http://schemas.microsoft.com/office/drawing/2014/main" id="{F918CD97-9486-C72D-9DFB-188648BA97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grayscl/>
            </a:blip>
            <a:srcRect l="9600" r="9760"/>
            <a:stretch/>
          </p:blipFill>
          <p:spPr>
            <a:xfrm>
              <a:off x="8834185" y="2343501"/>
              <a:ext cx="568830" cy="705391"/>
            </a:xfrm>
            <a:prstGeom prst="rect">
              <a:avLst/>
            </a:prstGeom>
            <a:noFill/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0D08E320-FE23-8A6C-C433-D22C35F55CEA}"/>
                </a:ext>
              </a:extLst>
            </p:cNvPr>
            <p:cNvSpPr txBox="1"/>
            <p:nvPr/>
          </p:nvSpPr>
          <p:spPr>
            <a:xfrm>
              <a:off x="8173109" y="3140908"/>
              <a:ext cx="1890982" cy="4286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AU" sz="1400" dirty="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15.txt (Input)</a:t>
              </a:r>
              <a:endParaRPr kumimoji="1" lang="ja-JP" altLang="en-US" sz="1400">
                <a:latin typeface="Hiragino Sans W4" panose="020B0400000000000000" pitchFamily="34" charset="-128"/>
                <a:ea typeface="Hiragino Sans W4" panose="020B0400000000000000" pitchFamily="34" charset="-128"/>
              </a:endParaRPr>
            </a:p>
          </p:txBody>
        </p:sp>
      </p:grpSp>
      <p:sp>
        <p:nvSpPr>
          <p:cNvPr id="8" name="角丸四角形吹き出し 7">
            <a:extLst>
              <a:ext uri="{FF2B5EF4-FFF2-40B4-BE49-F238E27FC236}">
                <a16:creationId xmlns:a16="http://schemas.microsoft.com/office/drawing/2014/main" id="{9D77FC7D-7C82-F00F-942B-14282DE1838E}"/>
              </a:ext>
            </a:extLst>
          </p:cNvPr>
          <p:cNvSpPr/>
          <p:nvPr/>
        </p:nvSpPr>
        <p:spPr>
          <a:xfrm>
            <a:off x="457398" y="3631421"/>
            <a:ext cx="4746450" cy="1426373"/>
          </a:xfrm>
          <a:prstGeom prst="wedgeRoundRectCallout">
            <a:avLst>
              <a:gd name="adj1" fmla="val -23925"/>
              <a:gd name="adj2" fmla="val -74419"/>
              <a:gd name="adj3" fmla="val 16667"/>
            </a:avLst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AU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0240BB9-E4D5-8781-85F8-4EE7ACD990E6}"/>
              </a:ext>
            </a:extLst>
          </p:cNvPr>
          <p:cNvSpPr txBox="1"/>
          <p:nvPr/>
        </p:nvSpPr>
        <p:spPr>
          <a:xfrm>
            <a:off x="746235" y="4021441"/>
            <a:ext cx="417269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AU" dirty="0" err="1">
                <a:latin typeface="Hiragino Sans W4" panose="020B0400000000000000" pitchFamily="34" charset="-128"/>
                <a:ea typeface="Hiragino Sans W4" panose="020B0400000000000000" pitchFamily="34" charset="-128"/>
              </a:rPr>
              <a:t>nums</a:t>
            </a:r>
            <a:r>
              <a:rPr kumimoji="1" lang="en-US" altLang="ja-AU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 = [15, -28, 2, -65, -28, -68, 88], target = 68</a:t>
            </a:r>
            <a:endParaRPr kumimoji="1"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4D05795-F5AD-44D1-ECBA-D4C625DCF804}"/>
              </a:ext>
            </a:extLst>
          </p:cNvPr>
          <p:cNvGrpSpPr/>
          <p:nvPr/>
        </p:nvGrpSpPr>
        <p:grpSpPr>
          <a:xfrm>
            <a:off x="7607217" y="2354418"/>
            <a:ext cx="1357741" cy="847653"/>
            <a:chOff x="8173109" y="2343501"/>
            <a:chExt cx="1890982" cy="1180561"/>
          </a:xfrm>
        </p:grpSpPr>
        <p:pic>
          <p:nvPicPr>
            <p:cNvPr id="22" name="図 21" descr="黒い背景に白い文字がある&#10;&#10;中程度の精度で自動的に生成された説明">
              <a:extLst>
                <a:ext uri="{FF2B5EF4-FFF2-40B4-BE49-F238E27FC236}">
                  <a16:creationId xmlns:a16="http://schemas.microsoft.com/office/drawing/2014/main" id="{83E7FD80-658B-FE89-8FC8-8A78B53E60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grayscl/>
            </a:blip>
            <a:srcRect l="9600" r="9760"/>
            <a:stretch/>
          </p:blipFill>
          <p:spPr>
            <a:xfrm>
              <a:off x="8834185" y="2343501"/>
              <a:ext cx="568830" cy="705391"/>
            </a:xfrm>
            <a:prstGeom prst="rect">
              <a:avLst/>
            </a:prstGeom>
            <a:noFill/>
          </p:spPr>
        </p:pic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FBBD8AFA-7C16-394A-8CE9-67E73D02C0B2}"/>
                </a:ext>
              </a:extLst>
            </p:cNvPr>
            <p:cNvSpPr txBox="1"/>
            <p:nvPr/>
          </p:nvSpPr>
          <p:spPr>
            <a:xfrm>
              <a:off x="8173109" y="3186406"/>
              <a:ext cx="1890982" cy="337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AU" sz="1400" dirty="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01.txt (Input)</a:t>
              </a:r>
              <a:endParaRPr kumimoji="1" lang="ja-JP" altLang="en-US" sz="1400">
                <a:latin typeface="Hiragino Sans W4" panose="020B0400000000000000" pitchFamily="34" charset="-128"/>
                <a:ea typeface="Hiragino Sans W4" panose="020B0400000000000000" pitchFamily="34" charset="-128"/>
              </a:endParaRPr>
            </a:p>
          </p:txBody>
        </p:sp>
      </p:grpSp>
      <p:pic>
        <p:nvPicPr>
          <p:cNvPr id="24" name="図 23" descr="アイコン&#10;&#10;自動的に生成された説明">
            <a:extLst>
              <a:ext uri="{FF2B5EF4-FFF2-40B4-BE49-F238E27FC236}">
                <a16:creationId xmlns:a16="http://schemas.microsoft.com/office/drawing/2014/main" id="{9A37638D-4679-A939-3B20-B5BE5627E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 flipV="1">
            <a:off x="9050459" y="2359930"/>
            <a:ext cx="642035" cy="627331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B2E61A3-6FF4-DE91-63CB-9A3998BFA251}"/>
              </a:ext>
            </a:extLst>
          </p:cNvPr>
          <p:cNvSpPr/>
          <p:nvPr/>
        </p:nvSpPr>
        <p:spPr>
          <a:xfrm>
            <a:off x="6988153" y="2233541"/>
            <a:ext cx="4766646" cy="99303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AU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22D8AB34-7918-F8C0-51C0-1CB06AE3ABF9}"/>
              </a:ext>
            </a:extLst>
          </p:cNvPr>
          <p:cNvGrpSpPr/>
          <p:nvPr/>
        </p:nvGrpSpPr>
        <p:grpSpPr>
          <a:xfrm>
            <a:off x="9777995" y="2361960"/>
            <a:ext cx="1357741" cy="880322"/>
            <a:chOff x="8173109" y="2343501"/>
            <a:chExt cx="1890982" cy="1226061"/>
          </a:xfrm>
        </p:grpSpPr>
        <p:pic>
          <p:nvPicPr>
            <p:cNvPr id="27" name="図 26" descr="黒い背景に白い文字がある&#10;&#10;中程度の精度で自動的に生成された説明">
              <a:extLst>
                <a:ext uri="{FF2B5EF4-FFF2-40B4-BE49-F238E27FC236}">
                  <a16:creationId xmlns:a16="http://schemas.microsoft.com/office/drawing/2014/main" id="{50EABC55-408D-9546-DE98-0DD57AF199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grayscl/>
            </a:blip>
            <a:srcRect l="9600" r="9760"/>
            <a:stretch/>
          </p:blipFill>
          <p:spPr>
            <a:xfrm>
              <a:off x="8834185" y="2343501"/>
              <a:ext cx="568830" cy="705391"/>
            </a:xfrm>
            <a:prstGeom prst="rect">
              <a:avLst/>
            </a:prstGeom>
            <a:noFill/>
          </p:spPr>
        </p:pic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B78DC3F0-46C3-EC73-DBBE-FEC15AA28D88}"/>
                </a:ext>
              </a:extLst>
            </p:cNvPr>
            <p:cNvSpPr txBox="1"/>
            <p:nvPr/>
          </p:nvSpPr>
          <p:spPr>
            <a:xfrm>
              <a:off x="8173109" y="3140908"/>
              <a:ext cx="1890982" cy="4286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AU" sz="1400" dirty="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15.txt (Input)</a:t>
              </a:r>
              <a:endParaRPr kumimoji="1" lang="ja-JP" altLang="en-US" sz="1400">
                <a:latin typeface="Hiragino Sans W4" panose="020B0400000000000000" pitchFamily="34" charset="-128"/>
                <a:ea typeface="Hiragino Sans W4" panose="020B0400000000000000" pitchFamily="34" charset="-128"/>
              </a:endParaRPr>
            </a:p>
          </p:txBody>
        </p:sp>
      </p:grpSp>
      <p:sp>
        <p:nvSpPr>
          <p:cNvPr id="29" name="角丸四角形吹き出し 28">
            <a:extLst>
              <a:ext uri="{FF2B5EF4-FFF2-40B4-BE49-F238E27FC236}">
                <a16:creationId xmlns:a16="http://schemas.microsoft.com/office/drawing/2014/main" id="{988C6914-C0F3-9499-8AAE-191FC9149DF9}"/>
              </a:ext>
            </a:extLst>
          </p:cNvPr>
          <p:cNvSpPr/>
          <p:nvPr/>
        </p:nvSpPr>
        <p:spPr>
          <a:xfrm>
            <a:off x="6998251" y="3631421"/>
            <a:ext cx="4746450" cy="1426373"/>
          </a:xfrm>
          <a:prstGeom prst="wedgeRoundRectCallout">
            <a:avLst>
              <a:gd name="adj1" fmla="val -23925"/>
              <a:gd name="adj2" fmla="val -74419"/>
              <a:gd name="adj3" fmla="val 16667"/>
            </a:avLst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AU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2834D2-23F9-9917-A8AC-B65D5D4F0E41}"/>
              </a:ext>
            </a:extLst>
          </p:cNvPr>
          <p:cNvSpPr txBox="1"/>
          <p:nvPr/>
        </p:nvSpPr>
        <p:spPr>
          <a:xfrm>
            <a:off x="7287088" y="4021441"/>
            <a:ext cx="417269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AU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15 -28 2 -65 -28 -68 88</a:t>
            </a:r>
          </a:p>
          <a:p>
            <a:r>
              <a:rPr kumimoji="1" lang="en-US" altLang="ja-AU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68</a:t>
            </a:r>
            <a:endParaRPr kumimoji="1"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7779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1EDD5-42D7-A770-2EBB-BF5010B5C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02C955-55BD-2CEC-3F31-08093F44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21FAEE-1A46-794C-A23C-16141195E313}" type="slidenum">
              <a:rPr kumimoji="1" lang="ja-JP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ragino Sans W4" panose="020B0400000000000000" pitchFamily="34" charset="-128"/>
                <a:ea typeface="Hiragino Sans W4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ragino Sans W4" panose="020B0400000000000000" pitchFamily="34" charset="-128"/>
              <a:ea typeface="Hiragino Sans W4" panose="020B0400000000000000" pitchFamily="34" charset="-128"/>
              <a:cs typeface="+mn-cs"/>
            </a:endParaRPr>
          </a:p>
        </p:txBody>
      </p:sp>
      <p:sp>
        <p:nvSpPr>
          <p:cNvPr id="10" name="タイトル 3">
            <a:extLst>
              <a:ext uri="{FF2B5EF4-FFF2-40B4-BE49-F238E27FC236}">
                <a16:creationId xmlns:a16="http://schemas.microsoft.com/office/drawing/2014/main" id="{661A378C-2B79-C465-93B9-F23E28DC2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96" y="136525"/>
            <a:ext cx="10978269" cy="1325563"/>
          </a:xfrm>
        </p:spPr>
        <p:txBody>
          <a:bodyPr/>
          <a:lstStyle/>
          <a:p>
            <a:r>
              <a:rPr lang="en-US" altLang="ja-AU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STEP2: </a:t>
            </a:r>
            <a:r>
              <a:rPr lang="ja-AU" altLang="en-US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実際のテストケースの作成手順</a:t>
            </a:r>
            <a:endParaRPr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B5578CCF-6981-4F6A-6BAB-935048AFD95F}"/>
              </a:ext>
            </a:extLst>
          </p:cNvPr>
          <p:cNvSpPr txBox="1"/>
          <p:nvPr/>
        </p:nvSpPr>
        <p:spPr>
          <a:xfrm>
            <a:off x="746235" y="1157297"/>
            <a:ext cx="893542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AU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f &amp; g) Solution</a:t>
            </a:r>
            <a:r>
              <a:rPr lang="ja-AU" altLang="en-US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を</a:t>
            </a:r>
            <a:r>
              <a:rPr lang="en-US" altLang="ja-AU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1</a:t>
            </a:r>
            <a:r>
              <a:rPr lang="ja-AU" altLang="en-US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つ取得し，確認</a:t>
            </a:r>
            <a:endParaRPr kumimoji="1" lang="ja-JP" altLang="en-US" sz="20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pic>
        <p:nvPicPr>
          <p:cNvPr id="9" name="図 8" descr="モニター画面に映るウェブサイトのスクリーンショット&#10;&#10;自動的に生成された説明">
            <a:extLst>
              <a:ext uri="{FF2B5EF4-FFF2-40B4-BE49-F238E27FC236}">
                <a16:creationId xmlns:a16="http://schemas.microsoft.com/office/drawing/2014/main" id="{6B1FFC74-05B3-6BD7-69BE-E4CEFEAE9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13" y="1852580"/>
            <a:ext cx="5764409" cy="4686332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70EC6FF-10C0-00F6-2C02-88017EAD0353}"/>
              </a:ext>
            </a:extLst>
          </p:cNvPr>
          <p:cNvSpPr/>
          <p:nvPr/>
        </p:nvSpPr>
        <p:spPr>
          <a:xfrm>
            <a:off x="101434" y="3043029"/>
            <a:ext cx="5994566" cy="7719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AU" altLang="en-US"/>
          </a:p>
        </p:txBody>
      </p:sp>
      <p:pic>
        <p:nvPicPr>
          <p:cNvPr id="17" name="図 16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A71629B4-1AA5-ADFD-A260-D759A18BB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649" y="1852580"/>
            <a:ext cx="5168838" cy="2640387"/>
          </a:xfrm>
          <a:prstGeom prst="rect">
            <a:avLst/>
          </a:prstGeom>
        </p:spPr>
      </p:pic>
      <p:cxnSp>
        <p:nvCxnSpPr>
          <p:cNvPr id="19" name="曲線コネクタ 18">
            <a:extLst>
              <a:ext uri="{FF2B5EF4-FFF2-40B4-BE49-F238E27FC236}">
                <a16:creationId xmlns:a16="http://schemas.microsoft.com/office/drawing/2014/main" id="{2AA4A089-73C0-6847-9DF5-0D6B04529B13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6096000" y="2641600"/>
            <a:ext cx="1151467" cy="7874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0993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2674</TotalTime>
  <Words>412</Words>
  <Application>Microsoft Macintosh PowerPoint</Application>
  <PresentationFormat>ワイド画面</PresentationFormat>
  <Paragraphs>105</Paragraphs>
  <Slides>11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Hiragino Sans W4</vt:lpstr>
      <vt:lpstr>游ゴシック</vt:lpstr>
      <vt:lpstr>游ゴシック Light</vt:lpstr>
      <vt:lpstr>Arial</vt:lpstr>
      <vt:lpstr>Calibri</vt:lpstr>
      <vt:lpstr>1_Office テーマ</vt:lpstr>
      <vt:lpstr>テストケース作成の流れ</vt:lpstr>
      <vt:lpstr>STEP1: テストケース作成が可か不可か？</vt:lpstr>
      <vt:lpstr>STEP1: テストケース作成が可か不可か？</vt:lpstr>
      <vt:lpstr>STEP2: 実際のテストケースの作成手順</vt:lpstr>
      <vt:lpstr>STEP2: 実際のテストケースの作成手順</vt:lpstr>
      <vt:lpstr>STEP2: 実際のテストケースの作成手順</vt:lpstr>
      <vt:lpstr>STEP2: 実際のテストケースの作成手順</vt:lpstr>
      <vt:lpstr>STEP2: 実際のテストケースの作成手順</vt:lpstr>
      <vt:lpstr>STEP2: 実際のテストケースの作成手順</vt:lpstr>
      <vt:lpstr>STEP2: 実際のテストケースの作成手順</vt:lpstr>
      <vt:lpstr>STEP2: 実際のテストケースの作成手順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テストケース作成の流れ</dc:title>
  <dc:creator>koyanagi kei</dc:creator>
  <cp:lastModifiedBy>koyanagi kei</cp:lastModifiedBy>
  <cp:revision>14</cp:revision>
  <dcterms:created xsi:type="dcterms:W3CDTF">2024-02-19T22:45:46Z</dcterms:created>
  <dcterms:modified xsi:type="dcterms:W3CDTF">2024-02-26T05:40:43Z</dcterms:modified>
</cp:coreProperties>
</file>