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05" r:id="rId2"/>
    <p:sldId id="40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1"/>
    <p:restoredTop sz="96327"/>
  </p:normalViewPr>
  <p:slideViewPr>
    <p:cSldViewPr snapToGrid="0" snapToObjects="1">
      <p:cViewPr varScale="1">
        <p:scale>
          <a:sx n="177" d="100"/>
          <a:sy n="177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261A4-7660-E343-9BA3-027865698FD5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0ACC1-6BFB-7A40-A6A2-49BEDB896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2BAFE-FF9B-784F-80E2-E862C7C0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A8CD2C-6BA9-5746-81A2-C57679D80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93247-4EF2-1940-B7F9-18E35203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D5DA7-A249-2C4F-9B88-F5283307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A5CC9-497B-B84A-A539-82398EC0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5AF71-8BCA-2547-95F7-0FD0A28E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76505D-3034-E54A-89C5-D8C24AE80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05E16-236C-8F4B-AD4B-AD36A74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D61838-587C-A245-823F-010398F9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1370CA-AADC-CC4F-AA44-419DF67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1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CDEB43-897A-044D-8EE9-B50E7E605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653DF7-A72F-1745-9B7B-B0562774E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84398-AFE8-5A4B-B981-8C27FD92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416F6-A5F1-1F42-BDB5-D45A17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56272-843D-284E-AC80-B35A48C0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3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8312-CBDB-E349-998E-66454432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7E363-6FA7-B048-A271-413BD45A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0C829-D584-7748-BAFA-BCB4B8D1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17DD7-A38C-A74F-9240-35F3B0E8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12596-3165-E14A-9CEF-629D03F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D5492-760D-A843-931C-43E155B4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23B572-F763-3A4A-9736-4CA154B5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D85AE-F8CC-414D-B222-122E0D0C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C0C33A-206D-7E4B-A131-F8AF6E3F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A505A-57BD-D543-9CA7-B28D4697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AC27-CAB6-FE4A-A5D4-62F3AB4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0D7EC-F75F-1449-A7E1-F63F14A6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4E2321-DEDD-BA45-BB07-A17BB7DB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AD654-D753-AA4B-B47E-83A46C27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C17323-DECF-BC47-A86A-B5B11EBD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30EE51-3A3C-704E-A567-7DB9793B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471A7-C17D-AE43-9650-41FB3ADA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12147-B6AD-E54A-AB1D-EE80FDD7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F48620-6F00-EA40-B916-D28E8346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E42C6-7D6A-C343-82CB-4DC926827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A20AC3-6DF2-FC40-A400-146A432E6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614FB2-9552-4B40-AAE1-D6FE4C6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06840D-52A8-F74F-A8A0-66B848AF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C34D37-7162-6544-BD39-1EF5B8F9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DB37F-8678-6D46-B759-BFD8C98A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EAF547-C693-AF40-BA90-CD346941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B562E8-7C22-B74A-87EC-F9D71AD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7A1C9E-C840-514D-934C-5325157B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9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F36E5D-0F47-9445-B0D5-231C104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BB1130-2065-5648-8ABC-CDECFCB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148386-46A2-A94E-8CB4-4260B5C6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4E026-7C20-BA44-A7AB-07C2B58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5FCE5-5A3D-F34C-89B6-463CDBA9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44A84D-0645-A649-8829-5F69A614D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5A6F4-E99F-0242-9B9C-EC485E36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813026-5E6C-AA46-AFA7-D9BB83B6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7313F-6424-0149-BAF8-C1D2BBC9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3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FBBB-4B52-604A-A4F9-CF6ACB1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865806-D580-9B4B-8E99-C319F2647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84045-4F59-FF40-A267-61FFE489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06005B-FE4D-6849-AB45-2ED4DF7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49525D-7840-6C4A-880A-C03CB9EC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252C-CC5C-0444-B65D-910B9B1D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3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8CE868-9C55-EB48-A8F1-CEBE7E56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EEA949-6113-9842-9477-110259B3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9C41F-C44D-C040-882B-A4DA991D9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0B70-9988-F34A-8779-1102B5ABBC6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40A86-1FA1-0F40-B7BF-EB0A9C118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39780F-83BF-1847-90D0-3F3376EDF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F857-0A76-2049-A75F-2CB4C0F3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箱ひげ図&#10;&#10;自動的に生成された説明">
            <a:extLst>
              <a:ext uri="{FF2B5EF4-FFF2-40B4-BE49-F238E27FC236}">
                <a16:creationId xmlns:a16="http://schemas.microsoft.com/office/drawing/2014/main" id="{ABFC2275-D27D-5A45-85B7-5B089E0C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00" y="396000"/>
            <a:ext cx="7804150" cy="2886802"/>
          </a:xfrm>
          <a:prstGeom prst="rect">
            <a:avLst/>
          </a:prstGeom>
        </p:spPr>
      </p:pic>
      <p:pic>
        <p:nvPicPr>
          <p:cNvPr id="9" name="図 8" descr="グラフ, 箱ひげ図&#10;&#10;自動的に生成された説明">
            <a:extLst>
              <a:ext uri="{FF2B5EF4-FFF2-40B4-BE49-F238E27FC236}">
                <a16:creationId xmlns:a16="http://schemas.microsoft.com/office/drawing/2014/main" id="{84D7B136-9965-A94D-8A03-2F4EE6A2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4" y="3528000"/>
            <a:ext cx="7804150" cy="28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1281BB2-9DAE-DB40-80BE-AC772BF59A66}"/>
              </a:ext>
            </a:extLst>
          </p:cNvPr>
          <p:cNvSpPr/>
          <p:nvPr/>
        </p:nvSpPr>
        <p:spPr>
          <a:xfrm>
            <a:off x="5695736" y="2081234"/>
            <a:ext cx="673769" cy="932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グラフィックス 3" descr="データベース 枠線">
            <a:extLst>
              <a:ext uri="{FF2B5EF4-FFF2-40B4-BE49-F238E27FC236}">
                <a16:creationId xmlns:a16="http://schemas.microsoft.com/office/drawing/2014/main" id="{2B3C7EB5-6ACA-AD45-A9FF-D8C3D5CB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732" y="1949532"/>
            <a:ext cx="1243263" cy="124326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BBDA0D-A928-5544-BF21-F379D4E0F39E}"/>
              </a:ext>
            </a:extLst>
          </p:cNvPr>
          <p:cNvSpPr txBox="1"/>
          <p:nvPr/>
        </p:nvSpPr>
        <p:spPr>
          <a:xfrm>
            <a:off x="334991" y="3082168"/>
            <a:ext cx="16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4,173</a:t>
            </a:r>
          </a:p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repositories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5A3BA-00CE-8643-9F30-D7C75A34C15D}"/>
              </a:ext>
            </a:extLst>
          </p:cNvPr>
          <p:cNvSpPr txBox="1"/>
          <p:nvPr/>
        </p:nvSpPr>
        <p:spPr>
          <a:xfrm>
            <a:off x="2501344" y="2376255"/>
            <a:ext cx="19611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Downloading and collecting data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0213B0-9168-1547-9D30-D2DC33CD74D5}"/>
              </a:ext>
            </a:extLst>
          </p:cNvPr>
          <p:cNvSpPr/>
          <p:nvPr/>
        </p:nvSpPr>
        <p:spPr>
          <a:xfrm>
            <a:off x="5523275" y="2245537"/>
            <a:ext cx="673769" cy="932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957E975-44E2-4940-B96A-A787474A1BE8}"/>
              </a:ext>
            </a:extLst>
          </p:cNvPr>
          <p:cNvCxnSpPr/>
          <p:nvPr/>
        </p:nvCxnSpPr>
        <p:spPr>
          <a:xfrm>
            <a:off x="5623542" y="2495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08AD9DF-6FCA-254F-B454-BDF3177A2FED}"/>
              </a:ext>
            </a:extLst>
          </p:cNvPr>
          <p:cNvCxnSpPr/>
          <p:nvPr/>
        </p:nvCxnSpPr>
        <p:spPr>
          <a:xfrm>
            <a:off x="5623542" y="2603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5E89CF-6F6C-7948-8CA1-21A11F47B2F4}"/>
              </a:ext>
            </a:extLst>
          </p:cNvPr>
          <p:cNvCxnSpPr/>
          <p:nvPr/>
        </p:nvCxnSpPr>
        <p:spPr>
          <a:xfrm>
            <a:off x="5623542" y="2711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81A57B1-A4BF-504F-BA02-997AFDB5F002}"/>
              </a:ext>
            </a:extLst>
          </p:cNvPr>
          <p:cNvCxnSpPr/>
          <p:nvPr/>
        </p:nvCxnSpPr>
        <p:spPr>
          <a:xfrm>
            <a:off x="5623542" y="2819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C352810-C441-F04A-9B50-60E5899A20DC}"/>
              </a:ext>
            </a:extLst>
          </p:cNvPr>
          <p:cNvCxnSpPr/>
          <p:nvPr/>
        </p:nvCxnSpPr>
        <p:spPr>
          <a:xfrm>
            <a:off x="5623542" y="3035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2F9B65A-0AB1-8946-8FB5-30CA124F6341}"/>
              </a:ext>
            </a:extLst>
          </p:cNvPr>
          <p:cNvCxnSpPr/>
          <p:nvPr/>
        </p:nvCxnSpPr>
        <p:spPr>
          <a:xfrm>
            <a:off x="5623542" y="2927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993DEBF-92BA-7145-81C3-713892949074}"/>
              </a:ext>
            </a:extLst>
          </p:cNvPr>
          <p:cNvCxnSpPr/>
          <p:nvPr/>
        </p:nvCxnSpPr>
        <p:spPr>
          <a:xfrm>
            <a:off x="5623542" y="2387805"/>
            <a:ext cx="473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E7D775-EA9B-614B-8843-558F553AE39F}"/>
              </a:ext>
            </a:extLst>
          </p:cNvPr>
          <p:cNvSpPr txBox="1"/>
          <p:nvPr/>
        </p:nvSpPr>
        <p:spPr>
          <a:xfrm>
            <a:off x="7309213" y="2376255"/>
            <a:ext cx="21939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Selecting, converting, and classifying data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2B770DA-9DE0-E544-B004-74F7E21CFAD6}"/>
              </a:ext>
            </a:extLst>
          </p:cNvPr>
          <p:cNvSpPr txBox="1"/>
          <p:nvPr/>
        </p:nvSpPr>
        <p:spPr>
          <a:xfrm>
            <a:off x="5150392" y="3192795"/>
            <a:ext cx="16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Attributes of 770,656 issues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グラフィックス 54" descr="データベース 枠線">
            <a:extLst>
              <a:ext uri="{FF2B5EF4-FFF2-40B4-BE49-F238E27FC236}">
                <a16:creationId xmlns:a16="http://schemas.microsoft.com/office/drawing/2014/main" id="{D58C6BC9-87E0-824B-9B51-D1B42053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0756" y="1950843"/>
            <a:ext cx="1243263" cy="1243263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C9141F-3995-F243-94C5-4ED1B2ECA407}"/>
              </a:ext>
            </a:extLst>
          </p:cNvPr>
          <p:cNvSpPr txBox="1"/>
          <p:nvPr/>
        </p:nvSpPr>
        <p:spPr>
          <a:xfrm>
            <a:off x="9849349" y="3097929"/>
            <a:ext cx="182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Our dataset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AB93CA6-BB2C-6142-8623-D7AAA1F74271}"/>
              </a:ext>
            </a:extLst>
          </p:cNvPr>
          <p:cNvCxnSpPr>
            <a:cxnSpLocks/>
          </p:cNvCxnSpPr>
          <p:nvPr/>
        </p:nvCxnSpPr>
        <p:spPr>
          <a:xfrm>
            <a:off x="1758042" y="2707071"/>
            <a:ext cx="720000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D014971-5FC0-1C47-8F78-689077FD4CB7}"/>
              </a:ext>
            </a:extLst>
          </p:cNvPr>
          <p:cNvCxnSpPr>
            <a:cxnSpLocks/>
          </p:cNvCxnSpPr>
          <p:nvPr/>
        </p:nvCxnSpPr>
        <p:spPr>
          <a:xfrm>
            <a:off x="4461070" y="2702337"/>
            <a:ext cx="720000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0F2998C-5CF8-2444-A732-4AE7EC5239A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674433" y="2699421"/>
            <a:ext cx="63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18F43B2-019B-F24A-8BED-2031C35E055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03190" y="2699421"/>
            <a:ext cx="63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1BFA090-B6B7-454B-8320-D1A2A9E50983}"/>
              </a:ext>
            </a:extLst>
          </p:cNvPr>
          <p:cNvSpPr/>
          <p:nvPr/>
        </p:nvSpPr>
        <p:spPr>
          <a:xfrm>
            <a:off x="1141775" y="3860496"/>
            <a:ext cx="4680284" cy="2025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4D293AE9-207F-B443-9F19-D9229C05A4D5}"/>
              </a:ext>
            </a:extLst>
          </p:cNvPr>
          <p:cNvSpPr/>
          <p:nvPr/>
        </p:nvSpPr>
        <p:spPr>
          <a:xfrm>
            <a:off x="6060040" y="3851575"/>
            <a:ext cx="4680284" cy="2025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454F851-34F7-2B4B-B700-9F3DA30AA509}"/>
              </a:ext>
            </a:extLst>
          </p:cNvPr>
          <p:cNvCxnSpPr>
            <a:cxnSpLocks/>
          </p:cNvCxnSpPr>
          <p:nvPr/>
        </p:nvCxnSpPr>
        <p:spPr>
          <a:xfrm flipV="1">
            <a:off x="1254131" y="3013770"/>
            <a:ext cx="1247213" cy="936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21580A8-5517-C448-B6B1-6669A7B90F07}"/>
              </a:ext>
            </a:extLst>
          </p:cNvPr>
          <p:cNvCxnSpPr>
            <a:cxnSpLocks/>
          </p:cNvCxnSpPr>
          <p:nvPr/>
        </p:nvCxnSpPr>
        <p:spPr>
          <a:xfrm>
            <a:off x="4461070" y="3028605"/>
            <a:ext cx="1212274" cy="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B810F6C-652C-2145-A233-F68DF189B1C4}"/>
              </a:ext>
            </a:extLst>
          </p:cNvPr>
          <p:cNvCxnSpPr>
            <a:cxnSpLocks/>
          </p:cNvCxnSpPr>
          <p:nvPr/>
        </p:nvCxnSpPr>
        <p:spPr>
          <a:xfrm flipH="1">
            <a:off x="6138468" y="3013770"/>
            <a:ext cx="1170745" cy="95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6950E7A-812E-164F-915B-7943009CCA31}"/>
              </a:ext>
            </a:extLst>
          </p:cNvPr>
          <p:cNvCxnSpPr>
            <a:cxnSpLocks/>
          </p:cNvCxnSpPr>
          <p:nvPr/>
        </p:nvCxnSpPr>
        <p:spPr>
          <a:xfrm>
            <a:off x="9503190" y="3022586"/>
            <a:ext cx="1112169" cy="899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39F3AA56-9737-684E-801E-45598EFF5691}"/>
              </a:ext>
            </a:extLst>
          </p:cNvPr>
          <p:cNvSpPr/>
          <p:nvPr/>
        </p:nvSpPr>
        <p:spPr>
          <a:xfrm>
            <a:off x="1561740" y="5245312"/>
            <a:ext cx="1223911" cy="411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Downloaded</a:t>
            </a:r>
          </a:p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CA2008-743A-AA4C-A3EE-200674D0664F}"/>
              </a:ext>
            </a:extLst>
          </p:cNvPr>
          <p:cNvSpPr/>
          <p:nvPr/>
        </p:nvSpPr>
        <p:spPr>
          <a:xfrm>
            <a:off x="3690031" y="5144712"/>
            <a:ext cx="1730929" cy="613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# of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and movies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text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A77C6B2-1439-884D-89C1-7351B884A1F1}"/>
              </a:ext>
            </a:extLst>
          </p:cNvPr>
          <p:cNvSpPr/>
          <p:nvPr/>
        </p:nvSpPr>
        <p:spPr>
          <a:xfrm>
            <a:off x="3690032" y="3922005"/>
            <a:ext cx="1730931" cy="517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time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99E9C2C-866B-E746-BFD3-1E5FDCD6D509}"/>
              </a:ext>
            </a:extLst>
          </p:cNvPr>
          <p:cNvSpPr/>
          <p:nvPr/>
        </p:nvSpPr>
        <p:spPr>
          <a:xfrm>
            <a:off x="3690032" y="4489297"/>
            <a:ext cx="1730930" cy="59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words and 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characters </a:t>
            </a:r>
          </a:p>
          <a:p>
            <a:pPr algn="ctr"/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text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0EA3905-C859-8649-990F-FC5970AE714E}"/>
              </a:ext>
            </a:extLst>
          </p:cNvPr>
          <p:cNvCxnSpPr>
            <a:cxnSpLocks/>
            <a:stCxn id="83" idx="3"/>
            <a:endCxn id="37" idx="1"/>
          </p:cNvCxnSpPr>
          <p:nvPr/>
        </p:nvCxnSpPr>
        <p:spPr>
          <a:xfrm flipV="1">
            <a:off x="2785651" y="4180967"/>
            <a:ext cx="904381" cy="1270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0855D59B-B45F-3D4C-98C4-ABFF8BBA13EE}"/>
              </a:ext>
            </a:extLst>
          </p:cNvPr>
          <p:cNvCxnSpPr>
            <a:cxnSpLocks/>
            <a:stCxn id="83" idx="3"/>
            <a:endCxn id="38" idx="1"/>
          </p:cNvCxnSpPr>
          <p:nvPr/>
        </p:nvCxnSpPr>
        <p:spPr>
          <a:xfrm flipV="1">
            <a:off x="2785651" y="4785354"/>
            <a:ext cx="904381" cy="665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4645A3B-A6F6-8048-ADCB-B55D25845D60}"/>
              </a:ext>
            </a:extLst>
          </p:cNvPr>
          <p:cNvSpPr/>
          <p:nvPr/>
        </p:nvSpPr>
        <p:spPr>
          <a:xfrm>
            <a:off x="1308231" y="4107175"/>
            <a:ext cx="1730931" cy="59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issues of selected repositories from GitHub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57A42EA4-EC0F-0245-973C-E56E9ADC5CCD}"/>
              </a:ext>
            </a:extLst>
          </p:cNvPr>
          <p:cNvCxnSpPr>
            <a:cxnSpLocks/>
            <a:stCxn id="91" idx="2"/>
            <a:endCxn id="83" idx="0"/>
          </p:cNvCxnSpPr>
          <p:nvPr/>
        </p:nvCxnSpPr>
        <p:spPr>
          <a:xfrm flipH="1">
            <a:off x="2173696" y="4699288"/>
            <a:ext cx="1" cy="54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9F99D20-BCF6-4248-BE93-0E57298D2FDD}"/>
              </a:ext>
            </a:extLst>
          </p:cNvPr>
          <p:cNvCxnSpPr>
            <a:cxnSpLocks/>
            <a:stCxn id="83" idx="3"/>
            <a:endCxn id="5" idx="1"/>
          </p:cNvCxnSpPr>
          <p:nvPr/>
        </p:nvCxnSpPr>
        <p:spPr>
          <a:xfrm>
            <a:off x="2785651" y="5451302"/>
            <a:ext cx="9043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4D47103-F582-5549-BC56-0DAF6427A3F0}"/>
              </a:ext>
            </a:extLst>
          </p:cNvPr>
          <p:cNvSpPr/>
          <p:nvPr/>
        </p:nvSpPr>
        <p:spPr>
          <a:xfrm>
            <a:off x="6322250" y="4220718"/>
            <a:ext cx="1542076" cy="517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target issues</a:t>
            </a:r>
            <a:endParaRPr kumimoji="1" lang="ja-JP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49B2A12-8AFB-7B48-A1CD-DD1AB0EA497C}"/>
              </a:ext>
            </a:extLst>
          </p:cNvPr>
          <p:cNvSpPr/>
          <p:nvPr/>
        </p:nvSpPr>
        <p:spPr>
          <a:xfrm>
            <a:off x="8683855" y="4366454"/>
            <a:ext cx="1894474" cy="665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 into categories by presence or absence of </a:t>
            </a:r>
            <a:r>
              <a:rPr lang="en" altLang="ja-JP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and movies </a:t>
            </a:r>
            <a:endParaRPr kumimoji="1" lang="en-US" altLang="ja-JP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0B56BCFA-951A-DC4A-8F2C-0A3ABC9237DD}"/>
              </a:ext>
            </a:extLst>
          </p:cNvPr>
          <p:cNvSpPr/>
          <p:nvPr/>
        </p:nvSpPr>
        <p:spPr>
          <a:xfrm>
            <a:off x="6674433" y="5053613"/>
            <a:ext cx="1542076" cy="517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words to TFIDF values</a:t>
            </a:r>
            <a:endParaRPr kumimoji="1" lang="ja-JP" alt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887632B3-67D8-134E-A835-6F665ED0B96A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7093288" y="4738641"/>
            <a:ext cx="352183" cy="314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E65E88E-66E1-3E42-9CFF-FC7046C44A12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 flipV="1">
            <a:off x="8216509" y="4699288"/>
            <a:ext cx="467346" cy="613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3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69</Words>
  <Application>Microsoft Macintosh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kuramoto hiroki</dc:creator>
  <cp:lastModifiedBy>kuramoto hiroki</cp:lastModifiedBy>
  <cp:revision>20</cp:revision>
  <cp:lastPrinted>2022-02-09T05:42:26Z</cp:lastPrinted>
  <dcterms:created xsi:type="dcterms:W3CDTF">2022-01-25T07:13:12Z</dcterms:created>
  <dcterms:modified xsi:type="dcterms:W3CDTF">2022-02-09T07:44:18Z</dcterms:modified>
</cp:coreProperties>
</file>