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5" r:id="rId16"/>
    <p:sldId id="273" r:id="rId17"/>
    <p:sldId id="274" r:id="rId18"/>
    <p:sldId id="276" r:id="rId19"/>
    <p:sldId id="277" r:id="rId20"/>
    <p:sldId id="280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4" autoAdjust="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53F9D-2972-47E1-BBE4-919B61DF63BD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725B0-3FE5-4D59-A868-0F666DEE5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9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2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Controlleur</a:t>
            </a:r>
            <a:r>
              <a:rPr lang="fr-FR" dirty="0" smtClean="0"/>
              <a:t> de l’user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6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Reservation</a:t>
            </a:r>
            <a:r>
              <a:rPr lang="fr-FR" dirty="0" smtClean="0"/>
              <a:t> </a:t>
            </a:r>
            <a:r>
              <a:rPr lang="fr-FR" dirty="0" err="1" smtClean="0"/>
              <a:t>controleur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4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Template index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23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reservation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Démo tableau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Reservation</a:t>
            </a:r>
            <a:r>
              <a:rPr lang="fr-FR" dirty="0" smtClean="0"/>
              <a:t> </a:t>
            </a:r>
            <a:r>
              <a:rPr lang="fr-FR" dirty="0" err="1" smtClean="0"/>
              <a:t>controleur</a:t>
            </a:r>
            <a:r>
              <a:rPr lang="fr-FR" dirty="0" smtClean="0"/>
              <a:t> +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104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7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Index..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9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projet ayant vocation à être utilisé principalement en magasin et ne concernant pas de donnée sensibles, il y a peu d’intérêt pour une personne mal intentionnée de s’en prendre à ce site. Cependant, vu que certains aiment nuire pour le principe, il n’est pas idiot d’investir du temps dans la sécurité.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 cela est la première fois que je me suis retrouvé confronté au package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symfony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 me suis intéressé aux principales consignes de sécurité le concernant.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Symfony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Framework robuste par défaut mais il faut tout de même rester prudent.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prémunir le projet au maximum contre les injections, les inputs doivent, au moment de créer l’entité correspondante, être soumis à une contrainte (on vérifie qu’un entier est bien un entier à la création de l’objet).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plus, concernant la base de donnée, l’utilisation de Doctrine sécurise les requêtes basiques des objets, et pour les requêtes plus avancées en DQL, il faut impérativement faire des requêtes paramétrées, c’est-à-dire utiliser la méthode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setParameter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valeurs provenant d’entrées utilisateurs.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Concernant la sécurité des mots de passe, ceux-ci doivent être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la base de données.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0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Toute la doc symphonie est en anglais</a:t>
            </a:r>
          </a:p>
          <a:p>
            <a:endParaRPr lang="fr-FR" dirty="0" smtClean="0"/>
          </a:p>
          <a:p>
            <a:r>
              <a:rPr lang="fr-FR" dirty="0" smtClean="0"/>
              <a:t>Conclusion </a:t>
            </a:r>
            <a:r>
              <a:rPr lang="fr-FR" dirty="0" err="1" smtClean="0"/>
              <a:t>apres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2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terrains (tennis,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volley, tennis de table et mini-golf)</a:t>
            </a:r>
            <a:endParaRPr lang="fr-FR" dirty="0" smtClean="0"/>
          </a:p>
          <a:p>
            <a:r>
              <a:rPr lang="fr-FR" dirty="0" smtClean="0"/>
              <a:t>Espace Lucienne </a:t>
            </a:r>
            <a:r>
              <a:rPr lang="fr-FR" dirty="0" err="1" smtClean="0"/>
              <a:t>butstraen</a:t>
            </a:r>
            <a:r>
              <a:rPr lang="fr-FR" dirty="0" smtClean="0"/>
              <a:t> confié</a:t>
            </a:r>
            <a:r>
              <a:rPr lang="fr-FR" baseline="0" dirty="0" smtClean="0"/>
              <a:t> par la mairie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 golf : 4.10€/pers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Tennis : 10€/heure</a:t>
            </a:r>
            <a:endParaRPr lang="fr-FR" dirty="0" smtClean="0"/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20€/heure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Beach Volley : 15€/heure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Tennis de table : 5€/heure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2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Composer (gestionnaire de dépendance)</a:t>
            </a:r>
            <a:r>
              <a:rPr lang="fr-FR" baseline="0" dirty="0" smtClean="0"/>
              <a:t> -&gt; les biblio</a:t>
            </a:r>
          </a:p>
          <a:p>
            <a:r>
              <a:rPr lang="fr-FR" baseline="0" dirty="0" smtClean="0"/>
              <a:t>Doctrine </a:t>
            </a:r>
            <a:r>
              <a:rPr lang="fr-FR" baseline="0" dirty="0" err="1" smtClean="0"/>
              <a:t>orm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object-relationnal-mapping</a:t>
            </a:r>
            <a:r>
              <a:rPr lang="fr-FR" baseline="0" dirty="0" smtClean="0"/>
              <a:t>)-&gt; interface appli/</a:t>
            </a:r>
            <a:r>
              <a:rPr lang="fr-FR" baseline="0" dirty="0" err="1" smtClean="0"/>
              <a:t>bdd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6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Php</a:t>
            </a:r>
            <a:r>
              <a:rPr lang="fr-FR" dirty="0" smtClean="0"/>
              <a:t> bin/console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make:entity</a:t>
            </a:r>
            <a:endParaRPr lang="fr-FR" dirty="0" smtClean="0"/>
          </a:p>
          <a:p>
            <a:r>
              <a:rPr lang="fr-FR" dirty="0" err="1" smtClean="0"/>
              <a:t>Php</a:t>
            </a:r>
            <a:r>
              <a:rPr lang="fr-FR" dirty="0" smtClean="0"/>
              <a:t> bin/console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make:migration</a:t>
            </a:r>
            <a:endParaRPr lang="fr-FR" baseline="0" dirty="0" smtClean="0"/>
          </a:p>
          <a:p>
            <a:r>
              <a:rPr lang="fr-FR" baseline="0" dirty="0" err="1" smtClean="0"/>
              <a:t>Php</a:t>
            </a:r>
            <a:r>
              <a:rPr lang="fr-FR" baseline="0" dirty="0" smtClean="0"/>
              <a:t> bin/console doctrine: migration : </a:t>
            </a:r>
            <a:r>
              <a:rPr lang="fr-FR" baseline="0" dirty="0" err="1" smtClean="0"/>
              <a:t>migrate</a:t>
            </a:r>
            <a:endParaRPr lang="fr-FR" dirty="0" smtClean="0"/>
          </a:p>
          <a:p>
            <a:r>
              <a:rPr lang="fr-FR" dirty="0" err="1" smtClean="0"/>
              <a:t>Crénaux</a:t>
            </a:r>
            <a:r>
              <a:rPr lang="fr-FR" baseline="0" dirty="0" smtClean="0"/>
              <a:t> horaires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16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Crénaux</a:t>
            </a:r>
            <a:r>
              <a:rPr lang="fr-FR" baseline="0" dirty="0" smtClean="0"/>
              <a:t> horaires</a:t>
            </a:r>
            <a:endParaRPr lang="fr-FR" dirty="0" smtClean="0"/>
          </a:p>
          <a:p>
            <a:r>
              <a:rPr lang="fr-FR" dirty="0" smtClean="0"/>
              <a:t>Template show </a:t>
            </a:r>
            <a:r>
              <a:rPr lang="fr-FR" dirty="0" err="1" smtClean="0"/>
              <a:t>twig</a:t>
            </a:r>
            <a:endParaRPr lang="fr-FR" dirty="0" smtClean="0"/>
          </a:p>
          <a:p>
            <a:r>
              <a:rPr lang="fr-FR" dirty="0" err="1" smtClean="0"/>
              <a:t>Entitée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3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Réservation </a:t>
            </a:r>
            <a:r>
              <a:rPr lang="fr-FR" dirty="0" err="1" smtClean="0"/>
              <a:t>controlleur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Coquille: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tmp</a:t>
            </a:r>
            <a:r>
              <a:rPr lang="fr-FR" baseline="0" dirty="0" smtClean="0"/>
              <a:t> commence à 0, pas à 1ere case d’ouverture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0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9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Js</a:t>
            </a:r>
            <a:r>
              <a:rPr lang="fr-FR" dirty="0" smtClean="0"/>
              <a:t> </a:t>
            </a:r>
          </a:p>
          <a:p>
            <a:r>
              <a:rPr lang="fr-FR" dirty="0" smtClean="0"/>
              <a:t>Que pour début </a:t>
            </a:r>
            <a:r>
              <a:rPr lang="fr-FR" dirty="0" err="1" smtClean="0"/>
              <a:t>resa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2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baseline="0" dirty="0" smtClean="0"/>
              <a:t> de l’user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25B0-3FE5-4D59-A868-0F666DEE51E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49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7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5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3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0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3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8E0B-9F43-4E9D-B3E4-2463A2EEDFD3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F6B1-435A-49D1-B096-A5730BEB4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092" y="2570019"/>
            <a:ext cx="10621817" cy="171796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Maintenance d’une application de gestion de réservation de terrain</a:t>
            </a:r>
            <a:endParaRPr lang="fr-FR" dirty="0"/>
          </a:p>
        </p:txBody>
      </p:sp>
      <p:pic>
        <p:nvPicPr>
          <p:cNvPr id="4" name="Graphisme 201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2" y="545031"/>
            <a:ext cx="1482090" cy="61404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pic>
        <p:nvPicPr>
          <p:cNvPr id="5" name="Graphisme 201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49" y="5772816"/>
            <a:ext cx="1191260" cy="6140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3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Réservation à la demi-heure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102" y="1357201"/>
            <a:ext cx="4963795" cy="159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4256" y="3088360"/>
            <a:ext cx="5023485" cy="339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0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Réservation à la demi-heure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360" y="1211935"/>
            <a:ext cx="5415280" cy="55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5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Réalisations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Modifier un utilisateur sans modifier son mot de passe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Modifier un utilisateur sans modifier son mot de passe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360" y="1224671"/>
            <a:ext cx="5415280" cy="546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2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Modifier un utilisateur sans modifier son mot de passe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7577" y="1153552"/>
            <a:ext cx="5236845" cy="560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6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Réalisations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Réservation sans terrain et chronologiquement aberrante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Réservation sans terrain et chronologiquement aberrante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390" y="2059211"/>
            <a:ext cx="5189220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1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Réservation sans terrain et chronologiquement aberrante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9797" y="2435524"/>
            <a:ext cx="5272405" cy="327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9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Réservation sans terrain et chronologiquement aberrante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882" y="2356522"/>
            <a:ext cx="4928235" cy="358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Réalisations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L’envoie d’email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41036" y="194540"/>
            <a:ext cx="10515600" cy="1325563"/>
          </a:xfrm>
        </p:spPr>
        <p:txBody>
          <a:bodyPr/>
          <a:lstStyle/>
          <a:p>
            <a:r>
              <a:rPr lang="fr-FR" dirty="0" smtClean="0"/>
              <a:t>Résumé du projet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24" y="3814619"/>
            <a:ext cx="4614076" cy="2595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4437"/>
            <a:ext cx="3908664" cy="25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02/24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4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L’envoie d’email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90688"/>
            <a:ext cx="4726305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7130" y="2248853"/>
            <a:ext cx="5106670" cy="217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8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L’envoie d’email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79730"/>
            <a:ext cx="4940300" cy="509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635" y="2770074"/>
            <a:ext cx="5130165" cy="211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1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L’envoie d’email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2037" y="2386124"/>
            <a:ext cx="4987925" cy="238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3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67264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Veille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23/24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anglophone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730" y="2205168"/>
            <a:ext cx="533654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24/24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6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9686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latin typeface="+mj-lt"/>
              </a:rPr>
              <a:t>Les Disfonctionnements</a:t>
            </a:r>
            <a:endParaRPr lang="fr-FR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89704" y="2624866"/>
            <a:ext cx="99938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Le bouton modification des réservations ne fonctionne pas.</a:t>
            </a:r>
          </a:p>
          <a:p>
            <a:endParaRPr lang="fr-FR" dirty="0" smtClean="0"/>
          </a:p>
          <a:p>
            <a:r>
              <a:rPr lang="fr-FR" dirty="0" smtClean="0"/>
              <a:t>- La modification d’une réservation ne fonctionne pas.</a:t>
            </a:r>
          </a:p>
          <a:p>
            <a:endParaRPr lang="fr-FR" dirty="0" smtClean="0"/>
          </a:p>
          <a:p>
            <a:r>
              <a:rPr lang="fr-FR" dirty="0" smtClean="0"/>
              <a:t>- Une réservation sans terrain fait planter la vue globale</a:t>
            </a:r>
          </a:p>
          <a:p>
            <a:endParaRPr lang="fr-FR" dirty="0" smtClean="0"/>
          </a:p>
          <a:p>
            <a:r>
              <a:rPr lang="fr-FR" dirty="0" smtClean="0"/>
              <a:t>- Sur la  vue globale, on doit mettre l’heure de début après l’heure de fin</a:t>
            </a:r>
          </a:p>
          <a:p>
            <a:endParaRPr lang="fr-FR" dirty="0" smtClean="0"/>
          </a:p>
          <a:p>
            <a:r>
              <a:rPr lang="fr-FR" dirty="0" smtClean="0"/>
              <a:t>- Une réservation dont l’heure de fin précède l’heure de début fait planter la vue globale</a:t>
            </a:r>
          </a:p>
          <a:p>
            <a:endParaRPr lang="fr-FR" dirty="0" smtClean="0"/>
          </a:p>
          <a:p>
            <a:r>
              <a:rPr lang="fr-FR" dirty="0" smtClean="0"/>
              <a:t>- Retirer le décalage de 2h du « trop tard! »</a:t>
            </a:r>
          </a:p>
          <a:p>
            <a:endParaRPr lang="fr-FR" dirty="0" smtClean="0"/>
          </a:p>
          <a:p>
            <a:r>
              <a:rPr lang="fr-FR" dirty="0" smtClean="0"/>
              <a:t>- S’il y a plusieurs plages de créneaux horaires, le </a:t>
            </a:r>
            <a:r>
              <a:rPr lang="fr-FR" dirty="0" err="1" smtClean="0"/>
              <a:t>datepicker</a:t>
            </a:r>
            <a:r>
              <a:rPr lang="fr-FR" dirty="0" smtClean="0"/>
              <a:t> bloque sur le premier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03/24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3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7349"/>
            <a:ext cx="10515600" cy="55766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latin typeface="+mj-lt"/>
              </a:rPr>
              <a:t>Les Améliorations</a:t>
            </a:r>
            <a:endParaRPr lang="fr-FR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3806" y="2592599"/>
            <a:ext cx="999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Sur tablette, le clavier virtuel perturbe la sélection des horaires</a:t>
            </a:r>
          </a:p>
          <a:p>
            <a:endParaRPr lang="fr-FR" dirty="0" smtClean="0"/>
          </a:p>
          <a:p>
            <a:r>
              <a:rPr lang="fr-FR" dirty="0" smtClean="0"/>
              <a:t>- Envoyer un mail après la réservation</a:t>
            </a:r>
          </a:p>
          <a:p>
            <a:endParaRPr lang="fr-FR" dirty="0" smtClean="0"/>
          </a:p>
          <a:p>
            <a:r>
              <a:rPr lang="fr-FR" dirty="0" smtClean="0"/>
              <a:t>- L’update d’un user force à update le mot de passe</a:t>
            </a:r>
          </a:p>
          <a:p>
            <a:endParaRPr lang="fr-FR" dirty="0" smtClean="0"/>
          </a:p>
          <a:p>
            <a:r>
              <a:rPr lang="fr-FR" dirty="0" smtClean="0"/>
              <a:t>- Remplacer fermeture par l’horaire de fermeture</a:t>
            </a:r>
          </a:p>
          <a:p>
            <a:endParaRPr lang="fr-FR" dirty="0" smtClean="0"/>
          </a:p>
          <a:p>
            <a:r>
              <a:rPr lang="fr-FR" dirty="0" smtClean="0"/>
              <a:t>- Rendre possible la réservation à la « demi-heure »</a:t>
            </a:r>
          </a:p>
          <a:p>
            <a:endParaRPr lang="fr-FR" dirty="0" smtClean="0"/>
          </a:p>
          <a:p>
            <a:r>
              <a:rPr lang="fr-FR" dirty="0" smtClean="0"/>
              <a:t>- Commenter le code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04/24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9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echnologies utilisées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50" y="1086057"/>
            <a:ext cx="918845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43" y="2495469"/>
            <a:ext cx="812800" cy="52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9" y="4669241"/>
            <a:ext cx="586105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2" y="4550496"/>
            <a:ext cx="593725" cy="71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4702896"/>
            <a:ext cx="560070" cy="5600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87" y="2495469"/>
            <a:ext cx="942340" cy="48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48" y="2743859"/>
            <a:ext cx="1271905" cy="66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45" y="4244426"/>
            <a:ext cx="933450" cy="101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10" y="2743859"/>
            <a:ext cx="707390" cy="70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05/24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0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Réalisations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Réservation à la demi-heure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06/24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4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Réservation à la demi-heure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360" y="2318048"/>
            <a:ext cx="5415280" cy="31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07/24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1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Réservation à la demi-heure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9372" y="1690688"/>
            <a:ext cx="4453255" cy="89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6139" y="3907156"/>
            <a:ext cx="5379720" cy="223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08/24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5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Réservation à la demi-heure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5512" y="1891646"/>
            <a:ext cx="5260975" cy="363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1406909" y="654064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09/24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1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625</Words>
  <Application>Microsoft Office PowerPoint</Application>
  <PresentationFormat>Grand écran</PresentationFormat>
  <Paragraphs>136</Paragraphs>
  <Slides>24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Maintenance d’une application de gestion de réservation de terrain</vt:lpstr>
      <vt:lpstr>Résumé du projet</vt:lpstr>
      <vt:lpstr>Cahier des charges</vt:lpstr>
      <vt:lpstr>Présentation PowerPoint</vt:lpstr>
      <vt:lpstr>Technologies utilisées</vt:lpstr>
      <vt:lpstr>Réalisations</vt:lpstr>
      <vt:lpstr>Réservation à la demi-heure </vt:lpstr>
      <vt:lpstr>Réservation à la demi-heure </vt:lpstr>
      <vt:lpstr>Réservation à la demi-heure </vt:lpstr>
      <vt:lpstr>Réservation à la demi-heure </vt:lpstr>
      <vt:lpstr>Réservation à la demi-heure </vt:lpstr>
      <vt:lpstr>Réalisations</vt:lpstr>
      <vt:lpstr>Modifier un utilisateur sans modifier son mot de passe</vt:lpstr>
      <vt:lpstr>Modifier un utilisateur sans modifier son mot de passe</vt:lpstr>
      <vt:lpstr>Réalisations</vt:lpstr>
      <vt:lpstr>Réservation sans terrain et chronologiquement aberrante</vt:lpstr>
      <vt:lpstr>Réservation sans terrain et chronologiquement aberrante</vt:lpstr>
      <vt:lpstr>Réservation sans terrain et chronologiquement aberrante</vt:lpstr>
      <vt:lpstr>Réalisations</vt:lpstr>
      <vt:lpstr>L’envoie d’email </vt:lpstr>
      <vt:lpstr>L’envoie d’email </vt:lpstr>
      <vt:lpstr>L’envoie d’email </vt:lpstr>
      <vt:lpstr>Veille</vt:lpstr>
      <vt:lpstr>Recherche anglophone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d’une application de gestion de réservation de terrain</dc:title>
  <dc:creator>59011-15-07</dc:creator>
  <cp:lastModifiedBy>59011-15-07</cp:lastModifiedBy>
  <cp:revision>25</cp:revision>
  <dcterms:created xsi:type="dcterms:W3CDTF">2021-09-14T06:53:57Z</dcterms:created>
  <dcterms:modified xsi:type="dcterms:W3CDTF">2021-09-14T12:35:17Z</dcterms:modified>
</cp:coreProperties>
</file>