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AEA3-618E-4166-AB45-ADEAA71EA598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418E-3FA9-46DF-B0B3-2DDD2B32D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89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AEA3-618E-4166-AB45-ADEAA71EA598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418E-3FA9-46DF-B0B3-2DDD2B32D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44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AEA3-618E-4166-AB45-ADEAA71EA598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418E-3FA9-46DF-B0B3-2DDD2B32D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64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AEA3-618E-4166-AB45-ADEAA71EA598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418E-3FA9-46DF-B0B3-2DDD2B32D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97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AEA3-618E-4166-AB45-ADEAA71EA598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418E-3FA9-46DF-B0B3-2DDD2B32D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16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AEA3-618E-4166-AB45-ADEAA71EA598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418E-3FA9-46DF-B0B3-2DDD2B32D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06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AEA3-618E-4166-AB45-ADEAA71EA598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418E-3FA9-46DF-B0B3-2DDD2B32D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15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AEA3-618E-4166-AB45-ADEAA71EA598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418E-3FA9-46DF-B0B3-2DDD2B32D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90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AEA3-618E-4166-AB45-ADEAA71EA598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418E-3FA9-46DF-B0B3-2DDD2B32D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37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AEA3-618E-4166-AB45-ADEAA71EA598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418E-3FA9-46DF-B0B3-2DDD2B32D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17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AEA3-618E-4166-AB45-ADEAA71EA598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418E-3FA9-46DF-B0B3-2DDD2B32D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50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CAEA3-618E-4166-AB45-ADEAA71EA598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418E-3FA9-46DF-B0B3-2DDD2B32D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59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re 3"/>
          <p:cNvSpPr/>
          <p:nvPr/>
        </p:nvSpPr>
        <p:spPr>
          <a:xfrm>
            <a:off x="512064" y="2532888"/>
            <a:ext cx="1591056" cy="22585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5" name="Cube 4"/>
          <p:cNvSpPr/>
          <p:nvPr/>
        </p:nvSpPr>
        <p:spPr>
          <a:xfrm>
            <a:off x="2734056" y="2139696"/>
            <a:ext cx="4690872" cy="3621024"/>
          </a:xfrm>
          <a:prstGeom prst="cube">
            <a:avLst>
              <a:gd name="adj" fmla="val 9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Cube 5"/>
          <p:cNvSpPr/>
          <p:nvPr/>
        </p:nvSpPr>
        <p:spPr>
          <a:xfrm>
            <a:off x="8174736" y="2139696"/>
            <a:ext cx="3471672" cy="2578608"/>
          </a:xfrm>
          <a:prstGeom prst="cube">
            <a:avLst>
              <a:gd name="adj" fmla="val 9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416552" y="2072640"/>
            <a:ext cx="90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9354391" y="2072640"/>
            <a:ext cx="102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 Client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172968" y="2532888"/>
            <a:ext cx="1389888" cy="1010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Model</a:t>
            </a:r>
          </a:p>
          <a:p>
            <a:pPr algn="ctr"/>
            <a:endParaRPr lang="fr-FR" sz="1100" dirty="0" smtClean="0"/>
          </a:p>
          <a:p>
            <a:pPr algn="ctr"/>
            <a:r>
              <a:rPr lang="fr-FR" dirty="0" smtClean="0"/>
              <a:t>Manager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172968" y="4163949"/>
            <a:ext cx="1389888" cy="12550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Controller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Classes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391912" y="4163949"/>
            <a:ext cx="1389888" cy="9624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err="1" smtClean="0"/>
              <a:t>View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985424" y="2844165"/>
            <a:ext cx="1389888" cy="13197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Page HTML</a:t>
            </a:r>
            <a:endParaRPr lang="fr-FR" dirty="0"/>
          </a:p>
        </p:txBody>
      </p:sp>
      <p:cxnSp>
        <p:nvCxnSpPr>
          <p:cNvPr id="15" name="Connecteur en angle 14"/>
          <p:cNvCxnSpPr>
            <a:stCxn id="9" idx="1"/>
          </p:cNvCxnSpPr>
          <p:nvPr/>
        </p:nvCxnSpPr>
        <p:spPr>
          <a:xfrm rot="10800000" flipV="1">
            <a:off x="2103120" y="3038094"/>
            <a:ext cx="1069848" cy="287274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10" idx="0"/>
          </p:cNvCxnSpPr>
          <p:nvPr/>
        </p:nvCxnSpPr>
        <p:spPr>
          <a:xfrm rot="5400000" flipH="1" flipV="1">
            <a:off x="3557589" y="3853624"/>
            <a:ext cx="620649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20"/>
          <p:cNvCxnSpPr>
            <a:endCxn id="11" idx="1"/>
          </p:cNvCxnSpPr>
          <p:nvPr/>
        </p:nvCxnSpPr>
        <p:spPr>
          <a:xfrm>
            <a:off x="4562856" y="4466225"/>
            <a:ext cx="829056" cy="1789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7095744" y="3181731"/>
            <a:ext cx="1889680" cy="480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 rot="20733381">
            <a:off x="7324344" y="3099435"/>
            <a:ext cx="96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Requête</a:t>
            </a: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7095744" y="3729228"/>
            <a:ext cx="1889680" cy="533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 rot="20733381">
            <a:off x="7302286" y="3736653"/>
            <a:ext cx="99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9091833" y="3465576"/>
            <a:ext cx="1192039" cy="4473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Javascript</a:t>
            </a:r>
            <a:endParaRPr lang="fr-FR" dirty="0"/>
          </a:p>
        </p:txBody>
      </p:sp>
      <p:sp>
        <p:nvSpPr>
          <p:cNvPr id="35" name="Titr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Architecture classique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18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re 3"/>
          <p:cNvSpPr/>
          <p:nvPr/>
        </p:nvSpPr>
        <p:spPr>
          <a:xfrm>
            <a:off x="512064" y="3372472"/>
            <a:ext cx="1026544" cy="14572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5" name="Cube 4"/>
          <p:cNvSpPr/>
          <p:nvPr/>
        </p:nvSpPr>
        <p:spPr>
          <a:xfrm>
            <a:off x="2734056" y="2979280"/>
            <a:ext cx="1655243" cy="1850413"/>
          </a:xfrm>
          <a:prstGeom prst="cube">
            <a:avLst>
              <a:gd name="adj" fmla="val 162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107930" y="2906461"/>
            <a:ext cx="90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cxnSp>
        <p:nvCxnSpPr>
          <p:cNvPr id="15" name="Connecteur en angle 14"/>
          <p:cNvCxnSpPr>
            <a:endCxn id="4" idx="4"/>
          </p:cNvCxnSpPr>
          <p:nvPr/>
        </p:nvCxnSpPr>
        <p:spPr>
          <a:xfrm rot="10800000" flipV="1">
            <a:off x="1538608" y="3683749"/>
            <a:ext cx="1219068" cy="417334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4095840" y="3644126"/>
            <a:ext cx="1889680" cy="480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 rot="20733381">
            <a:off x="4317044" y="3652749"/>
            <a:ext cx="795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Requête</a:t>
            </a:r>
            <a:endParaRPr lang="fr-FR" sz="1400" dirty="0"/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4095840" y="4307946"/>
            <a:ext cx="1008338" cy="279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 rot="20733381">
            <a:off x="4265535" y="4105102"/>
            <a:ext cx="813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Réponse</a:t>
            </a:r>
            <a:endParaRPr lang="fr-FR" dirty="0"/>
          </a:p>
        </p:txBody>
      </p:sp>
      <p:sp>
        <p:nvSpPr>
          <p:cNvPr id="35" name="Titr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Architecture API</a:t>
            </a:r>
            <a:endParaRPr lang="fr-FR" dirty="0"/>
          </a:p>
        </p:txBody>
      </p:sp>
      <p:sp>
        <p:nvSpPr>
          <p:cNvPr id="23" name="Cube 22"/>
          <p:cNvSpPr/>
          <p:nvPr/>
        </p:nvSpPr>
        <p:spPr>
          <a:xfrm>
            <a:off x="5109732" y="2967209"/>
            <a:ext cx="1655243" cy="1850413"/>
          </a:xfrm>
          <a:prstGeom prst="cube">
            <a:avLst>
              <a:gd name="adj" fmla="val 162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398978" y="2906461"/>
            <a:ext cx="102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 Client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166360" y="3386815"/>
            <a:ext cx="1253539" cy="12008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/>
              <a:t>Page HTML</a:t>
            </a:r>
            <a:endParaRPr lang="fr-FR" sz="1400" dirty="0"/>
          </a:p>
        </p:txBody>
      </p:sp>
      <p:sp>
        <p:nvSpPr>
          <p:cNvPr id="34" name="Rectangle 33"/>
          <p:cNvSpPr/>
          <p:nvPr/>
        </p:nvSpPr>
        <p:spPr>
          <a:xfrm>
            <a:off x="5230341" y="3995370"/>
            <a:ext cx="1002616" cy="4473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Javascript</a:t>
            </a:r>
            <a:endParaRPr lang="fr-FR" sz="1400" dirty="0"/>
          </a:p>
        </p:txBody>
      </p:sp>
      <p:sp>
        <p:nvSpPr>
          <p:cNvPr id="25" name="Cube 24"/>
          <p:cNvSpPr/>
          <p:nvPr/>
        </p:nvSpPr>
        <p:spPr>
          <a:xfrm>
            <a:off x="9145940" y="3010727"/>
            <a:ext cx="1655243" cy="1850413"/>
          </a:xfrm>
          <a:prstGeom prst="cube">
            <a:avLst>
              <a:gd name="adj" fmla="val 162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9338675" y="2967209"/>
            <a:ext cx="126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Serveur API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34" idx="3"/>
          </p:cNvCxnSpPr>
          <p:nvPr/>
        </p:nvCxnSpPr>
        <p:spPr>
          <a:xfrm flipV="1">
            <a:off x="6232957" y="3806637"/>
            <a:ext cx="3105718" cy="4124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6232957" y="3987260"/>
            <a:ext cx="3105718" cy="41241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 rot="21153068">
            <a:off x="7179150" y="3730457"/>
            <a:ext cx="1193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Requête AJAX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 rot="21153068">
            <a:off x="7233299" y="4169408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Fichier JSON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63999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re 3"/>
          <p:cNvSpPr/>
          <p:nvPr/>
        </p:nvSpPr>
        <p:spPr>
          <a:xfrm>
            <a:off x="512064" y="2532888"/>
            <a:ext cx="1591056" cy="22585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5" name="Cube 4"/>
          <p:cNvSpPr/>
          <p:nvPr/>
        </p:nvSpPr>
        <p:spPr>
          <a:xfrm>
            <a:off x="2734056" y="2139696"/>
            <a:ext cx="4690872" cy="3621024"/>
          </a:xfrm>
          <a:prstGeom prst="cube">
            <a:avLst>
              <a:gd name="adj" fmla="val 9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Cube 5"/>
          <p:cNvSpPr/>
          <p:nvPr/>
        </p:nvSpPr>
        <p:spPr>
          <a:xfrm>
            <a:off x="8174736" y="2139696"/>
            <a:ext cx="3471672" cy="2578608"/>
          </a:xfrm>
          <a:prstGeom prst="cube">
            <a:avLst>
              <a:gd name="adj" fmla="val 9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416552" y="2072640"/>
            <a:ext cx="90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9354391" y="2072640"/>
            <a:ext cx="102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 Client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172968" y="2532888"/>
            <a:ext cx="1389888" cy="1010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Model</a:t>
            </a:r>
          </a:p>
          <a:p>
            <a:pPr algn="ctr"/>
            <a:endParaRPr lang="fr-FR" sz="1100" dirty="0" smtClean="0"/>
          </a:p>
          <a:p>
            <a:pPr algn="ctr"/>
            <a:r>
              <a:rPr lang="fr-FR" dirty="0" smtClean="0"/>
              <a:t>Manager</a:t>
            </a:r>
          </a:p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172968" y="4163949"/>
            <a:ext cx="1389888" cy="12550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Controller</a:t>
            </a:r>
          </a:p>
          <a:p>
            <a:pPr algn="ctr"/>
            <a:endParaRPr lang="fr-FR" sz="1100" dirty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Classes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391912" y="4163949"/>
            <a:ext cx="1389888" cy="9624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err="1" smtClean="0"/>
              <a:t>View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985424" y="2844164"/>
            <a:ext cx="1389888" cy="15495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Page HTML</a:t>
            </a:r>
            <a:endParaRPr lang="fr-FR" dirty="0"/>
          </a:p>
        </p:txBody>
      </p:sp>
      <p:cxnSp>
        <p:nvCxnSpPr>
          <p:cNvPr id="15" name="Connecteur en angle 14"/>
          <p:cNvCxnSpPr>
            <a:stCxn id="9" idx="1"/>
          </p:cNvCxnSpPr>
          <p:nvPr/>
        </p:nvCxnSpPr>
        <p:spPr>
          <a:xfrm rot="10800000" flipV="1">
            <a:off x="2103120" y="3038094"/>
            <a:ext cx="1069848" cy="287274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10" idx="0"/>
          </p:cNvCxnSpPr>
          <p:nvPr/>
        </p:nvCxnSpPr>
        <p:spPr>
          <a:xfrm rot="5400000" flipH="1" flipV="1">
            <a:off x="3557589" y="3853624"/>
            <a:ext cx="620649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20"/>
          <p:cNvCxnSpPr>
            <a:endCxn id="11" idx="1"/>
          </p:cNvCxnSpPr>
          <p:nvPr/>
        </p:nvCxnSpPr>
        <p:spPr>
          <a:xfrm>
            <a:off x="4562856" y="4466225"/>
            <a:ext cx="829056" cy="1789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/>
          <p:cNvCxnSpPr/>
          <p:nvPr/>
        </p:nvCxnSpPr>
        <p:spPr>
          <a:xfrm flipH="1" flipV="1">
            <a:off x="4224529" y="3429000"/>
            <a:ext cx="4867304" cy="21176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 rot="168736">
            <a:off x="4763504" y="3165009"/>
            <a:ext cx="14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Requête AJAX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 flipH="1" flipV="1">
            <a:off x="4224528" y="3517325"/>
            <a:ext cx="4867305" cy="218569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 rot="195119">
            <a:off x="5780287" y="3564765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Fichier </a:t>
            </a:r>
            <a:r>
              <a:rPr lang="fr-FR" dirty="0" err="1" smtClean="0"/>
              <a:t>Json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9091833" y="3465576"/>
            <a:ext cx="1192039" cy="4473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Javascript</a:t>
            </a:r>
            <a:endParaRPr lang="fr-FR" dirty="0"/>
          </a:p>
        </p:txBody>
      </p:sp>
      <p:sp>
        <p:nvSpPr>
          <p:cNvPr id="30" name="Titr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Architecture avec AJAX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H="1">
            <a:off x="7095744" y="3913251"/>
            <a:ext cx="1889680" cy="480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 rot="20733381">
            <a:off x="7324344" y="3830955"/>
            <a:ext cx="96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Requête</a:t>
            </a:r>
            <a:endParaRPr lang="fr-FR" dirty="0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7095744" y="4241292"/>
            <a:ext cx="1889680" cy="533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 rot="20733381">
            <a:off x="7302286" y="4248717"/>
            <a:ext cx="99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Réponse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62165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61</Words>
  <Application>Microsoft Office PowerPoint</Application>
  <PresentationFormat>Grand écran</PresentationFormat>
  <Paragraphs>45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Poix Martine</dc:creator>
  <cp:lastModifiedBy>Poix Martine</cp:lastModifiedBy>
  <cp:revision>5</cp:revision>
  <dcterms:created xsi:type="dcterms:W3CDTF">2019-06-12T06:22:33Z</dcterms:created>
  <dcterms:modified xsi:type="dcterms:W3CDTF">2021-01-06T14:39:46Z</dcterms:modified>
</cp:coreProperties>
</file>