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8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298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18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060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79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209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28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66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9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686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04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3ED7-D7BA-45FE-A57C-7B1D30A4972D}" type="datetimeFigureOut">
              <a:rPr lang="es-CL" smtClean="0"/>
              <a:t>21-10-2021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8180-20EB-47AE-B25C-FE2919FD4C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0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3"/>
            <a:ext cx="7776864" cy="648071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Presentación de resultados</a:t>
            </a:r>
            <a:endParaRPr lang="es-CL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268760"/>
            <a:ext cx="6624736" cy="36004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Satisfacción de clientes</a:t>
            </a:r>
            <a:endParaRPr lang="es-CL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672408" cy="317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02" y="1802423"/>
            <a:ext cx="3442584" cy="322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1259632" y="5229200"/>
            <a:ext cx="69847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 smtClean="0"/>
              <a:t>En general, la mayoría de los clientes se encuentra satisfecho o muy satisfecho y recomendarían las tiendas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87173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/>
              <a:t>Características mejor/peor evaluadas</a:t>
            </a:r>
            <a:endParaRPr lang="es-CL" sz="2400" b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931224" cy="44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dirty="0" smtClean="0"/>
              <a:t>Las características mejor evaluadas son:</a:t>
            </a:r>
          </a:p>
          <a:p>
            <a:r>
              <a:rPr lang="es-MX" sz="1900" dirty="0" smtClean="0"/>
              <a:t>P14: Limpieza tiendas es buena.</a:t>
            </a:r>
          </a:p>
          <a:p>
            <a:r>
              <a:rPr lang="es-MX" sz="1900" dirty="0" smtClean="0"/>
              <a:t>P12: Promoción de productos es buena.</a:t>
            </a:r>
          </a:p>
          <a:p>
            <a:r>
              <a:rPr lang="es-MX" sz="1900" dirty="0" smtClean="0"/>
              <a:t>P10: Asistencia en sala de ventas es buena.</a:t>
            </a:r>
          </a:p>
          <a:p>
            <a:r>
              <a:rPr lang="es-MX" sz="1900" dirty="0" smtClean="0"/>
              <a:t>P16: Método de pago son buenos.</a:t>
            </a:r>
          </a:p>
          <a:p>
            <a:r>
              <a:rPr lang="es-MX" sz="1900" dirty="0" smtClean="0"/>
              <a:t>P13: Información de precios es buena.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Las características mejor evaluadas son:</a:t>
            </a:r>
          </a:p>
          <a:p>
            <a:r>
              <a:rPr lang="es-MX" sz="1900" dirty="0" smtClean="0"/>
              <a:t>P28: La compensación por problemas es correcta en servicio post venta.</a:t>
            </a:r>
          </a:p>
          <a:p>
            <a:r>
              <a:rPr lang="es-MX" sz="1900" dirty="0" smtClean="0"/>
              <a:t>P17: Disponibilidad de cajas para pago es buena.</a:t>
            </a:r>
          </a:p>
          <a:p>
            <a:r>
              <a:rPr lang="es-MX" sz="1900" dirty="0" smtClean="0"/>
              <a:t>P2: La tienda ofrece precios atractivos.</a:t>
            </a:r>
          </a:p>
          <a:p>
            <a:r>
              <a:rPr lang="es-MX" sz="1900" dirty="0" smtClean="0"/>
              <a:t>P4: La tienda cuenta con suficiente disponibilidad de tallas en sus tiendas.</a:t>
            </a:r>
          </a:p>
          <a:p>
            <a:r>
              <a:rPr lang="es-MX" sz="1900" dirty="0" smtClean="0"/>
              <a:t>P21: Todas nuestras tiendas cuentan con la misma variedad de productos.</a:t>
            </a:r>
          </a:p>
          <a:p>
            <a:endParaRPr lang="es-MX" sz="1900" dirty="0"/>
          </a:p>
          <a:p>
            <a:endParaRPr lang="es-CL" sz="1900" dirty="0"/>
          </a:p>
        </p:txBody>
      </p:sp>
    </p:spTree>
    <p:extLst>
      <p:ext uri="{BB962C8B-B14F-4D97-AF65-F5344CB8AC3E}">
        <p14:creationId xmlns:p14="http://schemas.microsoft.com/office/powerpoint/2010/main" val="20534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2700" b="1" dirty="0"/>
              <a:t>Conclusiones y recomendaciones</a:t>
            </a:r>
            <a:r>
              <a:rPr lang="es-CL" b="1" dirty="0"/>
              <a:t/>
            </a:r>
            <a:br>
              <a:rPr lang="es-CL" b="1" dirty="0"/>
            </a:br>
            <a:endParaRPr lang="es-C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229600" cy="245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10393" y="3598548"/>
            <a:ext cx="74168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Los </a:t>
            </a:r>
            <a:r>
              <a:rPr lang="es-MX" sz="1400" dirty="0"/>
              <a:t>factores que influyen en la satisfacción de los clientes y posterior recomendación </a:t>
            </a:r>
            <a:r>
              <a:rPr lang="es-MX" sz="1400" dirty="0" smtClean="0"/>
              <a:t>se relacionan:</a:t>
            </a:r>
            <a:endParaRPr lang="es-MX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/>
              <a:t>Los productos su calidad y disponibilidad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/>
              <a:t>La disponibilidad de cajas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/>
              <a:t>Servicio Post Venta</a:t>
            </a:r>
          </a:p>
          <a:p>
            <a:endParaRPr lang="es-MX" sz="1400" dirty="0" smtClean="0"/>
          </a:p>
          <a:p>
            <a:r>
              <a:rPr lang="es-MX" sz="1400" dirty="0" smtClean="0"/>
              <a:t>Por </a:t>
            </a:r>
            <a:r>
              <a:rPr lang="es-MX" sz="1400" dirty="0"/>
              <a:t>lo anterior </a:t>
            </a:r>
            <a:r>
              <a:rPr lang="es-MX" sz="1400" dirty="0" smtClean="0"/>
              <a:t>recomendamos: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 smtClean="0"/>
              <a:t>Mejorar </a:t>
            </a:r>
            <a:r>
              <a:rPr lang="es-MX" sz="1400" dirty="0"/>
              <a:t>la disponibilidad de productos mejorando el nivel de stock y variedad; </a:t>
            </a:r>
            <a:endParaRPr lang="es-MX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 smtClean="0"/>
              <a:t>Mejor ubicación </a:t>
            </a:r>
            <a:r>
              <a:rPr lang="es-MX" sz="1400" dirty="0"/>
              <a:t>tanto en el orden como en el fácil acceso a ellos. </a:t>
            </a:r>
            <a:endParaRPr lang="es-MX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 smtClean="0"/>
              <a:t>Mejorar </a:t>
            </a:r>
            <a:r>
              <a:rPr lang="es-MX" sz="1400" dirty="0"/>
              <a:t>la disponibilidad de las cajas, habilitando por ejemplo cajeros </a:t>
            </a:r>
            <a:r>
              <a:rPr lang="es-MX" sz="1400" dirty="0" smtClean="0"/>
              <a:t>automáticos </a:t>
            </a:r>
            <a:r>
              <a:rPr lang="es-MX" sz="1400" dirty="0"/>
              <a:t>de pago, para las personas que necesiten pagar solo su cuenta.</a:t>
            </a:r>
          </a:p>
          <a:p>
            <a:endParaRPr lang="es-MX" dirty="0"/>
          </a:p>
          <a:p>
            <a:endParaRPr lang="es-MX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3069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227</Words>
  <Application>Microsoft Office PowerPoint</Application>
  <PresentationFormat>Presentación en pantalla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resultados</vt:lpstr>
      <vt:lpstr>Características mejor/peor evaluadas</vt:lpstr>
      <vt:lpstr>Conclusiones y recomendaciones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resultados</dc:title>
  <dc:creator>posorio@outlook.com</dc:creator>
  <cp:lastModifiedBy>posorio@outlook.com</cp:lastModifiedBy>
  <cp:revision>2</cp:revision>
  <dcterms:created xsi:type="dcterms:W3CDTF">2021-10-21T21:05:25Z</dcterms:created>
  <dcterms:modified xsi:type="dcterms:W3CDTF">2021-10-21T21:27:25Z</dcterms:modified>
</cp:coreProperties>
</file>