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6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5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1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9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1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3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7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6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3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7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48A-ADA4-4F61-B39E-5DDE81F69D9C}" type="datetimeFigureOut">
              <a:rPr lang="cs-CZ" smtClean="0"/>
              <a:t>29.07.2016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4.xml"/><Relationship Id="rId9" Type="http://schemas.openxmlformats.org/officeDocument/2006/relationships/image" Target="../media/image4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7" y="1517325"/>
            <a:ext cx="942646" cy="530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13" y="1239557"/>
            <a:ext cx="942646" cy="530675"/>
          </a:xfrm>
          <a:prstGeom prst="rect">
            <a:avLst/>
          </a:prstGeom>
        </p:spPr>
      </p:pic>
      <p:pic>
        <p:nvPicPr>
          <p:cNvPr id="12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25" y="737946"/>
            <a:ext cx="410924" cy="5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5" y="905576"/>
            <a:ext cx="410002" cy="5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7460" y="2030811"/>
            <a:ext cx="1573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Visitors with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borrowed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MS Band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67764" y="2626532"/>
            <a:ext cx="20733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20124" y="567938"/>
            <a:ext cx="1903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Event owner or visitor guide with mobile phone app.</a:t>
            </a:r>
          </a:p>
        </p:txBody>
      </p:sp>
      <p:pic>
        <p:nvPicPr>
          <p:cNvPr id="20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0" y="1875255"/>
            <a:ext cx="402800" cy="5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46539" y="2157411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280" y="1151675"/>
            <a:ext cx="785666" cy="12840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96175" y="2664751"/>
            <a:ext cx="202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Azure Event Hub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04" y="1277887"/>
            <a:ext cx="1208207" cy="12082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86" y="829056"/>
            <a:ext cx="917313" cy="7221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58513" y="475113"/>
            <a:ext cx="218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Other sensors (optional)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513120" y="1492217"/>
            <a:ext cx="545082" cy="31014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043520" y="2679436"/>
            <a:ext cx="2248800" cy="1982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610307" y="3243518"/>
            <a:ext cx="0" cy="66700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1" y="3910519"/>
            <a:ext cx="1428750" cy="142875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596175" y="5249066"/>
            <a:ext cx="2028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Azure Stream Analytics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40669" y="4383845"/>
            <a:ext cx="1244992" cy="255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39" y="3703384"/>
            <a:ext cx="1189948" cy="118994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550170" y="5556842"/>
            <a:ext cx="202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PowerBi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335035" y="4425916"/>
            <a:ext cx="710531" cy="2119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7485" y="3312295"/>
            <a:ext cx="2334183" cy="1312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73" y="5643325"/>
            <a:ext cx="1013763" cy="101376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9785661" y="6027006"/>
            <a:ext cx="892590" cy="34867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8167920" y="5390521"/>
            <a:ext cx="460901" cy="4749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528818" y="5390521"/>
            <a:ext cx="514702" cy="47490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177089" y="3198165"/>
            <a:ext cx="1460910" cy="51539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14" y="612358"/>
            <a:ext cx="410924" cy="5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Content Placeholder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50" y="5410322"/>
            <a:ext cx="1518120" cy="717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2" name="TextBox 81"/>
          <p:cNvSpPr txBox="1"/>
          <p:nvPr/>
        </p:nvSpPr>
        <p:spPr>
          <a:xfrm>
            <a:off x="2451155" y="5486340"/>
            <a:ext cx="218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7030A0"/>
                </a:solidFill>
              </a:rPr>
              <a:t>Post event BI for internal marketers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44656" y="4824473"/>
            <a:ext cx="391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screens with real time dashboards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50419" y="3708453"/>
            <a:ext cx="2597" cy="22121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9235" y="3876793"/>
            <a:ext cx="1641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Post-visit feedback: Chat with bot</a:t>
            </a:r>
          </a:p>
        </p:txBody>
      </p:sp>
      <p:pic>
        <p:nvPicPr>
          <p:cNvPr id="1045" name="Picture 10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2075" y="5150395"/>
            <a:ext cx="1007274" cy="1012071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604417" y="6420406"/>
            <a:ext cx="7953113" cy="295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39051" y="191039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time sensor data</a:t>
            </a:r>
          </a:p>
          <a:p>
            <a:r>
              <a:rPr lang="en-US" dirty="0"/>
              <a:t>Real time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252842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C13F3875-43C2-497C-8943-65416C5EF68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8EE54C1-5480-45BB-AD3E-0474A7E117E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F1BA3C-906F-464E-81A7-984EEEA638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061032-FDE2-4AAF-9397-A9CD4375AA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 Burian</dc:creator>
  <cp:lastModifiedBy>Jiri Burian</cp:lastModifiedBy>
  <cp:revision>26</cp:revision>
  <dcterms:created xsi:type="dcterms:W3CDTF">2016-07-29T21:51:54Z</dcterms:created>
  <dcterms:modified xsi:type="dcterms:W3CDTF">2016-07-30T00:50:26Z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