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256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-2139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6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5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1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98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71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13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3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7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56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32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71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548A-ADA4-4F61-B39E-5DDE81F69D9C}" type="datetimeFigureOut">
              <a:rPr lang="cs-CZ" smtClean="0"/>
              <a:t>30.07.2016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9373-2EBB-461B-86EF-54162EB975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13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g"/><Relationship Id="rId3" Type="http://schemas.openxmlformats.org/officeDocument/2006/relationships/customXml" Target="../../customXml/item4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customXml" Target="../../customXml/item1.xml"/><Relationship Id="rId16" Type="http://schemas.openxmlformats.org/officeDocument/2006/relationships/image" Target="../media/image11.png"/><Relationship Id="rId1" Type="http://schemas.openxmlformats.org/officeDocument/2006/relationships/customXml" Target="../../customXml/item2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3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8.emf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9797" y="475113"/>
            <a:ext cx="11404130" cy="6181975"/>
            <a:chOff x="409797" y="475113"/>
            <a:chExt cx="11404130" cy="6181975"/>
          </a:xfrm>
        </p:grpSpPr>
        <p:grpSp>
          <p:nvGrpSpPr>
            <p:cNvPr id="2" name="Group 1"/>
            <p:cNvGrpSpPr/>
            <p:nvPr/>
          </p:nvGrpSpPr>
          <p:grpSpPr>
            <a:xfrm>
              <a:off x="409797" y="475113"/>
              <a:ext cx="11404130" cy="6181975"/>
              <a:chOff x="409797" y="475113"/>
              <a:chExt cx="11404130" cy="618197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797" y="1517325"/>
                <a:ext cx="942646" cy="5306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613" y="1239557"/>
                <a:ext cx="942646" cy="530675"/>
              </a:xfrm>
              <a:prstGeom prst="rect">
                <a:avLst/>
              </a:prstGeom>
            </p:spPr>
          </p:pic>
          <p:pic>
            <p:nvPicPr>
              <p:cNvPr id="12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1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0925" y="737946"/>
                <a:ext cx="410924" cy="518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235" y="905576"/>
                <a:ext cx="410002" cy="517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07460" y="2030811"/>
                <a:ext cx="157363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Visitors with </a:t>
                </a:r>
                <a:br>
                  <a:rPr lang="en-US" sz="2000" b="1" dirty="0">
                    <a:solidFill>
                      <a:srgbClr val="7030A0"/>
                    </a:solidFill>
                  </a:rPr>
                </a:br>
                <a:r>
                  <a:rPr lang="en-US" sz="2000" b="1" dirty="0">
                    <a:solidFill>
                      <a:srgbClr val="7030A0"/>
                    </a:solidFill>
                  </a:rPr>
                  <a:t>borrowed</a:t>
                </a:r>
              </a:p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MS Band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367764" y="2626532"/>
                <a:ext cx="2073306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220124" y="567938"/>
                <a:ext cx="19039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Event owner or visitor guide with mobile phone app.</a:t>
                </a:r>
              </a:p>
            </p:txBody>
          </p:sp>
          <p:pic>
            <p:nvPicPr>
              <p:cNvPr id="20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1320" y="1875255"/>
                <a:ext cx="402800" cy="508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2846539" y="2157411"/>
                <a:ext cx="1115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Bluetooth</a:t>
                </a:r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6280" y="1151675"/>
                <a:ext cx="785666" cy="1284079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785661" y="2635915"/>
                <a:ext cx="2028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Azure </a:t>
                </a:r>
                <a:r>
                  <a:rPr lang="cs-CZ" sz="2000" b="1" dirty="0">
                    <a:solidFill>
                      <a:srgbClr val="7030A0"/>
                    </a:solidFill>
                  </a:rPr>
                  <a:t>IOT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Hub</a:t>
                </a: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21786" y="829056"/>
                <a:ext cx="917313" cy="722140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258513" y="475113"/>
                <a:ext cx="2185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Other sensors (optional)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9513120" y="1492217"/>
                <a:ext cx="545082" cy="31014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7043520" y="2679436"/>
                <a:ext cx="2248800" cy="19827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0610307" y="3243518"/>
                <a:ext cx="0" cy="667001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85661" y="3910519"/>
                <a:ext cx="1428750" cy="142875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9596175" y="5249066"/>
                <a:ext cx="20282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Azure Stream Analytics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8540669" y="4383845"/>
                <a:ext cx="1244992" cy="2555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6039" y="3703384"/>
                <a:ext cx="1189948" cy="1189948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6550170" y="5556842"/>
                <a:ext cx="2028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PowerBi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6335035" y="4425916"/>
                <a:ext cx="710531" cy="21194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7485" y="3312295"/>
                <a:ext cx="2334183" cy="13125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028" name="Picture 102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9073" y="5643325"/>
                <a:ext cx="1013763" cy="1013763"/>
              </a:xfrm>
              <a:prstGeom prst="rect">
                <a:avLst/>
              </a:prstGeom>
            </p:spPr>
          </p:pic>
          <p:cxnSp>
            <p:nvCxnSpPr>
              <p:cNvPr id="69" name="Straight Arrow Connector 68"/>
              <p:cNvCxnSpPr/>
              <p:nvPr/>
            </p:nvCxnSpPr>
            <p:spPr>
              <a:xfrm flipH="1">
                <a:off x="9785661" y="6027006"/>
                <a:ext cx="892590" cy="348674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8167920" y="5390521"/>
                <a:ext cx="460901" cy="47491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528818" y="5390521"/>
                <a:ext cx="514702" cy="474909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177089" y="3198165"/>
                <a:ext cx="1460910" cy="515397"/>
              </a:xfrm>
              <a:prstGeom prst="straightConnector1">
                <a:avLst/>
              </a:prstGeom>
              <a:ln w="381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2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8114" y="612358"/>
                <a:ext cx="410924" cy="518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Content Placeholder 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7250" y="5410322"/>
                <a:ext cx="1518120" cy="71754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2451155" y="5486340"/>
                <a:ext cx="2185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rgbClr val="7030A0"/>
                    </a:solidFill>
                  </a:rPr>
                  <a:t>Post event BI for internal marketers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44656" y="4824473"/>
                <a:ext cx="391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Big screens with real time dashboards</a:t>
                </a: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H="1">
                <a:off x="450419" y="3708453"/>
                <a:ext cx="2597" cy="2212157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589235" y="3876793"/>
                <a:ext cx="16412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Post-visit feedback: Chat with bot</a:t>
                </a:r>
              </a:p>
            </p:txBody>
          </p:sp>
          <p:pic>
            <p:nvPicPr>
              <p:cNvPr id="1045" name="Picture 1044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2075" y="5150395"/>
                <a:ext cx="1007274" cy="1012071"/>
              </a:xfrm>
              <a:prstGeom prst="rect">
                <a:avLst/>
              </a:prstGeom>
            </p:spPr>
          </p:pic>
          <p:cxnSp>
            <p:nvCxnSpPr>
              <p:cNvPr id="97" name="Straight Arrow Connector 96"/>
              <p:cNvCxnSpPr/>
              <p:nvPr/>
            </p:nvCxnSpPr>
            <p:spPr>
              <a:xfrm>
                <a:off x="604417" y="6420406"/>
                <a:ext cx="7953113" cy="29582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6939051" y="1910390"/>
                <a:ext cx="2507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 time sensor data</a:t>
                </a:r>
              </a:p>
              <a:p>
                <a:r>
                  <a:rPr lang="en-US" dirty="0"/>
                  <a:t>Real time questionnaires</a:t>
                </a:r>
              </a:p>
            </p:txBody>
          </p:sp>
        </p:grpSp>
        <p:pic>
          <p:nvPicPr>
            <p:cNvPr id="1026" name="Picture 2" descr="https://azure.microsoft.com/svghandler/iot-hub?width=600&amp;height=31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616" y="1369059"/>
              <a:ext cx="2253381" cy="118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42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SmartOffice</a:t>
            </a:r>
            <a:r>
              <a:rPr lang="cs-CZ" dirty="0"/>
              <a:t> Bot logo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49697" y="1843088"/>
            <a:ext cx="5195562" cy="382314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>
            <p:custDataLst>
              <p:custData r:id="rId1"/>
            </p:custDataLst>
          </p:nvPr>
        </p:nvGrpSpPr>
        <p:grpSpPr>
          <a:xfrm>
            <a:off x="3279482" y="2904148"/>
            <a:ext cx="1890395" cy="1875086"/>
            <a:chOff x="5829140" y="1118736"/>
            <a:chExt cx="1596729" cy="1583798"/>
          </a:xfrm>
        </p:grpSpPr>
        <p:sp>
          <p:nvSpPr>
            <p:cNvPr id="10" name="Freeform 483"/>
            <p:cNvSpPr/>
            <p:nvPr/>
          </p:nvSpPr>
          <p:spPr>
            <a:xfrm rot="18171439">
              <a:off x="6781526" y="1888395"/>
              <a:ext cx="525451" cy="526199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84"/>
            <p:cNvSpPr/>
            <p:nvPr/>
          </p:nvSpPr>
          <p:spPr>
            <a:xfrm rot="20653390">
              <a:off x="6397642" y="1828229"/>
              <a:ext cx="548590" cy="874305"/>
            </a:xfrm>
            <a:custGeom>
              <a:avLst/>
              <a:gdLst>
                <a:gd name="connsiteX0" fmla="*/ 7618 w 786386"/>
                <a:gd name="connsiteY0" fmla="*/ 390345 h 548280"/>
                <a:gd name="connsiteX1" fmla="*/ 172049 w 786386"/>
                <a:gd name="connsiteY1" fmla="*/ 53461 h 548280"/>
                <a:gd name="connsiteX2" fmla="*/ 372576 w 786386"/>
                <a:gd name="connsiteY2" fmla="*/ 21377 h 548280"/>
                <a:gd name="connsiteX3" fmla="*/ 657323 w 786386"/>
                <a:gd name="connsiteY3" fmla="*/ 41430 h 548280"/>
                <a:gd name="connsiteX4" fmla="*/ 753576 w 786386"/>
                <a:gd name="connsiteY4" fmla="*/ 490608 h 548280"/>
                <a:gd name="connsiteX5" fmla="*/ 103870 w 786386"/>
                <a:gd name="connsiteY5" fmla="*/ 530714 h 548280"/>
                <a:gd name="connsiteX6" fmla="*/ 7618 w 786386"/>
                <a:gd name="connsiteY6" fmla="*/ 390345 h 548280"/>
                <a:gd name="connsiteX0" fmla="*/ 2692 w 781460"/>
                <a:gd name="connsiteY0" fmla="*/ 390345 h 538548"/>
                <a:gd name="connsiteX1" fmla="*/ 167123 w 781460"/>
                <a:gd name="connsiteY1" fmla="*/ 53461 h 538548"/>
                <a:gd name="connsiteX2" fmla="*/ 367650 w 781460"/>
                <a:gd name="connsiteY2" fmla="*/ 21377 h 538548"/>
                <a:gd name="connsiteX3" fmla="*/ 652397 w 781460"/>
                <a:gd name="connsiteY3" fmla="*/ 41430 h 538548"/>
                <a:gd name="connsiteX4" fmla="*/ 748650 w 781460"/>
                <a:gd name="connsiteY4" fmla="*/ 490608 h 538548"/>
                <a:gd name="connsiteX5" fmla="*/ 119989 w 781460"/>
                <a:gd name="connsiteY5" fmla="*/ 510846 h 538548"/>
                <a:gd name="connsiteX6" fmla="*/ 2692 w 781460"/>
                <a:gd name="connsiteY6" fmla="*/ 390345 h 538548"/>
                <a:gd name="connsiteX0" fmla="*/ 2974 w 793572"/>
                <a:gd name="connsiteY0" fmla="*/ 392620 h 562807"/>
                <a:gd name="connsiteX1" fmla="*/ 167405 w 793572"/>
                <a:gd name="connsiteY1" fmla="*/ 55736 h 562807"/>
                <a:gd name="connsiteX2" fmla="*/ 367932 w 793572"/>
                <a:gd name="connsiteY2" fmla="*/ 23652 h 562807"/>
                <a:gd name="connsiteX3" fmla="*/ 652679 w 793572"/>
                <a:gd name="connsiteY3" fmla="*/ 43705 h 562807"/>
                <a:gd name="connsiteX4" fmla="*/ 762518 w 793572"/>
                <a:gd name="connsiteY4" fmla="*/ 524611 h 562807"/>
                <a:gd name="connsiteX5" fmla="*/ 120271 w 793572"/>
                <a:gd name="connsiteY5" fmla="*/ 513121 h 562807"/>
                <a:gd name="connsiteX6" fmla="*/ 2974 w 793572"/>
                <a:gd name="connsiteY6" fmla="*/ 392620 h 5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3572" h="562807">
                  <a:moveTo>
                    <a:pt x="2974" y="392620"/>
                  </a:moveTo>
                  <a:cubicBezTo>
                    <a:pt x="10830" y="316389"/>
                    <a:pt x="106579" y="117231"/>
                    <a:pt x="167405" y="55736"/>
                  </a:cubicBezTo>
                  <a:cubicBezTo>
                    <a:pt x="228231" y="-5759"/>
                    <a:pt x="287053" y="25657"/>
                    <a:pt x="367932" y="23652"/>
                  </a:cubicBezTo>
                  <a:cubicBezTo>
                    <a:pt x="448811" y="21647"/>
                    <a:pt x="586915" y="-39788"/>
                    <a:pt x="652679" y="43705"/>
                  </a:cubicBezTo>
                  <a:cubicBezTo>
                    <a:pt x="718443" y="127198"/>
                    <a:pt x="854760" y="443064"/>
                    <a:pt x="762518" y="524611"/>
                  </a:cubicBezTo>
                  <a:cubicBezTo>
                    <a:pt x="670276" y="606158"/>
                    <a:pt x="246862" y="535120"/>
                    <a:pt x="120271" y="513121"/>
                  </a:cubicBezTo>
                  <a:cubicBezTo>
                    <a:pt x="-6320" y="491123"/>
                    <a:pt x="-4882" y="468851"/>
                    <a:pt x="2974" y="392620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85"/>
            <p:cNvSpPr/>
            <p:nvPr/>
          </p:nvSpPr>
          <p:spPr>
            <a:xfrm rot="7177662" flipH="1">
              <a:off x="5869699" y="1463010"/>
              <a:ext cx="595256" cy="676373"/>
            </a:xfrm>
            <a:custGeom>
              <a:avLst/>
              <a:gdLst>
                <a:gd name="connsiteX0" fmla="*/ 257919 w 428057"/>
                <a:gd name="connsiteY0" fmla="*/ 39169 h 467520"/>
                <a:gd name="connsiteX1" fmla="*/ 165676 w 428057"/>
                <a:gd name="connsiteY1" fmla="*/ 19116 h 467520"/>
                <a:gd name="connsiteX2" fmla="*/ 5255 w 428057"/>
                <a:gd name="connsiteY2" fmla="*/ 263758 h 467520"/>
                <a:gd name="connsiteX3" fmla="*/ 378234 w 428057"/>
                <a:gd name="connsiteY3" fmla="*/ 464284 h 467520"/>
                <a:gd name="connsiteX4" fmla="*/ 398287 w 428057"/>
                <a:gd name="connsiteY4" fmla="*/ 376053 h 467520"/>
                <a:gd name="connsiteX5" fmla="*/ 137603 w 428057"/>
                <a:gd name="connsiteY5" fmla="*/ 223653 h 467520"/>
                <a:gd name="connsiteX6" fmla="*/ 257919 w 428057"/>
                <a:gd name="connsiteY6" fmla="*/ 39169 h 4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57" h="467520">
                  <a:moveTo>
                    <a:pt x="257919" y="39169"/>
                  </a:moveTo>
                  <a:cubicBezTo>
                    <a:pt x="262598" y="5079"/>
                    <a:pt x="207787" y="-18316"/>
                    <a:pt x="165676" y="19116"/>
                  </a:cubicBezTo>
                  <a:cubicBezTo>
                    <a:pt x="123565" y="56548"/>
                    <a:pt x="-30171" y="189563"/>
                    <a:pt x="5255" y="263758"/>
                  </a:cubicBezTo>
                  <a:cubicBezTo>
                    <a:pt x="40681" y="337953"/>
                    <a:pt x="312729" y="445568"/>
                    <a:pt x="378234" y="464284"/>
                  </a:cubicBezTo>
                  <a:cubicBezTo>
                    <a:pt x="443739" y="483000"/>
                    <a:pt x="438392" y="416158"/>
                    <a:pt x="398287" y="376053"/>
                  </a:cubicBezTo>
                  <a:cubicBezTo>
                    <a:pt x="358182" y="335948"/>
                    <a:pt x="159661" y="273116"/>
                    <a:pt x="137603" y="223653"/>
                  </a:cubicBezTo>
                  <a:cubicBezTo>
                    <a:pt x="115545" y="174190"/>
                    <a:pt x="253240" y="73259"/>
                    <a:pt x="257919" y="39169"/>
                  </a:cubicBezTo>
                  <a:close/>
                </a:path>
              </a:pathLst>
            </a:custGeom>
            <a:ln/>
          </p:spPr>
          <p:style>
            <a:lnRef idx="2">
              <a:srgbClr val="000000"/>
            </a:lnRef>
            <a:fillRef idx="1">
              <a:srgbClr val="FFFFFF"/>
            </a:fillRef>
            <a:effectRef idx="0">
              <a:srgbClr val="000000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486"/>
            <p:cNvGrpSpPr/>
            <p:nvPr/>
          </p:nvGrpSpPr>
          <p:grpSpPr>
            <a:xfrm>
              <a:off x="6435832" y="1118736"/>
              <a:ext cx="691291" cy="829010"/>
              <a:chOff x="6643400" y="1118736"/>
              <a:chExt cx="691291" cy="82901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643400" y="1118736"/>
                <a:ext cx="670832" cy="829010"/>
              </a:xfrm>
              <a:prstGeom prst="ellips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1"/>
              <p:cNvSpPr/>
              <p:nvPr/>
            </p:nvSpPr>
            <p:spPr>
              <a:xfrm rot="11700000">
                <a:off x="6876312" y="1828842"/>
                <a:ext cx="221955" cy="63161"/>
              </a:xfrm>
              <a:custGeom>
                <a:avLst/>
                <a:gdLst>
                  <a:gd name="connsiteX0" fmla="*/ 1805 w 173807"/>
                  <a:gd name="connsiteY0" fmla="*/ 87202 h 109697"/>
                  <a:gd name="connsiteX1" fmla="*/ 132434 w 173807"/>
                  <a:gd name="connsiteY1" fmla="*/ 116 h 109697"/>
                  <a:gd name="connsiteX2" fmla="*/ 170534 w 173807"/>
                  <a:gd name="connsiteY2" fmla="*/ 108974 h 109697"/>
                  <a:gd name="connsiteX3" fmla="*/ 61677 w 173807"/>
                  <a:gd name="connsiteY3" fmla="*/ 49102 h 109697"/>
                  <a:gd name="connsiteX4" fmla="*/ 1805 w 173807"/>
                  <a:gd name="connsiteY4" fmla="*/ 87202 h 109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807" h="109697">
                    <a:moveTo>
                      <a:pt x="1805" y="87202"/>
                    </a:moveTo>
                    <a:cubicBezTo>
                      <a:pt x="13598" y="79038"/>
                      <a:pt x="104312" y="-3513"/>
                      <a:pt x="132434" y="116"/>
                    </a:cubicBezTo>
                    <a:cubicBezTo>
                      <a:pt x="160556" y="3745"/>
                      <a:pt x="182327" y="100810"/>
                      <a:pt x="170534" y="108974"/>
                    </a:cubicBezTo>
                    <a:cubicBezTo>
                      <a:pt x="158741" y="117138"/>
                      <a:pt x="84356" y="53638"/>
                      <a:pt x="61677" y="49102"/>
                    </a:cubicBezTo>
                    <a:cubicBezTo>
                      <a:pt x="38998" y="44566"/>
                      <a:pt x="-9988" y="95366"/>
                      <a:pt x="1805" y="87202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 flipV="1">
                <a:off x="7160046" y="1609339"/>
                <a:ext cx="66965" cy="51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 flipV="1">
                <a:off x="7000414" y="1593501"/>
                <a:ext cx="77165" cy="56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91440">
                <a:off x="6912576" y="1537084"/>
                <a:ext cx="175677" cy="147531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 rot="1942495">
                <a:off x="7126727" y="1525909"/>
                <a:ext cx="156417" cy="168754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6821531" y="1305584"/>
                <a:ext cx="317891" cy="191563"/>
              </a:xfrm>
              <a:prstGeom prst="arc">
                <a:avLst>
                  <a:gd name="adj1" fmla="val 13507533"/>
                  <a:gd name="adj2" fmla="val 20342173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21172900">
                <a:off x="7139237" y="1317120"/>
                <a:ext cx="195454" cy="148649"/>
              </a:xfrm>
              <a:prstGeom prst="arc">
                <a:avLst>
                  <a:gd name="adj1" fmla="val 13469714"/>
                  <a:gd name="adj2" fmla="val 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564"/>
            <p:cNvGrpSpPr/>
            <p:nvPr/>
          </p:nvGrpSpPr>
          <p:grpSpPr>
            <a:xfrm>
              <a:off x="7075967" y="1722696"/>
              <a:ext cx="349902" cy="450099"/>
              <a:chOff x="2895601" y="490505"/>
              <a:chExt cx="4343400" cy="5587169"/>
            </a:xfrm>
          </p:grpSpPr>
          <p:sp>
            <p:nvSpPr>
              <p:cNvPr id="15" name="Flowchart: Data 12"/>
              <p:cNvSpPr/>
              <p:nvPr/>
            </p:nvSpPr>
            <p:spPr>
              <a:xfrm>
                <a:off x="2895601" y="863056"/>
                <a:ext cx="4343400" cy="4487432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157 h 10157"/>
                  <a:gd name="connsiteX1" fmla="*/ 2841 w 10000"/>
                  <a:gd name="connsiteY1" fmla="*/ 0 h 10157"/>
                  <a:gd name="connsiteX2" fmla="*/ 10000 w 10000"/>
                  <a:gd name="connsiteY2" fmla="*/ 157 h 10157"/>
                  <a:gd name="connsiteX3" fmla="*/ 8000 w 10000"/>
                  <a:gd name="connsiteY3" fmla="*/ 10157 h 10157"/>
                  <a:gd name="connsiteX4" fmla="*/ 0 w 10000"/>
                  <a:gd name="connsiteY4" fmla="*/ 10157 h 10157"/>
                  <a:gd name="connsiteX0" fmla="*/ 0 w 11681"/>
                  <a:gd name="connsiteY0" fmla="*/ 10157 h 10157"/>
                  <a:gd name="connsiteX1" fmla="*/ 2841 w 11681"/>
                  <a:gd name="connsiteY1" fmla="*/ 0 h 10157"/>
                  <a:gd name="connsiteX2" fmla="*/ 11681 w 11681"/>
                  <a:gd name="connsiteY2" fmla="*/ 0 h 10157"/>
                  <a:gd name="connsiteX3" fmla="*/ 8000 w 11681"/>
                  <a:gd name="connsiteY3" fmla="*/ 10157 h 10157"/>
                  <a:gd name="connsiteX4" fmla="*/ 0 w 11681"/>
                  <a:gd name="connsiteY4" fmla="*/ 10157 h 10157"/>
                  <a:gd name="connsiteX0" fmla="*/ 0 w 11681"/>
                  <a:gd name="connsiteY0" fmla="*/ 10157 h 10157"/>
                  <a:gd name="connsiteX1" fmla="*/ 4942 w 11681"/>
                  <a:gd name="connsiteY1" fmla="*/ 0 h 10157"/>
                  <a:gd name="connsiteX2" fmla="*/ 11681 w 11681"/>
                  <a:gd name="connsiteY2" fmla="*/ 0 h 10157"/>
                  <a:gd name="connsiteX3" fmla="*/ 8000 w 11681"/>
                  <a:gd name="connsiteY3" fmla="*/ 10157 h 10157"/>
                  <a:gd name="connsiteX4" fmla="*/ 0 w 11681"/>
                  <a:gd name="connsiteY4" fmla="*/ 10157 h 10157"/>
                  <a:gd name="connsiteX0" fmla="*/ 0 w 13572"/>
                  <a:gd name="connsiteY0" fmla="*/ 10157 h 10157"/>
                  <a:gd name="connsiteX1" fmla="*/ 4942 w 13572"/>
                  <a:gd name="connsiteY1" fmla="*/ 0 h 10157"/>
                  <a:gd name="connsiteX2" fmla="*/ 13572 w 13572"/>
                  <a:gd name="connsiteY2" fmla="*/ 0 h 10157"/>
                  <a:gd name="connsiteX3" fmla="*/ 8000 w 13572"/>
                  <a:gd name="connsiteY3" fmla="*/ 10157 h 10157"/>
                  <a:gd name="connsiteX4" fmla="*/ 0 w 13572"/>
                  <a:gd name="connsiteY4" fmla="*/ 10157 h 10157"/>
                  <a:gd name="connsiteX0" fmla="*/ 0 w 12521"/>
                  <a:gd name="connsiteY0" fmla="*/ 10314 h 10314"/>
                  <a:gd name="connsiteX1" fmla="*/ 4942 w 12521"/>
                  <a:gd name="connsiteY1" fmla="*/ 157 h 10314"/>
                  <a:gd name="connsiteX2" fmla="*/ 12521 w 12521"/>
                  <a:gd name="connsiteY2" fmla="*/ 0 h 10314"/>
                  <a:gd name="connsiteX3" fmla="*/ 8000 w 12521"/>
                  <a:gd name="connsiteY3" fmla="*/ 10314 h 10314"/>
                  <a:gd name="connsiteX4" fmla="*/ 0 w 12521"/>
                  <a:gd name="connsiteY4" fmla="*/ 10314 h 10314"/>
                  <a:gd name="connsiteX0" fmla="*/ 0 w 13151"/>
                  <a:gd name="connsiteY0" fmla="*/ 10157 h 10157"/>
                  <a:gd name="connsiteX1" fmla="*/ 4942 w 13151"/>
                  <a:gd name="connsiteY1" fmla="*/ 0 h 10157"/>
                  <a:gd name="connsiteX2" fmla="*/ 13151 w 13151"/>
                  <a:gd name="connsiteY2" fmla="*/ 157 h 10157"/>
                  <a:gd name="connsiteX3" fmla="*/ 8000 w 13151"/>
                  <a:gd name="connsiteY3" fmla="*/ 10157 h 10157"/>
                  <a:gd name="connsiteX4" fmla="*/ 0 w 13151"/>
                  <a:gd name="connsiteY4" fmla="*/ 10157 h 10157"/>
                  <a:gd name="connsiteX0" fmla="*/ 0 w 12310"/>
                  <a:gd name="connsiteY0" fmla="*/ 10157 h 10157"/>
                  <a:gd name="connsiteX1" fmla="*/ 4942 w 12310"/>
                  <a:gd name="connsiteY1" fmla="*/ 0 h 10157"/>
                  <a:gd name="connsiteX2" fmla="*/ 12310 w 12310"/>
                  <a:gd name="connsiteY2" fmla="*/ 314 h 10157"/>
                  <a:gd name="connsiteX3" fmla="*/ 8000 w 12310"/>
                  <a:gd name="connsiteY3" fmla="*/ 10157 h 10157"/>
                  <a:gd name="connsiteX4" fmla="*/ 0 w 12310"/>
                  <a:gd name="connsiteY4" fmla="*/ 10157 h 10157"/>
                  <a:gd name="connsiteX0" fmla="*/ 0 w 12940"/>
                  <a:gd name="connsiteY0" fmla="*/ 10157 h 10157"/>
                  <a:gd name="connsiteX1" fmla="*/ 4942 w 12940"/>
                  <a:gd name="connsiteY1" fmla="*/ 0 h 10157"/>
                  <a:gd name="connsiteX2" fmla="*/ 12940 w 12940"/>
                  <a:gd name="connsiteY2" fmla="*/ 314 h 10157"/>
                  <a:gd name="connsiteX3" fmla="*/ 8000 w 12940"/>
                  <a:gd name="connsiteY3" fmla="*/ 10157 h 10157"/>
                  <a:gd name="connsiteX4" fmla="*/ 0 w 12940"/>
                  <a:gd name="connsiteY4" fmla="*/ 10157 h 10157"/>
                  <a:gd name="connsiteX0" fmla="*/ 0 w 13152"/>
                  <a:gd name="connsiteY0" fmla="*/ 10213 h 10213"/>
                  <a:gd name="connsiteX1" fmla="*/ 4942 w 13152"/>
                  <a:gd name="connsiteY1" fmla="*/ 56 h 10213"/>
                  <a:gd name="connsiteX2" fmla="*/ 13152 w 13152"/>
                  <a:gd name="connsiteY2" fmla="*/ 0 h 10213"/>
                  <a:gd name="connsiteX3" fmla="*/ 8000 w 13152"/>
                  <a:gd name="connsiteY3" fmla="*/ 10213 h 10213"/>
                  <a:gd name="connsiteX4" fmla="*/ 0 w 13152"/>
                  <a:gd name="connsiteY4" fmla="*/ 10213 h 10213"/>
                  <a:gd name="connsiteX0" fmla="*/ 0 w 13176"/>
                  <a:gd name="connsiteY0" fmla="*/ 10157 h 10157"/>
                  <a:gd name="connsiteX1" fmla="*/ 4942 w 13176"/>
                  <a:gd name="connsiteY1" fmla="*/ 0 h 10157"/>
                  <a:gd name="connsiteX2" fmla="*/ 13176 w 13176"/>
                  <a:gd name="connsiteY2" fmla="*/ 14 h 10157"/>
                  <a:gd name="connsiteX3" fmla="*/ 8000 w 13176"/>
                  <a:gd name="connsiteY3" fmla="*/ 10157 h 10157"/>
                  <a:gd name="connsiteX4" fmla="*/ 0 w 13176"/>
                  <a:gd name="connsiteY4" fmla="*/ 10157 h 1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76" h="10157">
                    <a:moveTo>
                      <a:pt x="0" y="10157"/>
                    </a:moveTo>
                    <a:lnTo>
                      <a:pt x="4942" y="0"/>
                    </a:lnTo>
                    <a:lnTo>
                      <a:pt x="13176" y="14"/>
                    </a:lnTo>
                    <a:lnTo>
                      <a:pt x="8000" y="10157"/>
                    </a:lnTo>
                    <a:lnTo>
                      <a:pt x="0" y="10157"/>
                    </a:ln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 rot="4053129">
                <a:off x="5184773" y="-36322"/>
                <a:ext cx="1294061" cy="2347716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" fmla="*/ 106586 w 133956"/>
                  <a:gd name="connsiteY0" fmla="*/ 0 h 276063"/>
                  <a:gd name="connsiteX1" fmla="*/ 131829 w 133956"/>
                  <a:gd name="connsiteY1" fmla="*/ 46708 h 276063"/>
                  <a:gd name="connsiteX2" fmla="*/ 56098 w 133956"/>
                  <a:gd name="connsiteY2" fmla="*/ 246832 h 276063"/>
                  <a:gd name="connsiteX3" fmla="*/ 0 w 133956"/>
                  <a:gd name="connsiteY3" fmla="*/ 274881 h 276063"/>
                  <a:gd name="connsiteX0" fmla="*/ 106586 w 134652"/>
                  <a:gd name="connsiteY0" fmla="*/ 0 h 276063"/>
                  <a:gd name="connsiteX1" fmla="*/ 131829 w 134652"/>
                  <a:gd name="connsiteY1" fmla="*/ 46708 h 276063"/>
                  <a:gd name="connsiteX2" fmla="*/ 56098 w 134652"/>
                  <a:gd name="connsiteY2" fmla="*/ 246832 h 276063"/>
                  <a:gd name="connsiteX3" fmla="*/ 0 w 134652"/>
                  <a:gd name="connsiteY3" fmla="*/ 274881 h 276063"/>
                  <a:gd name="connsiteX0" fmla="*/ 106586 w 134652"/>
                  <a:gd name="connsiteY0" fmla="*/ 0 h 275877"/>
                  <a:gd name="connsiteX1" fmla="*/ 131829 w 134652"/>
                  <a:gd name="connsiteY1" fmla="*/ 46708 h 275877"/>
                  <a:gd name="connsiteX2" fmla="*/ 56098 w 134652"/>
                  <a:gd name="connsiteY2" fmla="*/ 246832 h 275877"/>
                  <a:gd name="connsiteX3" fmla="*/ 0 w 134652"/>
                  <a:gd name="connsiteY3" fmla="*/ 274881 h 27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652" h="275877">
                    <a:moveTo>
                      <a:pt x="106586" y="0"/>
                    </a:moveTo>
                    <a:cubicBezTo>
                      <a:pt x="122013" y="7479"/>
                      <a:pt x="142144" y="10735"/>
                      <a:pt x="131829" y="46708"/>
                    </a:cubicBezTo>
                    <a:cubicBezTo>
                      <a:pt x="121514" y="82681"/>
                      <a:pt x="75243" y="209624"/>
                      <a:pt x="56098" y="246832"/>
                    </a:cubicBezTo>
                    <a:cubicBezTo>
                      <a:pt x="36953" y="284040"/>
                      <a:pt x="0" y="274881"/>
                      <a:pt x="0" y="27488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9"/>
              <p:cNvSpPr/>
              <p:nvPr/>
            </p:nvSpPr>
            <p:spPr>
              <a:xfrm rot="4053129">
                <a:off x="3637827" y="4224274"/>
                <a:ext cx="1258748" cy="2448051"/>
              </a:xfrm>
              <a:custGeom>
                <a:avLst/>
                <a:gdLst>
                  <a:gd name="connsiteX0" fmla="*/ 106586 w 131404"/>
                  <a:gd name="connsiteY0" fmla="*/ 0 h 275720"/>
                  <a:gd name="connsiteX1" fmla="*/ 129025 w 131404"/>
                  <a:gd name="connsiteY1" fmla="*/ 56098 h 275720"/>
                  <a:gd name="connsiteX2" fmla="*/ 56098 w 131404"/>
                  <a:gd name="connsiteY2" fmla="*/ 246832 h 275720"/>
                  <a:gd name="connsiteX3" fmla="*/ 0 w 131404"/>
                  <a:gd name="connsiteY3" fmla="*/ 274881 h 275720"/>
                  <a:gd name="connsiteX0" fmla="*/ 106586 w 133956"/>
                  <a:gd name="connsiteY0" fmla="*/ 0 h 276063"/>
                  <a:gd name="connsiteX1" fmla="*/ 131829 w 133956"/>
                  <a:gd name="connsiteY1" fmla="*/ 46708 h 276063"/>
                  <a:gd name="connsiteX2" fmla="*/ 56098 w 133956"/>
                  <a:gd name="connsiteY2" fmla="*/ 246832 h 276063"/>
                  <a:gd name="connsiteX3" fmla="*/ 0 w 133956"/>
                  <a:gd name="connsiteY3" fmla="*/ 274881 h 276063"/>
                  <a:gd name="connsiteX0" fmla="*/ 106586 w 134652"/>
                  <a:gd name="connsiteY0" fmla="*/ 0 h 276063"/>
                  <a:gd name="connsiteX1" fmla="*/ 131829 w 134652"/>
                  <a:gd name="connsiteY1" fmla="*/ 46708 h 276063"/>
                  <a:gd name="connsiteX2" fmla="*/ 56098 w 134652"/>
                  <a:gd name="connsiteY2" fmla="*/ 246832 h 276063"/>
                  <a:gd name="connsiteX3" fmla="*/ 0 w 134652"/>
                  <a:gd name="connsiteY3" fmla="*/ 274881 h 276063"/>
                  <a:gd name="connsiteX0" fmla="*/ 106586 w 134652"/>
                  <a:gd name="connsiteY0" fmla="*/ 0 h 275877"/>
                  <a:gd name="connsiteX1" fmla="*/ 131829 w 134652"/>
                  <a:gd name="connsiteY1" fmla="*/ 46708 h 275877"/>
                  <a:gd name="connsiteX2" fmla="*/ 56098 w 134652"/>
                  <a:gd name="connsiteY2" fmla="*/ 246832 h 275877"/>
                  <a:gd name="connsiteX3" fmla="*/ 0 w 134652"/>
                  <a:gd name="connsiteY3" fmla="*/ 274881 h 275877"/>
                  <a:gd name="connsiteX0" fmla="*/ 104757 w 133713"/>
                  <a:gd name="connsiteY0" fmla="*/ 0 h 288142"/>
                  <a:gd name="connsiteX1" fmla="*/ 131829 w 133713"/>
                  <a:gd name="connsiteY1" fmla="*/ 58973 h 288142"/>
                  <a:gd name="connsiteX2" fmla="*/ 56098 w 133713"/>
                  <a:gd name="connsiteY2" fmla="*/ 259097 h 288142"/>
                  <a:gd name="connsiteX3" fmla="*/ 0 w 133713"/>
                  <a:gd name="connsiteY3" fmla="*/ 287146 h 288142"/>
                  <a:gd name="connsiteX0" fmla="*/ 104757 w 133649"/>
                  <a:gd name="connsiteY0" fmla="*/ 0 h 288142"/>
                  <a:gd name="connsiteX1" fmla="*/ 131829 w 133649"/>
                  <a:gd name="connsiteY1" fmla="*/ 58973 h 288142"/>
                  <a:gd name="connsiteX2" fmla="*/ 56098 w 133649"/>
                  <a:gd name="connsiteY2" fmla="*/ 259097 h 288142"/>
                  <a:gd name="connsiteX3" fmla="*/ 0 w 133649"/>
                  <a:gd name="connsiteY3" fmla="*/ 287146 h 288142"/>
                  <a:gd name="connsiteX0" fmla="*/ 104757 w 130312"/>
                  <a:gd name="connsiteY0" fmla="*/ 0 h 287856"/>
                  <a:gd name="connsiteX1" fmla="*/ 128227 w 130312"/>
                  <a:gd name="connsiteY1" fmla="*/ 72271 h 287856"/>
                  <a:gd name="connsiteX2" fmla="*/ 56098 w 130312"/>
                  <a:gd name="connsiteY2" fmla="*/ 259097 h 287856"/>
                  <a:gd name="connsiteX3" fmla="*/ 0 w 130312"/>
                  <a:gd name="connsiteY3" fmla="*/ 287146 h 287856"/>
                  <a:gd name="connsiteX0" fmla="*/ 104757 w 130269"/>
                  <a:gd name="connsiteY0" fmla="*/ 0 h 287856"/>
                  <a:gd name="connsiteX1" fmla="*/ 128227 w 130269"/>
                  <a:gd name="connsiteY1" fmla="*/ 72271 h 287856"/>
                  <a:gd name="connsiteX2" fmla="*/ 56098 w 130269"/>
                  <a:gd name="connsiteY2" fmla="*/ 259097 h 287856"/>
                  <a:gd name="connsiteX3" fmla="*/ 0 w 130269"/>
                  <a:gd name="connsiteY3" fmla="*/ 287146 h 287856"/>
                  <a:gd name="connsiteX0" fmla="*/ 104757 w 130950"/>
                  <a:gd name="connsiteY0" fmla="*/ 0 h 288163"/>
                  <a:gd name="connsiteX1" fmla="*/ 128967 w 130950"/>
                  <a:gd name="connsiteY1" fmla="*/ 63344 h 288163"/>
                  <a:gd name="connsiteX2" fmla="*/ 56098 w 130950"/>
                  <a:gd name="connsiteY2" fmla="*/ 259097 h 288163"/>
                  <a:gd name="connsiteX3" fmla="*/ 0 w 130950"/>
                  <a:gd name="connsiteY3" fmla="*/ 287146 h 288163"/>
                  <a:gd name="connsiteX0" fmla="*/ 104757 w 131979"/>
                  <a:gd name="connsiteY0" fmla="*/ 0 h 288163"/>
                  <a:gd name="connsiteX1" fmla="*/ 128967 w 131979"/>
                  <a:gd name="connsiteY1" fmla="*/ 63344 h 288163"/>
                  <a:gd name="connsiteX2" fmla="*/ 56098 w 131979"/>
                  <a:gd name="connsiteY2" fmla="*/ 259097 h 288163"/>
                  <a:gd name="connsiteX3" fmla="*/ 0 w 131979"/>
                  <a:gd name="connsiteY3" fmla="*/ 287146 h 28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979" h="288163">
                    <a:moveTo>
                      <a:pt x="104757" y="0"/>
                    </a:moveTo>
                    <a:cubicBezTo>
                      <a:pt x="119163" y="11995"/>
                      <a:pt x="139762" y="33538"/>
                      <a:pt x="128967" y="63344"/>
                    </a:cubicBezTo>
                    <a:cubicBezTo>
                      <a:pt x="118172" y="93150"/>
                      <a:pt x="77593" y="221797"/>
                      <a:pt x="56098" y="259097"/>
                    </a:cubicBezTo>
                    <a:cubicBezTo>
                      <a:pt x="34604" y="296397"/>
                      <a:pt x="0" y="287146"/>
                      <a:pt x="0" y="287146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823" y="2113680"/>
            <a:ext cx="2847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5" y="762202"/>
            <a:ext cx="8558184" cy="5317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31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80" y="440376"/>
            <a:ext cx="3106596" cy="2086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5" y="440376"/>
            <a:ext cx="2675103" cy="2086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80" y="2230929"/>
            <a:ext cx="3675172" cy="29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7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4" name="Picture 43"/>
          <p:cNvPicPr preferRelativeResize="0">
            <a:picLocks/>
          </p:cNvPicPr>
          <p:nvPr>
            <p:custDataLst>
              <p:custData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7712472" y="2956719"/>
            <a:ext cx="307181" cy="300038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302178" y="2662369"/>
            <a:ext cx="485617" cy="459308"/>
            <a:chOff x="3302179" y="2662369"/>
            <a:chExt cx="421380" cy="510233"/>
          </a:xfrm>
        </p:grpSpPr>
        <p:grpSp>
          <p:nvGrpSpPr>
            <p:cNvPr id="4" name="characterbox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3302179" y="2662369"/>
              <a:ext cx="273360" cy="510233"/>
              <a:chOff x="508578" y="1023766"/>
              <a:chExt cx="880369" cy="1643234"/>
            </a:xfrm>
          </p:grpSpPr>
          <p:sp>
            <p:nvSpPr>
              <p:cNvPr id="5" name="Freeform 166"/>
              <p:cNvSpPr/>
              <p:nvPr/>
            </p:nvSpPr>
            <p:spPr>
              <a:xfrm>
                <a:off x="878671" y="1881541"/>
                <a:ext cx="470489" cy="480659"/>
              </a:xfrm>
              <a:custGeom>
                <a:avLst/>
                <a:gdLst>
                  <a:gd name="connsiteX0" fmla="*/ 98063 w 279616"/>
                  <a:gd name="connsiteY0" fmla="*/ 15035 h 345649"/>
                  <a:gd name="connsiteX1" fmla="*/ 98063 w 279616"/>
                  <a:gd name="connsiteY1" fmla="*/ 223583 h 345649"/>
                  <a:gd name="connsiteX2" fmla="*/ 274527 w 279616"/>
                  <a:gd name="connsiteY2" fmla="*/ 211551 h 345649"/>
                  <a:gd name="connsiteX3" fmla="*/ 214369 w 279616"/>
                  <a:gd name="connsiteY3" fmla="*/ 315825 h 345649"/>
                  <a:gd name="connsiteX4" fmla="*/ 33895 w 279616"/>
                  <a:gd name="connsiteY4" fmla="*/ 323846 h 345649"/>
                  <a:gd name="connsiteX5" fmla="*/ 5821 w 279616"/>
                  <a:gd name="connsiteY5" fmla="*/ 51130 h 345649"/>
                  <a:gd name="connsiteX6" fmla="*/ 98063 w 279616"/>
                  <a:gd name="connsiteY6" fmla="*/ 15035 h 345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616" h="345649">
                    <a:moveTo>
                      <a:pt x="98063" y="15035"/>
                    </a:moveTo>
                    <a:cubicBezTo>
                      <a:pt x="113437" y="43777"/>
                      <a:pt x="68652" y="190830"/>
                      <a:pt x="98063" y="223583"/>
                    </a:cubicBezTo>
                    <a:cubicBezTo>
                      <a:pt x="127474" y="256336"/>
                      <a:pt x="255143" y="196177"/>
                      <a:pt x="274527" y="211551"/>
                    </a:cubicBezTo>
                    <a:cubicBezTo>
                      <a:pt x="293911" y="226925"/>
                      <a:pt x="254474" y="297109"/>
                      <a:pt x="214369" y="315825"/>
                    </a:cubicBezTo>
                    <a:cubicBezTo>
                      <a:pt x="174264" y="334541"/>
                      <a:pt x="68653" y="367962"/>
                      <a:pt x="33895" y="323846"/>
                    </a:cubicBezTo>
                    <a:cubicBezTo>
                      <a:pt x="-863" y="279730"/>
                      <a:pt x="-6211" y="103267"/>
                      <a:pt x="5821" y="51130"/>
                    </a:cubicBezTo>
                    <a:cubicBezTo>
                      <a:pt x="17853" y="-1007"/>
                      <a:pt x="82689" y="-13707"/>
                      <a:pt x="98063" y="15035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171"/>
              <p:cNvSpPr/>
              <p:nvPr/>
            </p:nvSpPr>
            <p:spPr>
              <a:xfrm>
                <a:off x="508578" y="1815263"/>
                <a:ext cx="543622" cy="851737"/>
              </a:xfrm>
              <a:custGeom>
                <a:avLst/>
                <a:gdLst>
                  <a:gd name="connsiteX0" fmla="*/ 7618 w 786386"/>
                  <a:gd name="connsiteY0" fmla="*/ 390345 h 548280"/>
                  <a:gd name="connsiteX1" fmla="*/ 172049 w 786386"/>
                  <a:gd name="connsiteY1" fmla="*/ 53461 h 548280"/>
                  <a:gd name="connsiteX2" fmla="*/ 372576 w 786386"/>
                  <a:gd name="connsiteY2" fmla="*/ 21377 h 548280"/>
                  <a:gd name="connsiteX3" fmla="*/ 657323 w 786386"/>
                  <a:gd name="connsiteY3" fmla="*/ 41430 h 548280"/>
                  <a:gd name="connsiteX4" fmla="*/ 753576 w 786386"/>
                  <a:gd name="connsiteY4" fmla="*/ 490608 h 548280"/>
                  <a:gd name="connsiteX5" fmla="*/ 103870 w 786386"/>
                  <a:gd name="connsiteY5" fmla="*/ 530714 h 548280"/>
                  <a:gd name="connsiteX6" fmla="*/ 7618 w 786386"/>
                  <a:gd name="connsiteY6" fmla="*/ 390345 h 54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6386" h="548280">
                    <a:moveTo>
                      <a:pt x="7618" y="390345"/>
                    </a:moveTo>
                    <a:cubicBezTo>
                      <a:pt x="18981" y="310803"/>
                      <a:pt x="111223" y="114956"/>
                      <a:pt x="172049" y="53461"/>
                    </a:cubicBezTo>
                    <a:cubicBezTo>
                      <a:pt x="232875" y="-8034"/>
                      <a:pt x="291697" y="23382"/>
                      <a:pt x="372576" y="21377"/>
                    </a:cubicBezTo>
                    <a:cubicBezTo>
                      <a:pt x="453455" y="19372"/>
                      <a:pt x="593823" y="-36775"/>
                      <a:pt x="657323" y="41430"/>
                    </a:cubicBezTo>
                    <a:cubicBezTo>
                      <a:pt x="720823" y="119635"/>
                      <a:pt x="845818" y="409061"/>
                      <a:pt x="753576" y="490608"/>
                    </a:cubicBezTo>
                    <a:cubicBezTo>
                      <a:pt x="661334" y="572155"/>
                      <a:pt x="227528" y="548761"/>
                      <a:pt x="103870" y="530714"/>
                    </a:cubicBezTo>
                    <a:cubicBezTo>
                      <a:pt x="-19788" y="512667"/>
                      <a:pt x="-3745" y="469887"/>
                      <a:pt x="7618" y="390345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172"/>
              <p:cNvGrpSpPr/>
              <p:nvPr/>
            </p:nvGrpSpPr>
            <p:grpSpPr>
              <a:xfrm rot="2464249">
                <a:off x="1163426" y="1968088"/>
                <a:ext cx="225521" cy="409558"/>
                <a:chOff x="2557440" y="1727588"/>
                <a:chExt cx="225521" cy="409558"/>
              </a:xfrm>
              <a:solidFill>
                <a:schemeClr val="bg1"/>
              </a:solidFill>
            </p:grpSpPr>
            <p:sp>
              <p:nvSpPr>
                <p:cNvPr id="19" name="Rectangle 18"/>
                <p:cNvSpPr/>
                <p:nvPr/>
              </p:nvSpPr>
              <p:spPr>
                <a:xfrm rot="857530">
                  <a:off x="2571034" y="1727588"/>
                  <a:ext cx="211927" cy="409558"/>
                </a:xfrm>
                <a:prstGeom prst="re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857530">
                  <a:off x="2606142" y="1765715"/>
                  <a:ext cx="149373" cy="288668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 flipH="1">
                  <a:off x="2557440" y="2046799"/>
                  <a:ext cx="63577" cy="63577"/>
                </a:xfrm>
                <a:prstGeom prst="ellipse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 flipH="1">
                  <a:off x="2642780" y="2069481"/>
                  <a:ext cx="63577" cy="63577"/>
                </a:xfrm>
                <a:prstGeom prst="ellipse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Freeform 184"/>
              <p:cNvSpPr/>
              <p:nvPr/>
            </p:nvSpPr>
            <p:spPr>
              <a:xfrm>
                <a:off x="547010" y="1852775"/>
                <a:ext cx="661118" cy="542011"/>
              </a:xfrm>
              <a:custGeom>
                <a:avLst/>
                <a:gdLst>
                  <a:gd name="connsiteX0" fmla="*/ 142997 w 661118"/>
                  <a:gd name="connsiteY0" fmla="*/ 54714 h 581432"/>
                  <a:gd name="connsiteX1" fmla="*/ 8362 w 661118"/>
                  <a:gd name="connsiteY1" fmla="*/ 49104 h 581432"/>
                  <a:gd name="connsiteX2" fmla="*/ 81289 w 661118"/>
                  <a:gd name="connsiteY2" fmla="*/ 503499 h 581432"/>
                  <a:gd name="connsiteX3" fmla="*/ 619832 w 661118"/>
                  <a:gd name="connsiteY3" fmla="*/ 576427 h 581432"/>
                  <a:gd name="connsiteX4" fmla="*/ 574953 w 661118"/>
                  <a:gd name="connsiteY4" fmla="*/ 447401 h 581432"/>
                  <a:gd name="connsiteX5" fmla="*/ 182266 w 661118"/>
                  <a:gd name="connsiteY5" fmla="*/ 424962 h 581432"/>
                  <a:gd name="connsiteX6" fmla="*/ 142997 w 661118"/>
                  <a:gd name="connsiteY6" fmla="*/ 54714 h 581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118" h="581432">
                    <a:moveTo>
                      <a:pt x="142997" y="54714"/>
                    </a:moveTo>
                    <a:cubicBezTo>
                      <a:pt x="114013" y="-7929"/>
                      <a:pt x="18647" y="-25694"/>
                      <a:pt x="8362" y="49104"/>
                    </a:cubicBezTo>
                    <a:cubicBezTo>
                      <a:pt x="-1923" y="123902"/>
                      <a:pt x="-20623" y="415612"/>
                      <a:pt x="81289" y="503499"/>
                    </a:cubicBezTo>
                    <a:cubicBezTo>
                      <a:pt x="183201" y="591386"/>
                      <a:pt x="537555" y="585777"/>
                      <a:pt x="619832" y="576427"/>
                    </a:cubicBezTo>
                    <a:cubicBezTo>
                      <a:pt x="702109" y="567077"/>
                      <a:pt x="647881" y="472645"/>
                      <a:pt x="574953" y="447401"/>
                    </a:cubicBezTo>
                    <a:cubicBezTo>
                      <a:pt x="502025" y="422157"/>
                      <a:pt x="257064" y="490410"/>
                      <a:pt x="182266" y="424962"/>
                    </a:cubicBezTo>
                    <a:cubicBezTo>
                      <a:pt x="107468" y="359514"/>
                      <a:pt x="171981" y="117357"/>
                      <a:pt x="142997" y="54714"/>
                    </a:cubicBezTo>
                    <a:close/>
                  </a:path>
                </a:pathLst>
              </a:custGeom>
              <a:ln/>
            </p:spPr>
            <p:style>
              <a:lnRef idx="2">
                <a:srgbClr val="000000"/>
              </a:lnRef>
              <a:fillRef idx="1">
                <a:srgbClr val="FFFFFF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Group 186"/>
              <p:cNvGrpSpPr/>
              <p:nvPr/>
            </p:nvGrpSpPr>
            <p:grpSpPr>
              <a:xfrm>
                <a:off x="532929" y="1023766"/>
                <a:ext cx="670833" cy="829010"/>
                <a:chOff x="671346" y="887184"/>
                <a:chExt cx="670833" cy="82901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671346" y="887184"/>
                  <a:ext cx="670833" cy="829010"/>
                </a:xfrm>
                <a:prstGeom prst="ellips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000000"/>
                </a:lnRef>
                <a:fillRef idx="1">
                  <a:srgbClr val="FFFFFF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>
                  <a:off x="861366" y="1190511"/>
                  <a:ext cx="317891" cy="191563"/>
                </a:xfrm>
                <a:prstGeom prst="arc">
                  <a:avLst>
                    <a:gd name="adj1" fmla="val 14548920"/>
                    <a:gd name="adj2" fmla="val 18921633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020313" y="1343669"/>
                  <a:ext cx="70726" cy="82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1172881" y="1381120"/>
                  <a:ext cx="66924" cy="7873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2102359">
                  <a:off x="945855" y="1292479"/>
                  <a:ext cx="175677" cy="110842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rot="20039539">
                  <a:off x="1151357" y="1336524"/>
                  <a:ext cx="142177" cy="109096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FFFFFF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3"/>
                <p:cNvSpPr/>
                <p:nvPr/>
              </p:nvSpPr>
              <p:spPr>
                <a:xfrm>
                  <a:off x="949110" y="1503396"/>
                  <a:ext cx="217714" cy="132265"/>
                </a:xfrm>
                <a:custGeom>
                  <a:avLst/>
                  <a:gdLst>
                    <a:gd name="connsiteX0" fmla="*/ 0 w 217714"/>
                    <a:gd name="connsiteY0" fmla="*/ 0 h 132265"/>
                    <a:gd name="connsiteX1" fmla="*/ 81643 w 217714"/>
                    <a:gd name="connsiteY1" fmla="*/ 130629 h 132265"/>
                    <a:gd name="connsiteX2" fmla="*/ 217714 w 217714"/>
                    <a:gd name="connsiteY2" fmla="*/ 76200 h 132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7714" h="132265">
                      <a:moveTo>
                        <a:pt x="0" y="0"/>
                      </a:moveTo>
                      <a:cubicBezTo>
                        <a:pt x="22678" y="58964"/>
                        <a:pt x="45357" y="117929"/>
                        <a:pt x="81643" y="130629"/>
                      </a:cubicBezTo>
                      <a:cubicBezTo>
                        <a:pt x="117929" y="143329"/>
                        <a:pt x="192314" y="78014"/>
                        <a:pt x="217714" y="76200"/>
                      </a:cubicBezTo>
                    </a:path>
                  </a:pathLst>
                </a:custGeom>
                <a:ln/>
              </p:spPr>
              <p:style>
                <a:lnRef idx="2">
                  <a:srgbClr val="000000"/>
                </a:lnRef>
                <a:fillRef idx="1">
                  <a:srgbClr val="FFFFFF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>
                  <a:off x="1172267" y="1182794"/>
                  <a:ext cx="114473" cy="95781"/>
                </a:xfrm>
                <a:prstGeom prst="arc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5"/>
                <p:cNvSpPr/>
                <p:nvPr/>
              </p:nvSpPr>
              <p:spPr>
                <a:xfrm>
                  <a:off x="965439" y="1536053"/>
                  <a:ext cx="190500" cy="51178"/>
                </a:xfrm>
                <a:custGeom>
                  <a:avLst/>
                  <a:gdLst>
                    <a:gd name="connsiteX0" fmla="*/ 0 w 190500"/>
                    <a:gd name="connsiteY0" fmla="*/ 0 h 51177"/>
                    <a:gd name="connsiteX1" fmla="*/ 108857 w 190500"/>
                    <a:gd name="connsiteY1" fmla="*/ 48985 h 51177"/>
                    <a:gd name="connsiteX2" fmla="*/ 190500 w 190500"/>
                    <a:gd name="connsiteY2" fmla="*/ 38100 h 5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0500" h="51177">
                      <a:moveTo>
                        <a:pt x="0" y="0"/>
                      </a:moveTo>
                      <a:cubicBezTo>
                        <a:pt x="38553" y="21317"/>
                        <a:pt x="77107" y="42635"/>
                        <a:pt x="108857" y="48985"/>
                      </a:cubicBezTo>
                      <a:cubicBezTo>
                        <a:pt x="140607" y="55335"/>
                        <a:pt x="165553" y="46717"/>
                        <a:pt x="190500" y="38100"/>
                      </a:cubicBezTo>
                    </a:path>
                  </a:pathLst>
                </a:cu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5" name="Freeform 91"/>
            <p:cNvSpPr>
              <a:spLocks/>
            </p:cNvSpPr>
            <p:nvPr>
              <p:custDataLst>
                <p:custData r:id="rId3"/>
                <p:custData r:id="rId4"/>
              </p:custDataLst>
            </p:nvPr>
          </p:nvSpPr>
          <p:spPr bwMode="black">
            <a:xfrm>
              <a:off x="3382091" y="2890190"/>
              <a:ext cx="341468" cy="220369"/>
            </a:xfrm>
            <a:custGeom>
              <a:avLst/>
              <a:gdLst>
                <a:gd name="T0" fmla="*/ 69 w 87"/>
                <a:gd name="T1" fmla="*/ 7 h 56"/>
                <a:gd name="T2" fmla="*/ 43 w 87"/>
                <a:gd name="T3" fmla="*/ 13 h 56"/>
                <a:gd name="T4" fmla="*/ 17 w 87"/>
                <a:gd name="T5" fmla="*/ 7 h 56"/>
                <a:gd name="T6" fmla="*/ 43 w 87"/>
                <a:gd name="T7" fmla="*/ 55 h 56"/>
                <a:gd name="T8" fmla="*/ 43 w 87"/>
                <a:gd name="T9" fmla="*/ 56 h 56"/>
                <a:gd name="T10" fmla="*/ 43 w 87"/>
                <a:gd name="T11" fmla="*/ 55 h 56"/>
                <a:gd name="T12" fmla="*/ 43 w 87"/>
                <a:gd name="T13" fmla="*/ 56 h 56"/>
                <a:gd name="T14" fmla="*/ 43 w 87"/>
                <a:gd name="T15" fmla="*/ 55 h 56"/>
                <a:gd name="T16" fmla="*/ 69 w 87"/>
                <a:gd name="T17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56">
                  <a:moveTo>
                    <a:pt x="69" y="7"/>
                  </a:moveTo>
                  <a:cubicBezTo>
                    <a:pt x="63" y="0"/>
                    <a:pt x="51" y="3"/>
                    <a:pt x="43" y="13"/>
                  </a:cubicBezTo>
                  <a:cubicBezTo>
                    <a:pt x="34" y="2"/>
                    <a:pt x="23" y="0"/>
                    <a:pt x="17" y="7"/>
                  </a:cubicBezTo>
                  <a:cubicBezTo>
                    <a:pt x="0" y="25"/>
                    <a:pt x="36" y="52"/>
                    <a:pt x="43" y="55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50" y="52"/>
                    <a:pt x="87" y="25"/>
                    <a:pt x="69" y="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torytellingMaxOnPhoneAndTV.SurprisedMobile" Revision="1" Stencil="StorytellingMaxOnPhoneAndTV" StencilVersion="1.0"/>
</Control>
</file>

<file path=customXml/item6.xml><?xml version="1.0" encoding="utf-8"?>
<Control xmlns="http://schemas.microsoft.com/VisualStudio/2011/storyboarding/control">
  <Id Name="StorytellingMaxOnPhoneAndTV.HappyMobile" Revision="1" Stencil="StorytellingMaxOnPhoneAndTV" StencilVersion="1.0"/>
</Control>
</file>

<file path=customXml/item7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8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78EE54C1-5480-45BB-AD3E-0474A7E117E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13F3875-43C2-497C-8943-65416C5EF68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F061032-FDE2-4AAF-9397-A9CD4375AAE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F1BA3C-906F-464E-81A7-984EEEA638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3AC44BB-988B-4B43-8E51-A76DDAF2B42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33D5D05-AC23-4AB2-A9F9-8AF2DC28822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52694CA-94F1-4ABC-936C-EC1964F3ABD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F691FFB-A975-423C-9BDD-E7EBA2325D5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SmartOffice Bot logo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 Burian</dc:creator>
  <cp:lastModifiedBy>Jiri Burian</cp:lastModifiedBy>
  <cp:revision>38</cp:revision>
  <dcterms:created xsi:type="dcterms:W3CDTF">2016-07-29T21:51:54Z</dcterms:created>
  <dcterms:modified xsi:type="dcterms:W3CDTF">2016-07-30T20:10:04Z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