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sldIdLst>
    <p:sldId id="257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6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5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1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98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1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1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3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7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6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3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71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13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6.xml"/><Relationship Id="rId16" Type="http://schemas.openxmlformats.org/officeDocument/2006/relationships/image" Target="../media/image11.png"/><Relationship Id="rId1" Type="http://schemas.openxmlformats.org/officeDocument/2006/relationships/customXml" Target="../../customXml/item5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8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9797" y="475113"/>
            <a:ext cx="11404130" cy="6181975"/>
            <a:chOff x="409797" y="475113"/>
            <a:chExt cx="11404130" cy="6181975"/>
          </a:xfrm>
        </p:grpSpPr>
        <p:grpSp>
          <p:nvGrpSpPr>
            <p:cNvPr id="2" name="Group 1"/>
            <p:cNvGrpSpPr/>
            <p:nvPr/>
          </p:nvGrpSpPr>
          <p:grpSpPr>
            <a:xfrm>
              <a:off x="409797" y="475113"/>
              <a:ext cx="11404130" cy="6181975"/>
              <a:chOff x="409797" y="475113"/>
              <a:chExt cx="11404130" cy="618197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797" y="1517325"/>
                <a:ext cx="942646" cy="5306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613" y="1239557"/>
                <a:ext cx="942646" cy="530675"/>
              </a:xfrm>
              <a:prstGeom prst="rect">
                <a:avLst/>
              </a:prstGeom>
            </p:spPr>
          </p:pic>
          <p:pic>
            <p:nvPicPr>
              <p:cNvPr id="12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0925" y="737946"/>
                <a:ext cx="410924" cy="518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235" y="905576"/>
                <a:ext cx="410002" cy="517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07460" y="2030811"/>
                <a:ext cx="15736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Visitors with </a:t>
                </a:r>
                <a:br>
                  <a:rPr lang="en-US" sz="2000" b="1" dirty="0">
                    <a:solidFill>
                      <a:srgbClr val="7030A0"/>
                    </a:solidFill>
                  </a:rPr>
                </a:br>
                <a:r>
                  <a:rPr lang="en-US" sz="2000" b="1" dirty="0">
                    <a:solidFill>
                      <a:srgbClr val="7030A0"/>
                    </a:solidFill>
                  </a:rPr>
                  <a:t>borrowed</a:t>
                </a:r>
              </a:p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MS Band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367764" y="2626532"/>
                <a:ext cx="2073306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220124" y="567938"/>
                <a:ext cx="19039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Event owner or visitor guide with mobile phone app.</a:t>
                </a:r>
              </a:p>
            </p:txBody>
          </p:sp>
          <p:pic>
            <p:nvPicPr>
              <p:cNvPr id="20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320" y="1875255"/>
                <a:ext cx="402800" cy="508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2846539" y="2157411"/>
                <a:ext cx="111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Bluetooth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6280" y="1151675"/>
                <a:ext cx="785666" cy="1284079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785661" y="2635915"/>
                <a:ext cx="2028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Azure </a:t>
                </a:r>
                <a:r>
                  <a:rPr lang="cs-CZ" sz="2000" b="1" dirty="0">
                    <a:solidFill>
                      <a:srgbClr val="7030A0"/>
                    </a:solidFill>
                  </a:rPr>
                  <a:t>IOT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Hub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1786" y="829056"/>
                <a:ext cx="917313" cy="72214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258513" y="475113"/>
                <a:ext cx="2185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Other sensors (optional)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9513120" y="1492217"/>
                <a:ext cx="545082" cy="31014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7043520" y="2679436"/>
                <a:ext cx="2248800" cy="19827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0610307" y="3243518"/>
                <a:ext cx="0" cy="667001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5661" y="3910519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596175" y="5249066"/>
                <a:ext cx="20282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Azure Stream Analytics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8540669" y="4383845"/>
                <a:ext cx="1244992" cy="2555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039" y="3703384"/>
                <a:ext cx="1189948" cy="1189948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6550170" y="5556842"/>
                <a:ext cx="2028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PowerBi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6335035" y="4425916"/>
                <a:ext cx="710531" cy="21194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7485" y="3312295"/>
                <a:ext cx="2334183" cy="13125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028" name="Picture 102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9073" y="5643325"/>
                <a:ext cx="1013763" cy="1013763"/>
              </a:xfrm>
              <a:prstGeom prst="rect">
                <a:avLst/>
              </a:prstGeom>
            </p:spPr>
          </p:pic>
          <p:cxnSp>
            <p:nvCxnSpPr>
              <p:cNvPr id="69" name="Straight Arrow Connector 68"/>
              <p:cNvCxnSpPr/>
              <p:nvPr/>
            </p:nvCxnSpPr>
            <p:spPr>
              <a:xfrm flipH="1">
                <a:off x="9785661" y="6027006"/>
                <a:ext cx="892590" cy="348674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8167920" y="5390521"/>
                <a:ext cx="460901" cy="47491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528818" y="5390521"/>
                <a:ext cx="514702" cy="474909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177089" y="3198165"/>
                <a:ext cx="1460910" cy="515397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8114" y="612358"/>
                <a:ext cx="410924" cy="518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Content Placeholder 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7250" y="5410322"/>
                <a:ext cx="1518120" cy="71754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451155" y="5486340"/>
                <a:ext cx="2185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rgbClr val="7030A0"/>
                    </a:solidFill>
                  </a:rPr>
                  <a:t>Post event BI for internal marketers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4656" y="4824473"/>
                <a:ext cx="391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Big screens with real time dashboards</a:t>
                </a: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H="1">
                <a:off x="450419" y="3708453"/>
                <a:ext cx="2597" cy="2212157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89235" y="3876793"/>
                <a:ext cx="16412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Post-visit feedback: Chat with bot</a:t>
                </a:r>
              </a:p>
            </p:txBody>
          </p:sp>
          <p:pic>
            <p:nvPicPr>
              <p:cNvPr id="1045" name="Picture 1044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075" y="5150395"/>
                <a:ext cx="1007274" cy="1012071"/>
              </a:xfrm>
              <a:prstGeom prst="rect">
                <a:avLst/>
              </a:prstGeom>
            </p:spPr>
          </p:pic>
          <p:cxnSp>
            <p:nvCxnSpPr>
              <p:cNvPr id="97" name="Straight Arrow Connector 96"/>
              <p:cNvCxnSpPr/>
              <p:nvPr/>
            </p:nvCxnSpPr>
            <p:spPr>
              <a:xfrm>
                <a:off x="604417" y="6420406"/>
                <a:ext cx="7953113" cy="29582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939051" y="1910390"/>
                <a:ext cx="2507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time sensor data</a:t>
                </a:r>
              </a:p>
              <a:p>
                <a:r>
                  <a:rPr lang="en-US" dirty="0"/>
                  <a:t>Real time questionnaires</a:t>
                </a:r>
              </a:p>
            </p:txBody>
          </p:sp>
        </p:grpSp>
        <p:pic>
          <p:nvPicPr>
            <p:cNvPr id="1026" name="Picture 2" descr="https://azure.microsoft.com/svghandler/iot-hub?width=600&amp;height=31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616" y="1369059"/>
              <a:ext cx="2253381" cy="118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16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1F061032-FDE2-4AAF-9397-A9CD4375AA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F1BA3C-906F-464E-81A7-984EEEA638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8EE54C1-5480-45BB-AD3E-0474A7E117E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13F3875-43C2-497C-8943-65416C5EF68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20F610-24E0-4BE8-BD48-0844CC17C13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8FE8B6A-5661-4CFD-B660-01EE569D0A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FBDA9D4-9A9D-41A4-9A31-5FF34318250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EB0839D-5ABE-458E-A74E-5C62B122DB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 Burian</dc:creator>
  <cp:lastModifiedBy>Jiri Burian</cp:lastModifiedBy>
  <cp:revision>27</cp:revision>
  <dcterms:created xsi:type="dcterms:W3CDTF">2016-07-29T21:51:54Z</dcterms:created>
  <dcterms:modified xsi:type="dcterms:W3CDTF">2016-07-30T18:17:59Z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