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handoutMasterIdLst>
    <p:handoutMasterId r:id="rId14"/>
  </p:handoutMasterIdLst>
  <p:sldIdLst>
    <p:sldId id="281" r:id="rId2"/>
    <p:sldId id="308" r:id="rId3"/>
    <p:sldId id="282" r:id="rId4"/>
    <p:sldId id="298" r:id="rId5"/>
    <p:sldId id="301" r:id="rId6"/>
    <p:sldId id="296" r:id="rId7"/>
    <p:sldId id="300" r:id="rId8"/>
    <p:sldId id="303" r:id="rId9"/>
    <p:sldId id="305" r:id="rId10"/>
    <p:sldId id="306" r:id="rId11"/>
    <p:sldId id="307" r:id="rId12"/>
    <p:sldId id="29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나눔고딕 ExtraBold" panose="020D0904000000000000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함초롬바탕" panose="02030604000101010101" pitchFamily="18" charset="-127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D7FF"/>
    <a:srgbClr val="C7C2AD"/>
    <a:srgbClr val="E3B69E"/>
    <a:srgbClr val="75DAE5"/>
    <a:srgbClr val="47CFFF"/>
    <a:srgbClr val="A3E7FF"/>
    <a:srgbClr val="FFABB3"/>
    <a:srgbClr val="FF7D89"/>
    <a:srgbClr val="FF6372"/>
    <a:srgbClr val="2DA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형우" userId="115c66c47feea669" providerId="LiveId" clId="{38C78EDE-876F-4FF2-9647-D8E828029611}"/>
    <pc:docChg chg="undo custSel addSld delSld modSld">
      <pc:chgData name="박 형우" userId="115c66c47feea669" providerId="LiveId" clId="{38C78EDE-876F-4FF2-9647-D8E828029611}" dt="2019-10-28T07:44:37.385" v="880" actId="207"/>
      <pc:docMkLst>
        <pc:docMk/>
      </pc:docMkLst>
      <pc:sldChg chg="modSp">
        <pc:chgData name="박 형우" userId="115c66c47feea669" providerId="LiveId" clId="{38C78EDE-876F-4FF2-9647-D8E828029611}" dt="2019-10-28T07:37:33.922" v="879"/>
        <pc:sldMkLst>
          <pc:docMk/>
          <pc:sldMk cId="2669593368" sldId="301"/>
        </pc:sldMkLst>
        <pc:spChg chg="mod">
          <ac:chgData name="박 형우" userId="115c66c47feea669" providerId="LiveId" clId="{38C78EDE-876F-4FF2-9647-D8E828029611}" dt="2019-10-28T07:36:25.724" v="645"/>
          <ac:spMkLst>
            <pc:docMk/>
            <pc:sldMk cId="2669593368" sldId="301"/>
            <ac:spMk id="47" creationId="{521AB919-8554-4462-9437-0ECB35EEEC21}"/>
          </ac:spMkLst>
        </pc:spChg>
        <pc:spChg chg="mod">
          <ac:chgData name="박 형우" userId="115c66c47feea669" providerId="LiveId" clId="{38C78EDE-876F-4FF2-9647-D8E828029611}" dt="2019-10-28T07:37:07.123" v="785"/>
          <ac:spMkLst>
            <pc:docMk/>
            <pc:sldMk cId="2669593368" sldId="301"/>
            <ac:spMk id="56" creationId="{63C83D97-0882-4AC0-97C0-B314B7BEB345}"/>
          </ac:spMkLst>
        </pc:spChg>
        <pc:spChg chg="mod">
          <ac:chgData name="박 형우" userId="115c66c47feea669" providerId="LiveId" clId="{38C78EDE-876F-4FF2-9647-D8E828029611}" dt="2019-10-28T07:37:33.922" v="879"/>
          <ac:spMkLst>
            <pc:docMk/>
            <pc:sldMk cId="2669593368" sldId="301"/>
            <ac:spMk id="59" creationId="{AD7C3F97-6B6A-4535-9FC4-D1651F74E5D3}"/>
          </ac:spMkLst>
        </pc:spChg>
      </pc:sldChg>
      <pc:sldChg chg="modSp">
        <pc:chgData name="박 형우" userId="115c66c47feea669" providerId="LiveId" clId="{38C78EDE-876F-4FF2-9647-D8E828029611}" dt="2019-10-28T07:44:37.385" v="880" actId="207"/>
        <pc:sldMkLst>
          <pc:docMk/>
          <pc:sldMk cId="635668204" sldId="303"/>
        </pc:sldMkLst>
        <pc:graphicFrameChg chg="modGraphic">
          <ac:chgData name="박 형우" userId="115c66c47feea669" providerId="LiveId" clId="{38C78EDE-876F-4FF2-9647-D8E828029611}" dt="2019-10-28T07:44:37.385" v="880" actId="207"/>
          <ac:graphicFrameMkLst>
            <pc:docMk/>
            <pc:sldMk cId="635668204" sldId="303"/>
            <ac:graphicFrameMk id="4" creationId="{67576D20-C3FC-4BAE-BA84-F799F4A642C2}"/>
          </ac:graphicFrameMkLst>
        </pc:graphicFrameChg>
      </pc:sldChg>
      <pc:sldChg chg="add del">
        <pc:chgData name="박 형우" userId="115c66c47feea669" providerId="LiveId" clId="{38C78EDE-876F-4FF2-9647-D8E828029611}" dt="2019-10-28T06:50:21.501" v="1" actId="2696"/>
        <pc:sldMkLst>
          <pc:docMk/>
          <pc:sldMk cId="3082724720" sldId="308"/>
        </pc:sldMkLst>
      </pc:sldChg>
      <pc:sldChg chg="addSp delSp modSp add">
        <pc:chgData name="박 형우" userId="115c66c47feea669" providerId="LiveId" clId="{38C78EDE-876F-4FF2-9647-D8E828029611}" dt="2019-10-28T07:01:17.104" v="550" actId="113"/>
        <pc:sldMkLst>
          <pc:docMk/>
          <pc:sldMk cId="3693666210" sldId="308"/>
        </pc:sldMkLst>
        <pc:spChg chg="mod">
          <ac:chgData name="박 형우" userId="115c66c47feea669" providerId="LiveId" clId="{38C78EDE-876F-4FF2-9647-D8E828029611}" dt="2019-10-28T06:51:25.541" v="57" actId="20577"/>
          <ac:spMkLst>
            <pc:docMk/>
            <pc:sldMk cId="3693666210" sldId="308"/>
            <ac:spMk id="3" creationId="{00000000-0000-0000-0000-000000000000}"/>
          </ac:spMkLst>
        </pc:spChg>
        <pc:spChg chg="del">
          <ac:chgData name="박 형우" userId="115c66c47feea669" providerId="LiveId" clId="{38C78EDE-876F-4FF2-9647-D8E828029611}" dt="2019-10-28T06:55:06.814" v="503" actId="478"/>
          <ac:spMkLst>
            <pc:docMk/>
            <pc:sldMk cId="3693666210" sldId="308"/>
            <ac:spMk id="7" creationId="{FF6CA012-061D-4425-AFDB-2DFD315FACDC}"/>
          </ac:spMkLst>
        </pc:spChg>
        <pc:spChg chg="del">
          <ac:chgData name="박 형우" userId="115c66c47feea669" providerId="LiveId" clId="{38C78EDE-876F-4FF2-9647-D8E828029611}" dt="2019-10-28T06:55:11.068" v="504" actId="478"/>
          <ac:spMkLst>
            <pc:docMk/>
            <pc:sldMk cId="3693666210" sldId="308"/>
            <ac:spMk id="8" creationId="{80E1E9BE-BFB2-4345-9209-B54BA1DAB9FF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11" creationId="{00000000-0000-0000-0000-000000000000}"/>
          </ac:spMkLst>
        </pc:spChg>
        <pc:spChg chg="add del mod">
          <ac:chgData name="박 형우" userId="115c66c47feea669" providerId="LiveId" clId="{38C78EDE-876F-4FF2-9647-D8E828029611}" dt="2019-10-28T06:50:45.883" v="17"/>
          <ac:spMkLst>
            <pc:docMk/>
            <pc:sldMk cId="3693666210" sldId="308"/>
            <ac:spMk id="15" creationId="{00000000-0000-0000-0000-000000000000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20" creationId="{DAD954AA-9178-4BEA-8257-A09AE84138F8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22" creationId="{A29D34AF-118D-45B3-BF80-BAE790B604E6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24" creationId="{4801A708-DEB9-4717-9F5C-FF55FA17585F}"/>
          </ac:spMkLst>
        </pc:spChg>
        <pc:spChg chg="del">
          <ac:chgData name="박 형우" userId="115c66c47feea669" providerId="LiveId" clId="{38C78EDE-876F-4FF2-9647-D8E828029611}" dt="2019-10-28T06:55:15.763" v="506" actId="478"/>
          <ac:spMkLst>
            <pc:docMk/>
            <pc:sldMk cId="3693666210" sldId="308"/>
            <ac:spMk id="25" creationId="{3EB1FD97-AB89-4037-A94C-14677A256DD4}"/>
          </ac:spMkLst>
        </pc:spChg>
        <pc:spChg chg="del">
          <ac:chgData name="박 형우" userId="115c66c47feea669" providerId="LiveId" clId="{38C78EDE-876F-4FF2-9647-D8E828029611}" dt="2019-10-28T06:55:12.713" v="505" actId="478"/>
          <ac:spMkLst>
            <pc:docMk/>
            <pc:sldMk cId="3693666210" sldId="308"/>
            <ac:spMk id="26" creationId="{616AC065-82DC-4217-8441-28ED38EF7696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29" creationId="{46CBEFEC-D879-4F8C-99AE-84BBEA791F55}"/>
          </ac:spMkLst>
        </pc:spChg>
        <pc:spChg chg="add del">
          <ac:chgData name="박 형우" userId="115c66c47feea669" providerId="LiveId" clId="{38C78EDE-876F-4FF2-9647-D8E828029611}" dt="2019-10-28T06:52:18.234" v="264"/>
          <ac:spMkLst>
            <pc:docMk/>
            <pc:sldMk cId="3693666210" sldId="308"/>
            <ac:spMk id="30" creationId="{6309E178-AE6E-4E92-9EF2-36416FC24979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33" creationId="{AD1DE222-7010-4D5A-9B8B-14C20BC62E73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36" creationId="{A6DF6990-46EA-463E-91AC-444B6FC0160D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39" creationId="{B2522D2A-AC28-4500-A6C9-3695D8746B10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45" creationId="{FE60E25F-3D3D-4611-86D6-F37EA6B2AC2A}"/>
          </ac:spMkLst>
        </pc:spChg>
        <pc:spChg chg="mod">
          <ac:chgData name="박 형우" userId="115c66c47feea669" providerId="LiveId" clId="{38C78EDE-876F-4FF2-9647-D8E828029611}" dt="2019-10-28T07:01:17.104" v="550" actId="113"/>
          <ac:spMkLst>
            <pc:docMk/>
            <pc:sldMk cId="3693666210" sldId="308"/>
            <ac:spMk id="48" creationId="{F6418301-C63F-42E6-ADCC-C56864263422}"/>
          </ac:spMkLst>
        </pc:spChg>
        <pc:grpChg chg="mod">
          <ac:chgData name="박 형우" userId="115c66c47feea669" providerId="LiveId" clId="{38C78EDE-876F-4FF2-9647-D8E828029611}" dt="2019-10-28T06:56:37.833" v="509" actId="1076"/>
          <ac:grpSpMkLst>
            <pc:docMk/>
            <pc:sldMk cId="3693666210" sldId="308"/>
            <ac:grpSpMk id="16" creationId="{415AF5F1-E55D-4E64-A5C3-E42725278797}"/>
          </ac:grpSpMkLst>
        </pc:grpChg>
        <pc:grpChg chg="mod">
          <ac:chgData name="박 형우" userId="115c66c47feea669" providerId="LiveId" clId="{38C78EDE-876F-4FF2-9647-D8E828029611}" dt="2019-10-28T06:56:47.281" v="512" actId="1076"/>
          <ac:grpSpMkLst>
            <pc:docMk/>
            <pc:sldMk cId="3693666210" sldId="308"/>
            <ac:grpSpMk id="17" creationId="{5BF5BCE6-D1B6-4FE2-8ECC-5B6942F4D11A}"/>
          </ac:grpSpMkLst>
        </pc:grpChg>
        <pc:grpChg chg="mod">
          <ac:chgData name="박 형우" userId="115c66c47feea669" providerId="LiveId" clId="{38C78EDE-876F-4FF2-9647-D8E828029611}" dt="2019-10-28T06:56:50.313" v="513" actId="1076"/>
          <ac:grpSpMkLst>
            <pc:docMk/>
            <pc:sldMk cId="3693666210" sldId="308"/>
            <ac:grpSpMk id="18" creationId="{EC73C3E4-64DA-4B4D-B0B4-E816A86CD38A}"/>
          </ac:grpSpMkLst>
        </pc:grpChg>
        <pc:grpChg chg="add mod">
          <ac:chgData name="박 형우" userId="115c66c47feea669" providerId="LiveId" clId="{38C78EDE-876F-4FF2-9647-D8E828029611}" dt="2019-10-28T06:57:05.433" v="520" actId="1076"/>
          <ac:grpSpMkLst>
            <pc:docMk/>
            <pc:sldMk cId="3693666210" sldId="308"/>
            <ac:grpSpMk id="27" creationId="{1D21D3F4-6709-4C60-87CE-AE5CB9A22361}"/>
          </ac:grpSpMkLst>
        </pc:grpChg>
        <pc:grpChg chg="add mod">
          <ac:chgData name="박 형우" userId="115c66c47feea669" providerId="LiveId" clId="{38C78EDE-876F-4FF2-9647-D8E828029611}" dt="2019-10-28T06:58:32.625" v="537" actId="207"/>
          <ac:grpSpMkLst>
            <pc:docMk/>
            <pc:sldMk cId="3693666210" sldId="308"/>
            <ac:grpSpMk id="31" creationId="{9B61A39C-E548-4A5E-B664-9E054415D9C2}"/>
          </ac:grpSpMkLst>
        </pc:grpChg>
        <pc:grpChg chg="add mod">
          <ac:chgData name="박 형우" userId="115c66c47feea669" providerId="LiveId" clId="{38C78EDE-876F-4FF2-9647-D8E828029611}" dt="2019-10-28T06:58:51.579" v="546" actId="207"/>
          <ac:grpSpMkLst>
            <pc:docMk/>
            <pc:sldMk cId="3693666210" sldId="308"/>
            <ac:grpSpMk id="34" creationId="{7112C612-34A2-4D87-B158-3C375C14EFAC}"/>
          </ac:grpSpMkLst>
        </pc:grpChg>
        <pc:grpChg chg="add mod">
          <ac:chgData name="박 형우" userId="115c66c47feea669" providerId="LiveId" clId="{38C78EDE-876F-4FF2-9647-D8E828029611}" dt="2019-10-28T06:57:48.701" v="532" actId="1076"/>
          <ac:grpSpMkLst>
            <pc:docMk/>
            <pc:sldMk cId="3693666210" sldId="308"/>
            <ac:grpSpMk id="37" creationId="{8C52D308-33CF-4503-964A-50F8C44D7E05}"/>
          </ac:grpSpMkLst>
        </pc:grpChg>
        <pc:grpChg chg="add del mod">
          <ac:chgData name="박 형우" userId="115c66c47feea669" providerId="LiveId" clId="{38C78EDE-876F-4FF2-9647-D8E828029611}" dt="2019-10-28T06:53:16.298" v="355"/>
          <ac:grpSpMkLst>
            <pc:docMk/>
            <pc:sldMk cId="3693666210" sldId="308"/>
            <ac:grpSpMk id="40" creationId="{3F8A7DB8-F00D-40BA-8F90-076EAF07E0F9}"/>
          </ac:grpSpMkLst>
        </pc:grpChg>
        <pc:grpChg chg="add mod">
          <ac:chgData name="박 형우" userId="115c66c47feea669" providerId="LiveId" clId="{38C78EDE-876F-4FF2-9647-D8E828029611}" dt="2019-10-28T06:59:52.833" v="548" actId="207"/>
          <ac:grpSpMkLst>
            <pc:docMk/>
            <pc:sldMk cId="3693666210" sldId="308"/>
            <ac:grpSpMk id="43" creationId="{5EE12A61-F2CE-4BDE-ABAD-756337C5867B}"/>
          </ac:grpSpMkLst>
        </pc:grpChg>
        <pc:grpChg chg="add mod">
          <ac:chgData name="박 형우" userId="115c66c47feea669" providerId="LiveId" clId="{38C78EDE-876F-4FF2-9647-D8E828029611}" dt="2019-10-28T06:58:00.385" v="534" actId="1076"/>
          <ac:grpSpMkLst>
            <pc:docMk/>
            <pc:sldMk cId="3693666210" sldId="308"/>
            <ac:grpSpMk id="46" creationId="{FF257A67-22E2-41CD-9897-8A8D579225B4}"/>
          </ac:grpSpMkLst>
        </pc:grpChg>
      </pc:sldChg>
    </pc:docChg>
  </pc:docChgLst>
  <pc:docChgLst>
    <pc:chgData name="박 형우" userId="115c66c47feea669" providerId="LiveId" clId="{B78FAB8B-8575-484E-A14D-948354889D06}"/>
    <pc:docChg chg="modSld">
      <pc:chgData name="박 형우" userId="115c66c47feea669" providerId="LiveId" clId="{B78FAB8B-8575-484E-A14D-948354889D06}" dt="2019-10-27T12:34:44.038" v="57" actId="113"/>
      <pc:docMkLst>
        <pc:docMk/>
      </pc:docMkLst>
      <pc:sldChg chg="modSp">
        <pc:chgData name="박 형우" userId="115c66c47feea669" providerId="LiveId" clId="{B78FAB8B-8575-484E-A14D-948354889D06}" dt="2019-10-27T12:32:29.289" v="7" actId="113"/>
        <pc:sldMkLst>
          <pc:docMk/>
          <pc:sldMk cId="292090750" sldId="282"/>
        </pc:sldMkLst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3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7" creationId="{FF6CA012-061D-4425-AFDB-2DFD315FACDC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8" creationId="{80E1E9BE-BFB2-4345-9209-B54BA1DAB9FF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11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15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20" creationId="{DAD954AA-9178-4BEA-8257-A09AE84138F8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22" creationId="{A29D34AF-118D-45B3-BF80-BAE790B604E6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24" creationId="{4801A708-DEB9-4717-9F5C-FF55FA17585F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25" creationId="{3EB1FD97-AB89-4037-A94C-14677A256DD4}"/>
          </ac:spMkLst>
        </pc:spChg>
        <pc:spChg chg="mod">
          <ac:chgData name="박 형우" userId="115c66c47feea669" providerId="LiveId" clId="{B78FAB8B-8575-484E-A14D-948354889D06}" dt="2019-10-27T12:32:29.289" v="7" actId="113"/>
          <ac:spMkLst>
            <pc:docMk/>
            <pc:sldMk cId="292090750" sldId="282"/>
            <ac:spMk id="26" creationId="{616AC065-82DC-4217-8441-28ED38EF7696}"/>
          </ac:spMkLst>
        </pc:spChg>
      </pc:sldChg>
      <pc:sldChg chg="modSp">
        <pc:chgData name="박 형우" userId="115c66c47feea669" providerId="LiveId" clId="{B78FAB8B-8575-484E-A14D-948354889D06}" dt="2019-10-27T12:32:23.944" v="6" actId="113"/>
        <pc:sldMkLst>
          <pc:docMk/>
          <pc:sldMk cId="2693301570" sldId="296"/>
        </pc:sldMkLst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3" creationId="{825C4053-9A29-4CC5-8F05-AFC518BF9744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4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7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8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11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12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14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16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17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1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20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22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23.944" v="6" actId="113"/>
          <ac:spMkLst>
            <pc:docMk/>
            <pc:sldMk cId="2693301570" sldId="296"/>
            <ac:spMk id="23" creationId="{0F8A791F-3431-411B-912D-47B3C8C5C7A7}"/>
          </ac:spMkLst>
        </pc:spChg>
      </pc:sldChg>
      <pc:sldChg chg="modSp">
        <pc:chgData name="박 형우" userId="115c66c47feea669" providerId="LiveId" clId="{B78FAB8B-8575-484E-A14D-948354889D06}" dt="2019-10-27T12:34:44.038" v="57" actId="113"/>
        <pc:sldMkLst>
          <pc:docMk/>
          <pc:sldMk cId="2014609606" sldId="297"/>
        </pc:sldMkLst>
        <pc:spChg chg="mod">
          <ac:chgData name="박 형우" userId="115c66c47feea669" providerId="LiveId" clId="{B78FAB8B-8575-484E-A14D-948354889D06}" dt="2019-10-27T12:34:24.653" v="49" actId="113"/>
          <ac:spMkLst>
            <pc:docMk/>
            <pc:sldMk cId="2014609606" sldId="297"/>
            <ac:spMk id="3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4:24.653" v="49" actId="113"/>
          <ac:spMkLst>
            <pc:docMk/>
            <pc:sldMk cId="2014609606" sldId="297"/>
            <ac:spMk id="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4:24.653" v="49" actId="113"/>
          <ac:spMkLst>
            <pc:docMk/>
            <pc:sldMk cId="2014609606" sldId="297"/>
            <ac:spMk id="15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4:30.710" v="50" actId="255"/>
          <ac:spMkLst>
            <pc:docMk/>
            <pc:sldMk cId="2014609606" sldId="297"/>
            <ac:spMk id="17" creationId="{3B2F3A1F-EE98-4787-9CB3-7CDD95E7A086}"/>
          </ac:spMkLst>
        </pc:spChg>
        <pc:grpChg chg="mod">
          <ac:chgData name="박 형우" userId="115c66c47feea669" providerId="LiveId" clId="{B78FAB8B-8575-484E-A14D-948354889D06}" dt="2019-10-27T12:34:24.653" v="49" actId="113"/>
          <ac:grpSpMkLst>
            <pc:docMk/>
            <pc:sldMk cId="2014609606" sldId="297"/>
            <ac:grpSpMk id="8" creationId="{73F75E35-2942-48D2-896A-329C2CDC8023}"/>
          </ac:grpSpMkLst>
        </pc:grpChg>
        <pc:grpChg chg="mod">
          <ac:chgData name="박 형우" userId="115c66c47feea669" providerId="LiveId" clId="{B78FAB8B-8575-484E-A14D-948354889D06}" dt="2019-10-27T12:34:24.653" v="49" actId="113"/>
          <ac:grpSpMkLst>
            <pc:docMk/>
            <pc:sldMk cId="2014609606" sldId="297"/>
            <ac:grpSpMk id="14" creationId="{5B81604E-BC5A-4476-AB10-97148E4BB9E3}"/>
          </ac:grpSpMkLst>
        </pc:grpChg>
        <pc:grpChg chg="mod">
          <ac:chgData name="박 형우" userId="115c66c47feea669" providerId="LiveId" clId="{B78FAB8B-8575-484E-A14D-948354889D06}" dt="2019-10-27T12:34:24.653" v="49" actId="113"/>
          <ac:grpSpMkLst>
            <pc:docMk/>
            <pc:sldMk cId="2014609606" sldId="297"/>
            <ac:grpSpMk id="21" creationId="{0223C2C1-0753-4554-85AE-B3C9EA6FD5A7}"/>
          </ac:grpSpMkLst>
        </pc:grpChg>
        <pc:graphicFrameChg chg="mod">
          <ac:chgData name="박 형우" userId="115c66c47feea669" providerId="LiveId" clId="{B78FAB8B-8575-484E-A14D-948354889D06}" dt="2019-10-27T12:34:44.038" v="57" actId="113"/>
          <ac:graphicFrameMkLst>
            <pc:docMk/>
            <pc:sldMk cId="2014609606" sldId="297"/>
            <ac:graphicFrameMk id="2" creationId="{00000000-0000-0000-0000-000000000000}"/>
          </ac:graphicFrameMkLst>
        </pc:graphicFrameChg>
        <pc:cxnChg chg="mod">
          <ac:chgData name="박 형우" userId="115c66c47feea669" providerId="LiveId" clId="{B78FAB8B-8575-484E-A14D-948354889D06}" dt="2019-10-27T12:34:24.653" v="49" actId="113"/>
          <ac:cxnSpMkLst>
            <pc:docMk/>
            <pc:sldMk cId="2014609606" sldId="297"/>
            <ac:cxnSpMk id="13" creationId="{00000000-0000-0000-0000-000000000000}"/>
          </ac:cxnSpMkLst>
        </pc:cxnChg>
      </pc:sldChg>
      <pc:sldChg chg="modSp">
        <pc:chgData name="박 형우" userId="115c66c47feea669" providerId="LiveId" clId="{B78FAB8B-8575-484E-A14D-948354889D06}" dt="2019-10-27T12:32:35.935" v="8" actId="113"/>
        <pc:sldMkLst>
          <pc:docMk/>
          <pc:sldMk cId="2097432410" sldId="298"/>
        </pc:sldMkLst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3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4" creationId="{EC91F1CE-DD46-4B51-B356-A9372980F8E9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5" creationId="{B9FEC326-B7FD-4711-A97D-E45FBA578795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6" creationId="{A8C3B854-52DB-4221-89DB-381481CF43E3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10" creationId="{230CDADD-4A43-45BA-BFED-380CC23DD995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11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14" creationId="{17DF5663-B01F-40D7-9735-9F9845460500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15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22" creationId="{A29D34AF-118D-45B3-BF80-BAE790B604E6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23" creationId="{9BA33251-907E-4C45-B8C2-9A26BD443C62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36" creationId="{32445EB4-874E-4289-A51F-FFA150DCA3B0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39" creationId="{75DB72B1-248D-4715-88A4-99253D9847DD}"/>
          </ac:spMkLst>
        </pc:spChg>
        <pc:spChg chg="mod">
          <ac:chgData name="박 형우" userId="115c66c47feea669" providerId="LiveId" clId="{B78FAB8B-8575-484E-A14D-948354889D06}" dt="2019-10-27T12:32:35.935" v="8" actId="113"/>
          <ac:spMkLst>
            <pc:docMk/>
            <pc:sldMk cId="2097432410" sldId="298"/>
            <ac:spMk id="40" creationId="{7F83F4E8-FB95-4A7C-AD1B-F086068A797F}"/>
          </ac:spMkLst>
        </pc:spChg>
      </pc:sldChg>
      <pc:sldChg chg="modSp">
        <pc:chgData name="박 형우" userId="115c66c47feea669" providerId="LiveId" clId="{B78FAB8B-8575-484E-A14D-948354889D06}" dt="2019-10-27T12:32:43.019" v="10" actId="113"/>
        <pc:sldMkLst>
          <pc:docMk/>
          <pc:sldMk cId="995857321" sldId="300"/>
        </pc:sldMkLst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2" creationId="{1D02BE09-BFEC-45C1-9D77-3D3A5EE9BDC2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3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5" creationId="{16B18993-B4C1-4FE4-A173-86B1D53F1ADD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15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62" creationId="{EBC3CA17-9E8B-4361-9133-11CBDEB1968A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64" creationId="{7651C25B-DA26-429E-A897-9D7AE3D68303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66" creationId="{8F6B149D-3841-420F-B43F-05F3A517354C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68" creationId="{B5CA697A-220E-4B0B-9FEB-FD4BDE2CCD21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70" creationId="{041A1ED7-426E-4C97-8A07-FE261AFF93E0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72" creationId="{EF11BC8D-9E0C-47FA-A3C1-E994EDA4C277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74" creationId="{3344C70C-04C3-4F50-AB03-0F7941B7CD86}"/>
          </ac:spMkLst>
        </pc:spChg>
        <pc:spChg chg="mod">
          <ac:chgData name="박 형우" userId="115c66c47feea669" providerId="LiveId" clId="{B78FAB8B-8575-484E-A14D-948354889D06}" dt="2019-10-27T12:32:43.019" v="10" actId="113"/>
          <ac:spMkLst>
            <pc:docMk/>
            <pc:sldMk cId="995857321" sldId="300"/>
            <ac:spMk id="76" creationId="{3F9C3EB5-7CFC-4609-8A69-2ECE761CEF7F}"/>
          </ac:spMkLst>
        </pc:spChg>
        <pc:picChg chg="mod">
          <ac:chgData name="박 형우" userId="115c66c47feea669" providerId="LiveId" clId="{B78FAB8B-8575-484E-A14D-948354889D06}" dt="2019-10-27T12:32:43.019" v="10" actId="113"/>
          <ac:picMkLst>
            <pc:docMk/>
            <pc:sldMk cId="995857321" sldId="300"/>
            <ac:picMk id="1025" creationId="{FF1F8463-321B-4D00-8A07-3070D5338E57}"/>
          </ac:picMkLst>
        </pc:picChg>
        <pc:cxnChg chg="mod">
          <ac:chgData name="박 형우" userId="115c66c47feea669" providerId="LiveId" clId="{B78FAB8B-8575-484E-A14D-948354889D06}" dt="2019-10-27T12:32:43.019" v="10" actId="113"/>
          <ac:cxnSpMkLst>
            <pc:docMk/>
            <pc:sldMk cId="995857321" sldId="300"/>
            <ac:cxnSpMk id="25" creationId="{4606F76E-C21D-4615-A6AF-5A4689D80156}"/>
          </ac:cxnSpMkLst>
        </pc:cxnChg>
        <pc:cxnChg chg="mod">
          <ac:chgData name="박 형우" userId="115c66c47feea669" providerId="LiveId" clId="{B78FAB8B-8575-484E-A14D-948354889D06}" dt="2019-10-27T12:32:43.019" v="10" actId="113"/>
          <ac:cxnSpMkLst>
            <pc:docMk/>
            <pc:sldMk cId="995857321" sldId="300"/>
            <ac:cxnSpMk id="61" creationId="{7300E3CA-521D-47FE-B4C5-0B3DCBAF00F2}"/>
          </ac:cxnSpMkLst>
        </pc:cxnChg>
        <pc:cxnChg chg="mod">
          <ac:chgData name="박 형우" userId="115c66c47feea669" providerId="LiveId" clId="{B78FAB8B-8575-484E-A14D-948354889D06}" dt="2019-10-27T12:32:43.019" v="10" actId="113"/>
          <ac:cxnSpMkLst>
            <pc:docMk/>
            <pc:sldMk cId="995857321" sldId="300"/>
            <ac:cxnSpMk id="63" creationId="{79342E1B-7EBF-4BB7-A59D-A774C42172E6}"/>
          </ac:cxnSpMkLst>
        </pc:cxnChg>
        <pc:cxnChg chg="mod">
          <ac:chgData name="박 형우" userId="115c66c47feea669" providerId="LiveId" clId="{B78FAB8B-8575-484E-A14D-948354889D06}" dt="2019-10-27T12:32:43.019" v="10" actId="113"/>
          <ac:cxnSpMkLst>
            <pc:docMk/>
            <pc:sldMk cId="995857321" sldId="300"/>
            <ac:cxnSpMk id="65" creationId="{14322985-CE54-4458-8883-63CBA88F9E5A}"/>
          </ac:cxnSpMkLst>
        </pc:cxnChg>
        <pc:cxnChg chg="mod">
          <ac:chgData name="박 형우" userId="115c66c47feea669" providerId="LiveId" clId="{B78FAB8B-8575-484E-A14D-948354889D06}" dt="2019-10-27T12:32:43.019" v="10" actId="113"/>
          <ac:cxnSpMkLst>
            <pc:docMk/>
            <pc:sldMk cId="995857321" sldId="300"/>
            <ac:cxnSpMk id="67" creationId="{2899B4AF-45A3-4A09-8026-C7DD42ABD4E3}"/>
          </ac:cxnSpMkLst>
        </pc:cxnChg>
        <pc:cxnChg chg="mod">
          <ac:chgData name="박 형우" userId="115c66c47feea669" providerId="LiveId" clId="{B78FAB8B-8575-484E-A14D-948354889D06}" dt="2019-10-27T12:32:43.019" v="10" actId="113"/>
          <ac:cxnSpMkLst>
            <pc:docMk/>
            <pc:sldMk cId="995857321" sldId="300"/>
            <ac:cxnSpMk id="69" creationId="{CB1E62AA-1E39-4CBE-BFD7-57D73DF283BF}"/>
          </ac:cxnSpMkLst>
        </pc:cxnChg>
        <pc:cxnChg chg="mod">
          <ac:chgData name="박 형우" userId="115c66c47feea669" providerId="LiveId" clId="{B78FAB8B-8575-484E-A14D-948354889D06}" dt="2019-10-27T12:32:43.019" v="10" actId="113"/>
          <ac:cxnSpMkLst>
            <pc:docMk/>
            <pc:sldMk cId="995857321" sldId="300"/>
            <ac:cxnSpMk id="71" creationId="{0DD7761F-EAFC-47A7-95C5-E20894050942}"/>
          </ac:cxnSpMkLst>
        </pc:cxnChg>
        <pc:cxnChg chg="mod">
          <ac:chgData name="박 형우" userId="115c66c47feea669" providerId="LiveId" clId="{B78FAB8B-8575-484E-A14D-948354889D06}" dt="2019-10-27T12:32:43.019" v="10" actId="113"/>
          <ac:cxnSpMkLst>
            <pc:docMk/>
            <pc:sldMk cId="995857321" sldId="300"/>
            <ac:cxnSpMk id="73" creationId="{56C32382-9423-43DC-8DA0-597645A8990D}"/>
          </ac:cxnSpMkLst>
        </pc:cxnChg>
        <pc:cxnChg chg="mod">
          <ac:chgData name="박 형우" userId="115c66c47feea669" providerId="LiveId" clId="{B78FAB8B-8575-484E-A14D-948354889D06}" dt="2019-10-27T12:32:43.019" v="10" actId="113"/>
          <ac:cxnSpMkLst>
            <pc:docMk/>
            <pc:sldMk cId="995857321" sldId="300"/>
            <ac:cxnSpMk id="75" creationId="{EB4A4AD2-FA2A-4663-8140-4FCC6183911D}"/>
          </ac:cxnSpMkLst>
        </pc:cxnChg>
      </pc:sldChg>
      <pc:sldChg chg="modSp">
        <pc:chgData name="박 형우" userId="115c66c47feea669" providerId="LiveId" clId="{B78FAB8B-8575-484E-A14D-948354889D06}" dt="2019-10-27T12:32:38.853" v="9" actId="113"/>
        <pc:sldMkLst>
          <pc:docMk/>
          <pc:sldMk cId="2669593368" sldId="301"/>
        </pc:sldMkLst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3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4" creationId="{EC91F1CE-DD46-4B51-B356-A9372980F8E9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6" creationId="{A8C3B854-52DB-4221-89DB-381481CF43E3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11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15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23" creationId="{9BA33251-907E-4C45-B8C2-9A26BD443C62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25" creationId="{F8E1934C-A679-4DFF-B7F0-209C76192753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27" creationId="{0EC365C0-EC7B-4188-AEA5-6E5552008A18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29" creationId="{D87EE765-EF34-48C4-AC79-7C7041F7F113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31" creationId="{B46D5767-244B-4BD3-B560-2234E214ADE0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32" creationId="{CE85ED71-0147-4025-89E4-93FB5D053341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33" creationId="{B41412CE-124B-40A9-BCD4-4759FC7DAC35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34" creationId="{2615AE4D-0C10-45DE-89AC-5A616EDC7068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41" creationId="{4DEDD4DC-F5CA-4C65-8035-8AFFC765140C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42" creationId="{756DBCAC-9F7E-4593-941E-D661CD94C40B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43" creationId="{40D2D080-CA7C-46B8-973B-B2DB9A4CDEF5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45" creationId="{3CADD9B3-01D5-49CC-822F-8ED570FC860B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46" creationId="{AEB16F4F-23A2-4012-BE47-EE9625A38D40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47" creationId="{521AB919-8554-4462-9437-0ECB35EEEC21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49" creationId="{9768F996-A6F5-4537-AE7D-58203FD26855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51" creationId="{18E855A3-106A-4742-B631-F25D78B441EE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53" creationId="{E2B4D01E-9B67-46B2-882E-77D46E99BC57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54" creationId="{8BFD4CFA-B3BB-413F-9ADB-8A2B2BA66245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55" creationId="{D8E9689E-1D6C-4819-A997-7BEFB9CD059E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56" creationId="{63C83D97-0882-4AC0-97C0-B314B7BEB345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57" creationId="{FD1C50A1-20B0-4A7B-8CF5-6018F144422C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58" creationId="{90478AD0-8C6E-40AD-831C-787E4FDD0190}"/>
          </ac:spMkLst>
        </pc:spChg>
        <pc:spChg chg="mod">
          <ac:chgData name="박 형우" userId="115c66c47feea669" providerId="LiveId" clId="{B78FAB8B-8575-484E-A14D-948354889D06}" dt="2019-10-27T12:32:38.853" v="9" actId="113"/>
          <ac:spMkLst>
            <pc:docMk/>
            <pc:sldMk cId="2669593368" sldId="301"/>
            <ac:spMk id="59" creationId="{AD7C3F97-6B6A-4535-9FC4-D1651F74E5D3}"/>
          </ac:spMkLst>
        </pc:spChg>
      </pc:sldChg>
      <pc:sldChg chg="modSp">
        <pc:chgData name="박 형우" userId="115c66c47feea669" providerId="LiveId" clId="{B78FAB8B-8575-484E-A14D-948354889D06}" dt="2019-10-27T12:32:48.743" v="13" actId="113"/>
        <pc:sldMkLst>
          <pc:docMk/>
          <pc:sldMk cId="635668204" sldId="303"/>
        </pc:sldMkLst>
        <pc:spChg chg="mod">
          <ac:chgData name="박 형우" userId="115c66c47feea669" providerId="LiveId" clId="{B78FAB8B-8575-484E-A14D-948354889D06}" dt="2019-10-27T12:32:48.743" v="13" actId="113"/>
          <ac:spMkLst>
            <pc:docMk/>
            <pc:sldMk cId="635668204" sldId="303"/>
            <ac:spMk id="2" creationId="{1D02BE09-BFEC-45C1-9D77-3D3A5EE9BDC2}"/>
          </ac:spMkLst>
        </pc:spChg>
        <pc:spChg chg="mod">
          <ac:chgData name="박 형우" userId="115c66c47feea669" providerId="LiveId" clId="{B78FAB8B-8575-484E-A14D-948354889D06}" dt="2019-10-27T12:32:48.743" v="13" actId="113"/>
          <ac:spMkLst>
            <pc:docMk/>
            <pc:sldMk cId="635668204" sldId="303"/>
            <ac:spMk id="3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48.743" v="13" actId="113"/>
          <ac:spMkLst>
            <pc:docMk/>
            <pc:sldMk cId="635668204" sldId="303"/>
            <ac:spMk id="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48.743" v="13" actId="113"/>
          <ac:spMkLst>
            <pc:docMk/>
            <pc:sldMk cId="635668204" sldId="303"/>
            <ac:spMk id="15" creationId="{00000000-0000-0000-0000-000000000000}"/>
          </ac:spMkLst>
        </pc:spChg>
        <pc:graphicFrameChg chg="mod">
          <ac:chgData name="박 형우" userId="115c66c47feea669" providerId="LiveId" clId="{B78FAB8B-8575-484E-A14D-948354889D06}" dt="2019-10-27T12:32:48.743" v="13" actId="113"/>
          <ac:graphicFrameMkLst>
            <pc:docMk/>
            <pc:sldMk cId="635668204" sldId="303"/>
            <ac:graphicFrameMk id="4" creationId="{67576D20-C3FC-4BAE-BA84-F799F4A642C2}"/>
          </ac:graphicFrameMkLst>
        </pc:graphicFrameChg>
      </pc:sldChg>
      <pc:sldChg chg="modSp">
        <pc:chgData name="박 형우" userId="115c66c47feea669" providerId="LiveId" clId="{B78FAB8B-8575-484E-A14D-948354889D06}" dt="2019-10-27T12:32:52.092" v="14" actId="113"/>
        <pc:sldMkLst>
          <pc:docMk/>
          <pc:sldMk cId="1055091592" sldId="305"/>
        </pc:sldMkLst>
        <pc:spChg chg="mod">
          <ac:chgData name="박 형우" userId="115c66c47feea669" providerId="LiveId" clId="{B78FAB8B-8575-484E-A14D-948354889D06}" dt="2019-10-27T12:32:52.092" v="14" actId="113"/>
          <ac:spMkLst>
            <pc:docMk/>
            <pc:sldMk cId="1055091592" sldId="305"/>
            <ac:spMk id="2" creationId="{1D02BE09-BFEC-45C1-9D77-3D3A5EE9BDC2}"/>
          </ac:spMkLst>
        </pc:spChg>
        <pc:spChg chg="mod">
          <ac:chgData name="박 형우" userId="115c66c47feea669" providerId="LiveId" clId="{B78FAB8B-8575-484E-A14D-948354889D06}" dt="2019-10-27T12:32:52.092" v="14" actId="113"/>
          <ac:spMkLst>
            <pc:docMk/>
            <pc:sldMk cId="1055091592" sldId="305"/>
            <ac:spMk id="3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52.092" v="14" actId="113"/>
          <ac:spMkLst>
            <pc:docMk/>
            <pc:sldMk cId="1055091592" sldId="305"/>
            <ac:spMk id="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52.092" v="14" actId="113"/>
          <ac:spMkLst>
            <pc:docMk/>
            <pc:sldMk cId="1055091592" sldId="305"/>
            <ac:spMk id="15" creationId="{00000000-0000-0000-0000-000000000000}"/>
          </ac:spMkLst>
        </pc:spChg>
        <pc:graphicFrameChg chg="mod">
          <ac:chgData name="박 형우" userId="115c66c47feea669" providerId="LiveId" clId="{B78FAB8B-8575-484E-A14D-948354889D06}" dt="2019-10-27T12:32:52.092" v="14" actId="113"/>
          <ac:graphicFrameMkLst>
            <pc:docMk/>
            <pc:sldMk cId="1055091592" sldId="305"/>
            <ac:graphicFrameMk id="5" creationId="{03108CD7-1CB0-489A-AB08-E0C1074401FD}"/>
          </ac:graphicFrameMkLst>
        </pc:graphicFrameChg>
      </pc:sldChg>
      <pc:sldChg chg="modSp">
        <pc:chgData name="박 형우" userId="115c66c47feea669" providerId="LiveId" clId="{B78FAB8B-8575-484E-A14D-948354889D06}" dt="2019-10-27T12:32:56.159" v="15" actId="113"/>
        <pc:sldMkLst>
          <pc:docMk/>
          <pc:sldMk cId="4018453547" sldId="306"/>
        </pc:sldMkLst>
        <pc:spChg chg="mod">
          <ac:chgData name="박 형우" userId="115c66c47feea669" providerId="LiveId" clId="{B78FAB8B-8575-484E-A14D-948354889D06}" dt="2019-10-27T12:32:56.159" v="15" actId="113"/>
          <ac:spMkLst>
            <pc:docMk/>
            <pc:sldMk cId="4018453547" sldId="306"/>
            <ac:spMk id="3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56.159" v="15" actId="113"/>
          <ac:spMkLst>
            <pc:docMk/>
            <pc:sldMk cId="4018453547" sldId="306"/>
            <ac:spMk id="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56.159" v="15" actId="113"/>
          <ac:spMkLst>
            <pc:docMk/>
            <pc:sldMk cId="4018453547" sldId="306"/>
            <ac:spMk id="15" creationId="{00000000-0000-0000-0000-000000000000}"/>
          </ac:spMkLst>
        </pc:spChg>
      </pc:sldChg>
      <pc:sldChg chg="modSp">
        <pc:chgData name="박 형우" userId="115c66c47feea669" providerId="LiveId" clId="{B78FAB8B-8575-484E-A14D-948354889D06}" dt="2019-10-27T12:32:58.555" v="16" actId="113"/>
        <pc:sldMkLst>
          <pc:docMk/>
          <pc:sldMk cId="2889248797" sldId="307"/>
        </pc:sldMkLst>
        <pc:spChg chg="mod">
          <ac:chgData name="박 형우" userId="115c66c47feea669" providerId="LiveId" clId="{B78FAB8B-8575-484E-A14D-948354889D06}" dt="2019-10-27T12:32:58.555" v="16" actId="113"/>
          <ac:spMkLst>
            <pc:docMk/>
            <pc:sldMk cId="2889248797" sldId="307"/>
            <ac:spMk id="3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58.555" v="16" actId="113"/>
          <ac:spMkLst>
            <pc:docMk/>
            <pc:sldMk cId="2889248797" sldId="307"/>
            <ac:spMk id="6" creationId="{2440F321-D3CE-4C9D-93A7-A8923E333CDA}"/>
          </ac:spMkLst>
        </pc:spChg>
        <pc:spChg chg="mod">
          <ac:chgData name="박 형우" userId="115c66c47feea669" providerId="LiveId" clId="{B78FAB8B-8575-484E-A14D-948354889D06}" dt="2019-10-27T12:32:58.555" v="16" actId="113"/>
          <ac:spMkLst>
            <pc:docMk/>
            <pc:sldMk cId="2889248797" sldId="307"/>
            <ac:spMk id="9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58.555" v="16" actId="113"/>
          <ac:spMkLst>
            <pc:docMk/>
            <pc:sldMk cId="2889248797" sldId="307"/>
            <ac:spMk id="15" creationId="{00000000-0000-0000-0000-000000000000}"/>
          </ac:spMkLst>
        </pc:spChg>
        <pc:spChg chg="mod">
          <ac:chgData name="박 형우" userId="115c66c47feea669" providerId="LiveId" clId="{B78FAB8B-8575-484E-A14D-948354889D06}" dt="2019-10-27T12:32:58.555" v="16" actId="113"/>
          <ac:spMkLst>
            <pc:docMk/>
            <pc:sldMk cId="2889248797" sldId="307"/>
            <ac:spMk id="24" creationId="{2A931CD9-778E-4B25-BB5E-D4DAEB74AFDF}"/>
          </ac:spMkLst>
        </pc:spChg>
        <pc:spChg chg="mod">
          <ac:chgData name="박 형우" userId="115c66c47feea669" providerId="LiveId" clId="{B78FAB8B-8575-484E-A14D-948354889D06}" dt="2019-10-27T12:32:58.555" v="16" actId="113"/>
          <ac:spMkLst>
            <pc:docMk/>
            <pc:sldMk cId="2889248797" sldId="307"/>
            <ac:spMk id="27" creationId="{E5011B86-116C-4C3A-8D75-AE4885278FF8}"/>
          </ac:spMkLst>
        </pc:spChg>
        <pc:spChg chg="mod">
          <ac:chgData name="박 형우" userId="115c66c47feea669" providerId="LiveId" clId="{B78FAB8B-8575-484E-A14D-948354889D06}" dt="2019-10-27T12:32:58.555" v="16" actId="113"/>
          <ac:spMkLst>
            <pc:docMk/>
            <pc:sldMk cId="2889248797" sldId="307"/>
            <ac:spMk id="30" creationId="{8F9006B6-966B-4DE0-BF3C-833EA2A08CA6}"/>
          </ac:spMkLst>
        </pc:spChg>
        <pc:spChg chg="mod">
          <ac:chgData name="박 형우" userId="115c66c47feea669" providerId="LiveId" clId="{B78FAB8B-8575-484E-A14D-948354889D06}" dt="2019-10-27T12:32:58.555" v="16" actId="113"/>
          <ac:spMkLst>
            <pc:docMk/>
            <pc:sldMk cId="2889248797" sldId="307"/>
            <ac:spMk id="33" creationId="{3B7F604A-EF25-46E5-B309-D0A05CCF109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73E4B-0A3E-44BA-AC49-C90E661FB1E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89B0A7A3-6CE9-45E5-8E19-45E3DF5DD7E3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Platform</a:t>
          </a:r>
          <a:endParaRPr lang="ko-KR" altLang="en-US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3AECC6D-D73A-403D-AA98-5A24B12D8D07}" type="parTrans" cxnId="{FFD0E547-10A2-46C3-A3E8-517C94C9E13C}">
      <dgm:prSet/>
      <dgm:spPr/>
      <dgm:t>
        <a:bodyPr/>
        <a:lstStyle/>
        <a:p>
          <a:pPr latinLnBrk="1"/>
          <a:endParaRPr lang="ko-KR" altLang="en-US"/>
        </a:p>
      </dgm:t>
    </dgm:pt>
    <dgm:pt modelId="{C7BF5C46-4C42-46C2-814A-3ED10AB1A62C}" type="sibTrans" cxnId="{FFD0E547-10A2-46C3-A3E8-517C94C9E13C}">
      <dgm:prSet/>
      <dgm:spPr/>
      <dgm:t>
        <a:bodyPr/>
        <a:lstStyle/>
        <a:p>
          <a:pPr latinLnBrk="1"/>
          <a:endParaRPr lang="ko-KR" altLang="en-US"/>
        </a:p>
      </dgm:t>
    </dgm:pt>
    <dgm:pt modelId="{0C38CB67-2526-4F9E-BE45-E9AABCE1B7F4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IDE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&amp;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Tool</a:t>
          </a:r>
          <a:endParaRPr lang="ko-KR" altLang="en-US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872B083-7F35-487B-9DDB-BF3038DC88BD}" type="parTrans" cxnId="{BF3CB9F9-D020-4FD7-A952-34B129A2BC29}">
      <dgm:prSet/>
      <dgm:spPr/>
      <dgm:t>
        <a:bodyPr/>
        <a:lstStyle/>
        <a:p>
          <a:pPr latinLnBrk="1"/>
          <a:endParaRPr lang="ko-KR" altLang="en-US"/>
        </a:p>
      </dgm:t>
    </dgm:pt>
    <dgm:pt modelId="{23A64BC9-0F4C-4A75-A31C-DA9FEF305E55}" type="sibTrans" cxnId="{BF3CB9F9-D020-4FD7-A952-34B129A2BC29}">
      <dgm:prSet/>
      <dgm:spPr/>
      <dgm:t>
        <a:bodyPr/>
        <a:lstStyle/>
        <a:p>
          <a:pPr latinLnBrk="1"/>
          <a:endParaRPr lang="ko-KR" altLang="en-US"/>
        </a:p>
      </dgm:t>
    </dgm:pt>
    <dgm:pt modelId="{A7D2D677-3886-412B-AE76-F11DF050F6B9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rPr>
            <a:t>Technique</a:t>
          </a:r>
          <a:endParaRPr lang="ko-KR" altLang="en-US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1FBC76B-B273-48DE-8C48-019FD3974164}" type="parTrans" cxnId="{30D7288E-9E1F-4330-9ACF-C05D235110BE}">
      <dgm:prSet/>
      <dgm:spPr/>
      <dgm:t>
        <a:bodyPr/>
        <a:lstStyle/>
        <a:p>
          <a:pPr latinLnBrk="1"/>
          <a:endParaRPr lang="ko-KR" altLang="en-US"/>
        </a:p>
      </dgm:t>
    </dgm:pt>
    <dgm:pt modelId="{2645F715-4912-4B50-A483-1FF6129D38E2}" type="sibTrans" cxnId="{30D7288E-9E1F-4330-9ACF-C05D235110BE}">
      <dgm:prSet/>
      <dgm:spPr/>
      <dgm:t>
        <a:bodyPr/>
        <a:lstStyle/>
        <a:p>
          <a:pPr latinLnBrk="1"/>
          <a:endParaRPr lang="ko-KR" altLang="en-US"/>
        </a:p>
      </dgm:t>
    </dgm:pt>
    <dgm:pt modelId="{58CBAF38-5755-4D7C-9AE3-06948D5CB25C}" type="pres">
      <dgm:prSet presAssocID="{49F73E4B-0A3E-44BA-AC49-C90E661FB1E4}" presName="Name0" presStyleCnt="0">
        <dgm:presLayoutVars>
          <dgm:chMax val="7"/>
          <dgm:chPref val="7"/>
          <dgm:dir/>
        </dgm:presLayoutVars>
      </dgm:prSet>
      <dgm:spPr/>
    </dgm:pt>
    <dgm:pt modelId="{0195E4E6-18D7-45AD-BB8A-377D490A1A37}" type="pres">
      <dgm:prSet presAssocID="{49F73E4B-0A3E-44BA-AC49-C90E661FB1E4}" presName="Name1" presStyleCnt="0"/>
      <dgm:spPr/>
    </dgm:pt>
    <dgm:pt modelId="{9E17EDBF-327B-4FBC-A7DB-161928877B47}" type="pres">
      <dgm:prSet presAssocID="{49F73E4B-0A3E-44BA-AC49-C90E661FB1E4}" presName="cycle" presStyleCnt="0"/>
      <dgm:spPr/>
    </dgm:pt>
    <dgm:pt modelId="{5F1351B9-329D-4134-8918-4B24B6BCB883}" type="pres">
      <dgm:prSet presAssocID="{49F73E4B-0A3E-44BA-AC49-C90E661FB1E4}" presName="srcNode" presStyleLbl="node1" presStyleIdx="0" presStyleCnt="3"/>
      <dgm:spPr/>
    </dgm:pt>
    <dgm:pt modelId="{70098695-1A69-44A4-9E72-79D3D8B99EC6}" type="pres">
      <dgm:prSet presAssocID="{49F73E4B-0A3E-44BA-AC49-C90E661FB1E4}" presName="conn" presStyleLbl="parChTrans1D2" presStyleIdx="0" presStyleCnt="1"/>
      <dgm:spPr/>
    </dgm:pt>
    <dgm:pt modelId="{B24D53B2-6666-4CD2-A6F6-BFFFD8A0D2A4}" type="pres">
      <dgm:prSet presAssocID="{49F73E4B-0A3E-44BA-AC49-C90E661FB1E4}" presName="extraNode" presStyleLbl="node1" presStyleIdx="0" presStyleCnt="3"/>
      <dgm:spPr/>
    </dgm:pt>
    <dgm:pt modelId="{A9D28928-89AA-438D-A150-55C5DB333744}" type="pres">
      <dgm:prSet presAssocID="{49F73E4B-0A3E-44BA-AC49-C90E661FB1E4}" presName="dstNode" presStyleLbl="node1" presStyleIdx="0" presStyleCnt="3"/>
      <dgm:spPr/>
    </dgm:pt>
    <dgm:pt modelId="{3A67ABD1-FD0F-49C1-A4A2-349872317127}" type="pres">
      <dgm:prSet presAssocID="{89B0A7A3-6CE9-45E5-8E19-45E3DF5DD7E3}" presName="text_1" presStyleLbl="node1" presStyleIdx="0" presStyleCnt="3">
        <dgm:presLayoutVars>
          <dgm:bulletEnabled val="1"/>
        </dgm:presLayoutVars>
      </dgm:prSet>
      <dgm:spPr/>
    </dgm:pt>
    <dgm:pt modelId="{64532784-B3C4-485C-B0C7-0076AE6021CE}" type="pres">
      <dgm:prSet presAssocID="{89B0A7A3-6CE9-45E5-8E19-45E3DF5DD7E3}" presName="accent_1" presStyleCnt="0"/>
      <dgm:spPr/>
    </dgm:pt>
    <dgm:pt modelId="{7BD1B2CA-765C-4A30-A2CF-3AEF049FF1D3}" type="pres">
      <dgm:prSet presAssocID="{89B0A7A3-6CE9-45E5-8E19-45E3DF5DD7E3}" presName="accentRepeatNode" presStyleLbl="solidFgAcc1" presStyleIdx="0" presStyleCnt="3"/>
      <dgm:spPr/>
    </dgm:pt>
    <dgm:pt modelId="{AEDE00B5-550D-4D62-B8C0-BF6540B16A2C}" type="pres">
      <dgm:prSet presAssocID="{0C38CB67-2526-4F9E-BE45-E9AABCE1B7F4}" presName="text_2" presStyleLbl="node1" presStyleIdx="1" presStyleCnt="3">
        <dgm:presLayoutVars>
          <dgm:bulletEnabled val="1"/>
        </dgm:presLayoutVars>
      </dgm:prSet>
      <dgm:spPr/>
    </dgm:pt>
    <dgm:pt modelId="{4C19E3F3-92C0-499C-AA1E-47B1AFD1A0E4}" type="pres">
      <dgm:prSet presAssocID="{0C38CB67-2526-4F9E-BE45-E9AABCE1B7F4}" presName="accent_2" presStyleCnt="0"/>
      <dgm:spPr/>
    </dgm:pt>
    <dgm:pt modelId="{13946C93-90BB-4336-BEF3-8F5971E8426E}" type="pres">
      <dgm:prSet presAssocID="{0C38CB67-2526-4F9E-BE45-E9AABCE1B7F4}" presName="accentRepeatNode" presStyleLbl="solidFgAcc1" presStyleIdx="1" presStyleCnt="3"/>
      <dgm:spPr/>
    </dgm:pt>
    <dgm:pt modelId="{C91F537C-5D44-4A28-A5BD-64A1365DC059}" type="pres">
      <dgm:prSet presAssocID="{A7D2D677-3886-412B-AE76-F11DF050F6B9}" presName="text_3" presStyleLbl="node1" presStyleIdx="2" presStyleCnt="3">
        <dgm:presLayoutVars>
          <dgm:bulletEnabled val="1"/>
        </dgm:presLayoutVars>
      </dgm:prSet>
      <dgm:spPr/>
    </dgm:pt>
    <dgm:pt modelId="{F0C6552C-6966-414A-93DE-A90498629CC0}" type="pres">
      <dgm:prSet presAssocID="{A7D2D677-3886-412B-AE76-F11DF050F6B9}" presName="accent_3" presStyleCnt="0"/>
      <dgm:spPr/>
    </dgm:pt>
    <dgm:pt modelId="{12007613-5610-462F-AE92-89D50D43821C}" type="pres">
      <dgm:prSet presAssocID="{A7D2D677-3886-412B-AE76-F11DF050F6B9}" presName="accentRepeatNode" presStyleLbl="solidFgAcc1" presStyleIdx="2" presStyleCnt="3"/>
      <dgm:spPr>
        <a:ln>
          <a:solidFill>
            <a:schemeClr val="accent1"/>
          </a:solidFill>
        </a:ln>
      </dgm:spPr>
    </dgm:pt>
  </dgm:ptLst>
  <dgm:cxnLst>
    <dgm:cxn modelId="{2344E05C-A4AD-46F0-B499-22C0B8B6D792}" type="presOf" srcId="{C7BF5C46-4C42-46C2-814A-3ED10AB1A62C}" destId="{70098695-1A69-44A4-9E72-79D3D8B99EC6}" srcOrd="0" destOrd="0" presId="urn:microsoft.com/office/officeart/2008/layout/VerticalCurvedList"/>
    <dgm:cxn modelId="{AC5D7E63-7A35-4F29-8117-48C956DCA65D}" type="presOf" srcId="{89B0A7A3-6CE9-45E5-8E19-45E3DF5DD7E3}" destId="{3A67ABD1-FD0F-49C1-A4A2-349872317127}" srcOrd="0" destOrd="0" presId="urn:microsoft.com/office/officeart/2008/layout/VerticalCurvedList"/>
    <dgm:cxn modelId="{FFD0E547-10A2-46C3-A3E8-517C94C9E13C}" srcId="{49F73E4B-0A3E-44BA-AC49-C90E661FB1E4}" destId="{89B0A7A3-6CE9-45E5-8E19-45E3DF5DD7E3}" srcOrd="0" destOrd="0" parTransId="{F3AECC6D-D73A-403D-AA98-5A24B12D8D07}" sibTransId="{C7BF5C46-4C42-46C2-814A-3ED10AB1A62C}"/>
    <dgm:cxn modelId="{30D7288E-9E1F-4330-9ACF-C05D235110BE}" srcId="{49F73E4B-0A3E-44BA-AC49-C90E661FB1E4}" destId="{A7D2D677-3886-412B-AE76-F11DF050F6B9}" srcOrd="2" destOrd="0" parTransId="{11FBC76B-B273-48DE-8C48-019FD3974164}" sibTransId="{2645F715-4912-4B50-A483-1FF6129D38E2}"/>
    <dgm:cxn modelId="{45FBABDD-6E90-4120-9D7A-62EF0BB6CEF0}" type="presOf" srcId="{A7D2D677-3886-412B-AE76-F11DF050F6B9}" destId="{C91F537C-5D44-4A28-A5BD-64A1365DC059}" srcOrd="0" destOrd="0" presId="urn:microsoft.com/office/officeart/2008/layout/VerticalCurvedList"/>
    <dgm:cxn modelId="{1966A2E0-0C05-4EF4-8CBC-9C34F355F821}" type="presOf" srcId="{0C38CB67-2526-4F9E-BE45-E9AABCE1B7F4}" destId="{AEDE00B5-550D-4D62-B8C0-BF6540B16A2C}" srcOrd="0" destOrd="0" presId="urn:microsoft.com/office/officeart/2008/layout/VerticalCurvedList"/>
    <dgm:cxn modelId="{B1B30FF0-906C-4460-A995-9278DA05C208}" type="presOf" srcId="{49F73E4B-0A3E-44BA-AC49-C90E661FB1E4}" destId="{58CBAF38-5755-4D7C-9AE3-06948D5CB25C}" srcOrd="0" destOrd="0" presId="urn:microsoft.com/office/officeart/2008/layout/VerticalCurvedList"/>
    <dgm:cxn modelId="{BF3CB9F9-D020-4FD7-A952-34B129A2BC29}" srcId="{49F73E4B-0A3E-44BA-AC49-C90E661FB1E4}" destId="{0C38CB67-2526-4F9E-BE45-E9AABCE1B7F4}" srcOrd="1" destOrd="0" parTransId="{E872B083-7F35-487B-9DDB-BF3038DC88BD}" sibTransId="{23A64BC9-0F4C-4A75-A31C-DA9FEF305E55}"/>
    <dgm:cxn modelId="{8024AA63-4C1C-4F10-BA86-115682BAD6B1}" type="presParOf" srcId="{58CBAF38-5755-4D7C-9AE3-06948D5CB25C}" destId="{0195E4E6-18D7-45AD-BB8A-377D490A1A37}" srcOrd="0" destOrd="0" presId="urn:microsoft.com/office/officeart/2008/layout/VerticalCurvedList"/>
    <dgm:cxn modelId="{DE49E974-B18F-4744-820F-CBC3FD61B1BA}" type="presParOf" srcId="{0195E4E6-18D7-45AD-BB8A-377D490A1A37}" destId="{9E17EDBF-327B-4FBC-A7DB-161928877B47}" srcOrd="0" destOrd="0" presId="urn:microsoft.com/office/officeart/2008/layout/VerticalCurvedList"/>
    <dgm:cxn modelId="{584731B9-D5C1-43CB-A078-5CA72FE3ACCC}" type="presParOf" srcId="{9E17EDBF-327B-4FBC-A7DB-161928877B47}" destId="{5F1351B9-329D-4134-8918-4B24B6BCB883}" srcOrd="0" destOrd="0" presId="urn:microsoft.com/office/officeart/2008/layout/VerticalCurvedList"/>
    <dgm:cxn modelId="{490A9C09-AA44-4268-8063-3BD2A8591F9E}" type="presParOf" srcId="{9E17EDBF-327B-4FBC-A7DB-161928877B47}" destId="{70098695-1A69-44A4-9E72-79D3D8B99EC6}" srcOrd="1" destOrd="0" presId="urn:microsoft.com/office/officeart/2008/layout/VerticalCurvedList"/>
    <dgm:cxn modelId="{12AC6775-CE34-478A-BEE3-2B03458DB35C}" type="presParOf" srcId="{9E17EDBF-327B-4FBC-A7DB-161928877B47}" destId="{B24D53B2-6666-4CD2-A6F6-BFFFD8A0D2A4}" srcOrd="2" destOrd="0" presId="urn:microsoft.com/office/officeart/2008/layout/VerticalCurvedList"/>
    <dgm:cxn modelId="{9FF4671F-4711-408E-BF2A-90577CD8F6B3}" type="presParOf" srcId="{9E17EDBF-327B-4FBC-A7DB-161928877B47}" destId="{A9D28928-89AA-438D-A150-55C5DB333744}" srcOrd="3" destOrd="0" presId="urn:microsoft.com/office/officeart/2008/layout/VerticalCurvedList"/>
    <dgm:cxn modelId="{C3A615B9-7824-45BC-887F-0C2E0A1279F8}" type="presParOf" srcId="{0195E4E6-18D7-45AD-BB8A-377D490A1A37}" destId="{3A67ABD1-FD0F-49C1-A4A2-349872317127}" srcOrd="1" destOrd="0" presId="urn:microsoft.com/office/officeart/2008/layout/VerticalCurvedList"/>
    <dgm:cxn modelId="{2D77857C-E840-4087-BA4F-68D5E08777CA}" type="presParOf" srcId="{0195E4E6-18D7-45AD-BB8A-377D490A1A37}" destId="{64532784-B3C4-485C-B0C7-0076AE6021CE}" srcOrd="2" destOrd="0" presId="urn:microsoft.com/office/officeart/2008/layout/VerticalCurvedList"/>
    <dgm:cxn modelId="{8F3E5F57-2272-42B9-9B23-11585F357904}" type="presParOf" srcId="{64532784-B3C4-485C-B0C7-0076AE6021CE}" destId="{7BD1B2CA-765C-4A30-A2CF-3AEF049FF1D3}" srcOrd="0" destOrd="0" presId="urn:microsoft.com/office/officeart/2008/layout/VerticalCurvedList"/>
    <dgm:cxn modelId="{3080B17C-972C-4BD8-9E9B-245B133BC695}" type="presParOf" srcId="{0195E4E6-18D7-45AD-BB8A-377D490A1A37}" destId="{AEDE00B5-550D-4D62-B8C0-BF6540B16A2C}" srcOrd="3" destOrd="0" presId="urn:microsoft.com/office/officeart/2008/layout/VerticalCurvedList"/>
    <dgm:cxn modelId="{A24772D1-0481-45D7-BC25-60448EB67299}" type="presParOf" srcId="{0195E4E6-18D7-45AD-BB8A-377D490A1A37}" destId="{4C19E3F3-92C0-499C-AA1E-47B1AFD1A0E4}" srcOrd="4" destOrd="0" presId="urn:microsoft.com/office/officeart/2008/layout/VerticalCurvedList"/>
    <dgm:cxn modelId="{6582E8AC-4FD0-4CE1-9FE9-20092907AE90}" type="presParOf" srcId="{4C19E3F3-92C0-499C-AA1E-47B1AFD1A0E4}" destId="{13946C93-90BB-4336-BEF3-8F5971E8426E}" srcOrd="0" destOrd="0" presId="urn:microsoft.com/office/officeart/2008/layout/VerticalCurvedList"/>
    <dgm:cxn modelId="{9F3047FB-D6E4-4E27-8E74-160C8895A292}" type="presParOf" srcId="{0195E4E6-18D7-45AD-BB8A-377D490A1A37}" destId="{C91F537C-5D44-4A28-A5BD-64A1365DC059}" srcOrd="5" destOrd="0" presId="urn:microsoft.com/office/officeart/2008/layout/VerticalCurvedList"/>
    <dgm:cxn modelId="{887A77E3-CF61-4594-AD27-2E450DF50EF9}" type="presParOf" srcId="{0195E4E6-18D7-45AD-BB8A-377D490A1A37}" destId="{F0C6552C-6966-414A-93DE-A90498629CC0}" srcOrd="6" destOrd="0" presId="urn:microsoft.com/office/officeart/2008/layout/VerticalCurvedList"/>
    <dgm:cxn modelId="{E77C82D0-E5DC-4874-9D84-A74FD89250F3}" type="presParOf" srcId="{F0C6552C-6966-414A-93DE-A90498629CC0}" destId="{12007613-5610-462F-AE92-89D50D4382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98695-1A69-44A4-9E72-79D3D8B99EC6}">
      <dsp:nvSpPr>
        <dsp:cNvPr id="0" name=""/>
        <dsp:cNvSpPr/>
      </dsp:nvSpPr>
      <dsp:spPr>
        <a:xfrm>
          <a:off x="-4161024" y="-638533"/>
          <a:ext cx="4958073" cy="4958073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7ABD1-FD0F-49C1-A4A2-349872317127}">
      <dsp:nvSpPr>
        <dsp:cNvPr id="0" name=""/>
        <dsp:cNvSpPr/>
      </dsp:nvSpPr>
      <dsp:spPr>
        <a:xfrm>
          <a:off x="512584" y="368100"/>
          <a:ext cx="4959789" cy="736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60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Platform</a:t>
          </a:r>
          <a:endParaRPr lang="ko-KR" altLang="en-US" sz="28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12584" y="368100"/>
        <a:ext cx="4959789" cy="736201"/>
      </dsp:txXfrm>
    </dsp:sp>
    <dsp:sp modelId="{7BD1B2CA-765C-4A30-A2CF-3AEF049FF1D3}">
      <dsp:nvSpPr>
        <dsp:cNvPr id="0" name=""/>
        <dsp:cNvSpPr/>
      </dsp:nvSpPr>
      <dsp:spPr>
        <a:xfrm>
          <a:off x="52458" y="276075"/>
          <a:ext cx="920251" cy="920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E00B5-550D-4D62-B8C0-BF6540B16A2C}">
      <dsp:nvSpPr>
        <dsp:cNvPr id="0" name=""/>
        <dsp:cNvSpPr/>
      </dsp:nvSpPr>
      <dsp:spPr>
        <a:xfrm>
          <a:off x="780193" y="1472402"/>
          <a:ext cx="4692180" cy="7362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60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IDE</a:t>
          </a:r>
          <a:r>
            <a:rPr lang="en-US" altLang="ko-KR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2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&amp;</a:t>
          </a:r>
          <a:r>
            <a:rPr lang="en-US" altLang="ko-KR" sz="2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2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Tool</a:t>
          </a:r>
          <a:endParaRPr lang="ko-KR" altLang="en-US" sz="28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80193" y="1472402"/>
        <a:ext cx="4692180" cy="736201"/>
      </dsp:txXfrm>
    </dsp:sp>
    <dsp:sp modelId="{13946C93-90BB-4336-BEF3-8F5971E8426E}">
      <dsp:nvSpPr>
        <dsp:cNvPr id="0" name=""/>
        <dsp:cNvSpPr/>
      </dsp:nvSpPr>
      <dsp:spPr>
        <a:xfrm>
          <a:off x="320067" y="1380377"/>
          <a:ext cx="920251" cy="920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F537C-5D44-4A28-A5BD-64A1365DC059}">
      <dsp:nvSpPr>
        <dsp:cNvPr id="0" name=""/>
        <dsp:cNvSpPr/>
      </dsp:nvSpPr>
      <dsp:spPr>
        <a:xfrm>
          <a:off x="512584" y="2576704"/>
          <a:ext cx="4959789" cy="73620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60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Technique</a:t>
          </a:r>
          <a:endParaRPr lang="ko-KR" altLang="en-US" sz="28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12584" y="2576704"/>
        <a:ext cx="4959789" cy="736201"/>
      </dsp:txXfrm>
    </dsp:sp>
    <dsp:sp modelId="{12007613-5610-462F-AE92-89D50D43821C}">
      <dsp:nvSpPr>
        <dsp:cNvPr id="0" name=""/>
        <dsp:cNvSpPr/>
      </dsp:nvSpPr>
      <dsp:spPr>
        <a:xfrm>
          <a:off x="52458" y="2484679"/>
          <a:ext cx="920251" cy="920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2019-10-28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6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6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" b="145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68750" y="1335095"/>
            <a:ext cx="9054499" cy="1748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고급객체 지향 프로그래밍</a:t>
            </a:r>
            <a:endParaRPr lang="en-US" altLang="ko-KR" sz="45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5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제안서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3580" y="3774283"/>
            <a:ext cx="4808662" cy="200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60152195 </a:t>
            </a:r>
            <a:r>
              <a:rPr lang="ko-KR" alt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박형우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60152185 </a:t>
            </a:r>
            <a:r>
              <a:rPr lang="ko-KR" alt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민경천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60152185 </a:t>
            </a:r>
            <a:r>
              <a:rPr lang="ko-KR" alt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김민석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60152240 </a:t>
            </a:r>
            <a:r>
              <a:rPr lang="ko-KR" altLang="en-US" sz="2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정연우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50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5253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현실적 제한 조건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25766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Constraints of this Project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1F0456-B453-4C0D-BB4E-D57D0B90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63392"/>
              </p:ext>
            </p:extLst>
          </p:nvPr>
        </p:nvGraphicFramePr>
        <p:xfrm>
          <a:off x="272085" y="1206389"/>
          <a:ext cx="10828902" cy="5487341"/>
        </p:xfrm>
        <a:graphic>
          <a:graphicData uri="http://schemas.openxmlformats.org/drawingml/2006/table">
            <a:tbl>
              <a:tblPr/>
              <a:tblGrid>
                <a:gridCol w="1288544">
                  <a:extLst>
                    <a:ext uri="{9D8B030D-6E8A-4147-A177-3AD203B41FA5}">
                      <a16:colId xmlns:a16="http://schemas.microsoft.com/office/drawing/2014/main" val="2604590486"/>
                    </a:ext>
                  </a:extLst>
                </a:gridCol>
                <a:gridCol w="1288544">
                  <a:extLst>
                    <a:ext uri="{9D8B030D-6E8A-4147-A177-3AD203B41FA5}">
                      <a16:colId xmlns:a16="http://schemas.microsoft.com/office/drawing/2014/main" val="4227998096"/>
                    </a:ext>
                  </a:extLst>
                </a:gridCol>
                <a:gridCol w="4125907">
                  <a:extLst>
                    <a:ext uri="{9D8B030D-6E8A-4147-A177-3AD203B41FA5}">
                      <a16:colId xmlns:a16="http://schemas.microsoft.com/office/drawing/2014/main" val="3420304759"/>
                    </a:ext>
                  </a:extLst>
                </a:gridCol>
                <a:gridCol w="4125907">
                  <a:extLst>
                    <a:ext uri="{9D8B030D-6E8A-4147-A177-3AD203B41FA5}">
                      <a16:colId xmlns:a16="http://schemas.microsoft.com/office/drawing/2014/main" val="4105396212"/>
                    </a:ext>
                  </a:extLst>
                </a:gridCol>
              </a:tblGrid>
              <a:tr h="540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 조건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현실적 제한 조건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36118"/>
                  </a:ext>
                </a:extLst>
              </a:tr>
              <a:tr h="540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표준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산업표준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산업표준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ISO/IEC19501-1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UML2.4.1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객체 지향 언어를 기반으로 개발한다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970234"/>
                  </a:ext>
                </a:extLst>
              </a:tr>
              <a:tr h="540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경제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경제성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경제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03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중복을 최소화한 설계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680627"/>
                  </a:ext>
                </a:extLst>
              </a:tr>
              <a:tr h="540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미학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가능성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미적 감각에 기초한 디자인을 구현한다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498413"/>
                  </a:ext>
                </a:extLst>
              </a:tr>
              <a:tr h="540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윤리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윤리성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윤리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저작권을 침해하지 않는다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도덕적 행위를 기반으로 하는 프로그램을 설계한다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61200"/>
                  </a:ext>
                </a:extLst>
              </a:tr>
              <a:tr h="54018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관리적 제한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인적자원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인적자원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팀으로 구성한다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992088"/>
                  </a:ext>
                </a:extLst>
              </a:tr>
              <a:tr h="540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이내 제한 시간 내에 프로젝트를 완료해야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04915"/>
                  </a:ext>
                </a:extLst>
              </a:tr>
              <a:tr h="54018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시스템적 제한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효율성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효율성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적합한 알고리즘 및 자료구조를 사용한다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370960"/>
                  </a:ext>
                </a:extLst>
              </a:tr>
              <a:tr h="540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이식성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이식성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작동하도록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339404"/>
                  </a:ext>
                </a:extLst>
              </a:tr>
              <a:tr h="540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및 유지보수성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 및 유지보수성</a:t>
                      </a: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속도 및 코드의 간결성은 항상 최적화를 위해 노력한다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319" marR="42319" marT="11700" marB="1170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96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45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498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 일자 및 의사소통 방안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36663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Meeting Schedule &amp; Communications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0F321-D3CE-4C9D-93A7-A8923E333CDA}"/>
              </a:ext>
            </a:extLst>
          </p:cNvPr>
          <p:cNvSpPr txBox="1"/>
          <p:nvPr/>
        </p:nvSpPr>
        <p:spPr>
          <a:xfrm>
            <a:off x="272085" y="1452748"/>
            <a:ext cx="49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2595FD-90CB-40B3-8F46-AF4D0931057A}"/>
              </a:ext>
            </a:extLst>
          </p:cNvPr>
          <p:cNvGrpSpPr/>
          <p:nvPr/>
        </p:nvGrpSpPr>
        <p:grpSpPr>
          <a:xfrm>
            <a:off x="6096000" y="1238535"/>
            <a:ext cx="4959789" cy="808379"/>
            <a:chOff x="512584" y="2576704"/>
            <a:chExt cx="4959789" cy="736201"/>
          </a:xfrm>
          <a:solidFill>
            <a:srgbClr val="00B0F0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BC4CEDB-8E9B-43E5-AB8E-C7F6E9E1F3EC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31CD9-778E-4B25-BB5E-D4DAEB74AFDF}"/>
                </a:ext>
              </a:extLst>
            </p:cNvPr>
            <p:cNvSpPr txBox="1"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카카오톡 그룹채팅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F66E05-B3C1-4E23-8923-B5D7C660E3D6}"/>
              </a:ext>
            </a:extLst>
          </p:cNvPr>
          <p:cNvGrpSpPr/>
          <p:nvPr/>
        </p:nvGrpSpPr>
        <p:grpSpPr>
          <a:xfrm>
            <a:off x="233857" y="1277473"/>
            <a:ext cx="4959789" cy="780617"/>
            <a:chOff x="512584" y="2532288"/>
            <a:chExt cx="4959789" cy="780617"/>
          </a:xfrm>
          <a:solidFill>
            <a:srgbClr val="FF6372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E3C74D-C370-418F-8F45-D14602D21848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11B86-116C-4C3A-8D75-AE4885278FF8}"/>
                </a:ext>
              </a:extLst>
            </p:cNvPr>
            <p:cNvSpPr txBox="1"/>
            <p:nvPr/>
          </p:nvSpPr>
          <p:spPr>
            <a:xfrm>
              <a:off x="512584" y="2532288"/>
              <a:ext cx="4959789" cy="76944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b="1" kern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명진당</a:t>
              </a:r>
              <a:r>
                <a:rPr lang="ko-KR" altLang="en-US" sz="31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그룹 </a:t>
              </a:r>
              <a:r>
                <a:rPr lang="ko-KR" altLang="en-US" sz="3100" b="1" kern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스터디룸</a:t>
              </a:r>
              <a:endParaRPr lang="ko-KR" altLang="en-US" sz="31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6AB732-7F10-4765-83C3-D10E60607A30}"/>
              </a:ext>
            </a:extLst>
          </p:cNvPr>
          <p:cNvGrpSpPr/>
          <p:nvPr/>
        </p:nvGrpSpPr>
        <p:grpSpPr>
          <a:xfrm>
            <a:off x="1282061" y="2481214"/>
            <a:ext cx="2863379" cy="2093300"/>
            <a:chOff x="512584" y="368100"/>
            <a:chExt cx="4959789" cy="736201"/>
          </a:xfrm>
          <a:solidFill>
            <a:srgbClr val="FFABB3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FA181B-DECF-4019-B33C-7CD0F19CDF8B}"/>
                </a:ext>
              </a:extLst>
            </p:cNvPr>
            <p:cNvSpPr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9006B6-966B-4DE0-BF3C-833EA2A08CA6}"/>
                </a:ext>
              </a:extLst>
            </p:cNvPr>
            <p:cNvSpPr txBox="1"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매주 화요일 </a:t>
              </a:r>
              <a:endPara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오후 </a:t>
              </a:r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5-8</a:t>
              </a:r>
              <a:r>
                <a:rPr lang="ko-KR" altLang="en-US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endParaRPr lang="ko-KR" altLang="en-US" sz="25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ED57873-953F-4AD9-8CD8-3B3CF94DA88F}"/>
              </a:ext>
            </a:extLst>
          </p:cNvPr>
          <p:cNvGrpSpPr/>
          <p:nvPr/>
        </p:nvGrpSpPr>
        <p:grpSpPr>
          <a:xfrm>
            <a:off x="6096000" y="2481214"/>
            <a:ext cx="4959789" cy="3138251"/>
            <a:chOff x="780193" y="1472402"/>
            <a:chExt cx="4692180" cy="73620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281D846-B681-4520-BAFB-AB8215D18971}"/>
                </a:ext>
              </a:extLst>
            </p:cNvPr>
            <p:cNvSpPr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7F604A-EF25-46E5-B309-D0A05CCF1092}"/>
                </a:ext>
              </a:extLst>
            </p:cNvPr>
            <p:cNvSpPr txBox="1"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  <a:solidFill>
              <a:srgbClr val="65D7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en-US" altLang="ko-KR" sz="31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오류 및 특이사항 공지</a:t>
              </a:r>
              <a:endParaRPr lang="en-US" altLang="ko-KR" sz="3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회의록</a:t>
              </a:r>
              <a:r>
                <a:rPr lang="en-US" altLang="ko-KR" sz="31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31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24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747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개발환경 및 타겟 플랫폼 선정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44558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Development Environment &amp; Target Platforms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V="1">
            <a:off x="6204345" y="3728936"/>
            <a:ext cx="410075" cy="7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55519354"/>
              </p:ext>
            </p:extLst>
          </p:nvPr>
        </p:nvGraphicFramePr>
        <p:xfrm>
          <a:off x="574489" y="1888434"/>
          <a:ext cx="5521511" cy="3681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73F75E35-2942-48D2-896A-329C2CDC8023}"/>
              </a:ext>
            </a:extLst>
          </p:cNvPr>
          <p:cNvGrpSpPr/>
          <p:nvPr/>
        </p:nvGrpSpPr>
        <p:grpSpPr>
          <a:xfrm>
            <a:off x="6731864" y="896853"/>
            <a:ext cx="3704836" cy="2093300"/>
            <a:chOff x="512584" y="368100"/>
            <a:chExt cx="4959789" cy="736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9FBFBD-1F1B-4A8A-961A-763E2C1851F5}"/>
                </a:ext>
              </a:extLst>
            </p:cNvPr>
            <p:cNvSpPr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23AB1F-4440-454B-88B3-10A7B2A1ACF9}"/>
                </a:ext>
              </a:extLst>
            </p:cNvPr>
            <p:cNvSpPr txBox="1"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 Platform</a:t>
              </a:r>
            </a:p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25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5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Platform</a:t>
              </a:r>
              <a:endParaRPr lang="ko-KR" altLang="en-US" sz="25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81604E-BC5A-4476-AB10-97148E4BB9E3}"/>
              </a:ext>
            </a:extLst>
          </p:cNvPr>
          <p:cNvGrpSpPr/>
          <p:nvPr/>
        </p:nvGrpSpPr>
        <p:grpSpPr>
          <a:xfrm>
            <a:off x="6731864" y="3360836"/>
            <a:ext cx="3704836" cy="736201"/>
            <a:chOff x="780193" y="1472402"/>
            <a:chExt cx="4692180" cy="73620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44FF0C2-06B2-4940-84E1-819486B80296}"/>
                </a:ext>
              </a:extLst>
            </p:cNvPr>
            <p:cNvSpPr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2F3A1F-EE98-4787-9CB3-7CDD95E7A086}"/>
                </a:ext>
              </a:extLst>
            </p:cNvPr>
            <p:cNvSpPr txBox="1"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5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 Dev. Tool</a:t>
              </a:r>
              <a:endParaRPr lang="ko-KR" altLang="en-US" sz="25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223C2C1-0753-4554-85AE-B3C9EA6FD5A7}"/>
              </a:ext>
            </a:extLst>
          </p:cNvPr>
          <p:cNvGrpSpPr/>
          <p:nvPr/>
        </p:nvGrpSpPr>
        <p:grpSpPr>
          <a:xfrm>
            <a:off x="6731864" y="4467720"/>
            <a:ext cx="3704836" cy="2093300"/>
            <a:chOff x="512584" y="368100"/>
            <a:chExt cx="4959789" cy="73620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04919D-B141-4E90-9F1C-03B0030EE174}"/>
                </a:ext>
              </a:extLst>
            </p:cNvPr>
            <p:cNvSpPr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1D2871-495A-4268-8252-AB0BFF863629}"/>
                </a:ext>
              </a:extLst>
            </p:cNvPr>
            <p:cNvSpPr txBox="1"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  <a:solidFill>
              <a:srgbClr val="FF637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5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 Dev .Tech</a:t>
              </a:r>
            </a:p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5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Dev. Tech</a:t>
              </a:r>
              <a:endParaRPr lang="ko-KR" altLang="en-US" sz="25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60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100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085" y="2065144"/>
            <a:ext cx="494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2000" b="1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72085" y="1550163"/>
            <a:ext cx="79003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15AF5F1-E55D-4E64-A5C3-E42725278797}"/>
              </a:ext>
            </a:extLst>
          </p:cNvPr>
          <p:cNvGrpSpPr/>
          <p:nvPr/>
        </p:nvGrpSpPr>
        <p:grpSpPr>
          <a:xfrm>
            <a:off x="314947" y="1804866"/>
            <a:ext cx="4959789" cy="736201"/>
            <a:chOff x="512584" y="368100"/>
            <a:chExt cx="4959789" cy="73620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A33251-907E-4C45-B8C2-9A26BD443C62}"/>
                </a:ext>
              </a:extLst>
            </p:cNvPr>
            <p:cNvSpPr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01A708-DEB9-4717-9F5C-FF55FA17585F}"/>
                </a:ext>
              </a:extLst>
            </p:cNvPr>
            <p:cNvSpPr txBox="1"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목적 및 제안 배경</a:t>
              </a:r>
              <a:endParaRPr lang="ko-KR" altLang="en-US" sz="20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F5BCE6-D1B6-4FE2-8ECC-5B6942F4D11A}"/>
              </a:ext>
            </a:extLst>
          </p:cNvPr>
          <p:cNvGrpSpPr/>
          <p:nvPr/>
        </p:nvGrpSpPr>
        <p:grpSpPr>
          <a:xfrm>
            <a:off x="314948" y="2662860"/>
            <a:ext cx="4959788" cy="736201"/>
            <a:chOff x="780193" y="1472402"/>
            <a:chExt cx="4692180" cy="7362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7AA2C0-D26A-4F93-A247-DED860848748}"/>
                </a:ext>
              </a:extLst>
            </p:cNvPr>
            <p:cNvSpPr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9D34AF-118D-45B3-BF80-BAE790B604E6}"/>
                </a:ext>
              </a:extLst>
            </p:cNvPr>
            <p:cNvSpPr txBox="1"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기본 요구사항</a:t>
              </a:r>
              <a:endParaRPr lang="ko-KR" altLang="en-US" sz="20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C73C3E4-64DA-4B4D-B0B4-E816A86CD38A}"/>
              </a:ext>
            </a:extLst>
          </p:cNvPr>
          <p:cNvGrpSpPr/>
          <p:nvPr/>
        </p:nvGrpSpPr>
        <p:grpSpPr>
          <a:xfrm>
            <a:off x="314947" y="3515134"/>
            <a:ext cx="4959789" cy="736201"/>
            <a:chOff x="512584" y="2576704"/>
            <a:chExt cx="4959789" cy="73620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BC85A0-8D4E-44CB-AD2A-BD5321012D21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D954AA-9178-4BEA-8257-A09AE84138F8}"/>
                </a:ext>
              </a:extLst>
            </p:cNvPr>
            <p:cNvSpPr txBox="1"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추가 요구사항</a:t>
              </a:r>
              <a:endParaRPr lang="ko-KR" altLang="en-US" sz="20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21D3F4-6709-4C60-87CE-AE5CB9A22361}"/>
              </a:ext>
            </a:extLst>
          </p:cNvPr>
          <p:cNvGrpSpPr/>
          <p:nvPr/>
        </p:nvGrpSpPr>
        <p:grpSpPr>
          <a:xfrm>
            <a:off x="314946" y="4367408"/>
            <a:ext cx="4959789" cy="736201"/>
            <a:chOff x="512584" y="2576704"/>
            <a:chExt cx="4959789" cy="73620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ACB3C0A-EDDF-4280-9A58-64CE8CA8376E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CBEFEC-D879-4F8C-99AE-84BBEA791F55}"/>
                </a:ext>
              </a:extLst>
            </p:cNvPr>
            <p:cNvSpPr txBox="1"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solidFill>
              <a:srgbClr val="47CF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r>
                <a:rPr lang="ko-KR" altLang="en-US" sz="20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주요 기능 및 기대 효과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B61A39C-E548-4A5E-B664-9E054415D9C2}"/>
              </a:ext>
            </a:extLst>
          </p:cNvPr>
          <p:cNvGrpSpPr/>
          <p:nvPr/>
        </p:nvGrpSpPr>
        <p:grpSpPr>
          <a:xfrm>
            <a:off x="314945" y="5219682"/>
            <a:ext cx="4959789" cy="736201"/>
            <a:chOff x="512584" y="2576704"/>
            <a:chExt cx="4959789" cy="73620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1CCA7BD-4535-452F-A240-EE60A73DEDDE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1DE222-7010-4D5A-9B8B-14C20BC62E73}"/>
                </a:ext>
              </a:extLst>
            </p:cNvPr>
            <p:cNvSpPr txBox="1"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</a:t>
              </a: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UML</a:t>
              </a:r>
              <a:endParaRPr lang="ko-KR" altLang="en-US" sz="20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112C612-34A2-4D87-B158-3C375C14EFAC}"/>
              </a:ext>
            </a:extLst>
          </p:cNvPr>
          <p:cNvGrpSpPr/>
          <p:nvPr/>
        </p:nvGrpSpPr>
        <p:grpSpPr>
          <a:xfrm>
            <a:off x="6096000" y="1804444"/>
            <a:ext cx="4959789" cy="736201"/>
            <a:chOff x="512584" y="2576704"/>
            <a:chExt cx="4959789" cy="736201"/>
          </a:xfrm>
          <a:solidFill>
            <a:srgbClr val="75DAE5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D0CEE82-0363-4C6C-A91B-803D80245EF4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DF6990-46EA-463E-91AC-444B6FC0160D}"/>
                </a:ext>
              </a:extLst>
            </p:cNvPr>
            <p:cNvSpPr txBox="1"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계획 및 업무분담</a:t>
              </a:r>
              <a:endParaRPr lang="ko-KR" altLang="en-US" sz="20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52D308-33CF-4503-964A-50F8C44D7E05}"/>
              </a:ext>
            </a:extLst>
          </p:cNvPr>
          <p:cNvGrpSpPr/>
          <p:nvPr/>
        </p:nvGrpSpPr>
        <p:grpSpPr>
          <a:xfrm>
            <a:off x="6095999" y="2662859"/>
            <a:ext cx="4959789" cy="736201"/>
            <a:chOff x="512584" y="2576704"/>
            <a:chExt cx="4959789" cy="736201"/>
          </a:xfrm>
          <a:solidFill>
            <a:srgbClr val="C7C2AD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C0A7422-E5A7-4E80-A346-8FE49473AC81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522D2A-AC28-4500-A6C9-3695D8746B10}"/>
                </a:ext>
              </a:extLst>
            </p:cNvPr>
            <p:cNvSpPr txBox="1"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</a:t>
              </a:r>
              <a:r>
                <a:rPr lang="ko-KR" altLang="en-US" sz="20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제한 조건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EE12A61-F2CE-4BDE-ABAD-756337C5867B}"/>
              </a:ext>
            </a:extLst>
          </p:cNvPr>
          <p:cNvGrpSpPr/>
          <p:nvPr/>
        </p:nvGrpSpPr>
        <p:grpSpPr>
          <a:xfrm>
            <a:off x="6095997" y="3508992"/>
            <a:ext cx="4959789" cy="736201"/>
            <a:chOff x="512584" y="2576704"/>
            <a:chExt cx="4959789" cy="73620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53BC14A-BF46-46CC-A7A7-6C53D98BAD31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0E25F-3D3D-4611-86D6-F37EA6B2AC2A}"/>
                </a:ext>
              </a:extLst>
            </p:cNvPr>
            <p:cNvSpPr txBox="1"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8.</a:t>
              </a:r>
              <a:r>
                <a:rPr lang="ko-KR" altLang="en-US" sz="20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회의 일자 및 의사소통 방안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F257A67-22E2-41CD-9897-8A8D579225B4}"/>
              </a:ext>
            </a:extLst>
          </p:cNvPr>
          <p:cNvGrpSpPr/>
          <p:nvPr/>
        </p:nvGrpSpPr>
        <p:grpSpPr>
          <a:xfrm>
            <a:off x="6095998" y="4367407"/>
            <a:ext cx="4959789" cy="736201"/>
            <a:chOff x="512584" y="2576704"/>
            <a:chExt cx="4959789" cy="73620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326FECC-9E73-4BD4-8C58-303051DAF9EF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418301-C63F-42E6-ADCC-C56864263422}"/>
                </a:ext>
              </a:extLst>
            </p:cNvPr>
            <p:cNvSpPr txBox="1"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9.</a:t>
              </a:r>
              <a:r>
                <a:rPr lang="ko-KR" altLang="en-US" sz="20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개발환경 및 플랫폼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66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 및 제안 배경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20964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Goals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Suggestions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085" y="2065144"/>
            <a:ext cx="49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b="1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72085" y="1550163"/>
            <a:ext cx="79003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15AF5F1-E55D-4E64-A5C3-E42725278797}"/>
              </a:ext>
            </a:extLst>
          </p:cNvPr>
          <p:cNvGrpSpPr/>
          <p:nvPr/>
        </p:nvGrpSpPr>
        <p:grpSpPr>
          <a:xfrm>
            <a:off x="272085" y="2065144"/>
            <a:ext cx="4959789" cy="736201"/>
            <a:chOff x="512584" y="368100"/>
            <a:chExt cx="4959789" cy="73620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A33251-907E-4C45-B8C2-9A26BD443C62}"/>
                </a:ext>
              </a:extLst>
            </p:cNvPr>
            <p:cNvSpPr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01A708-DEB9-4717-9F5C-FF55FA17585F}"/>
                </a:ext>
              </a:extLst>
            </p:cNvPr>
            <p:cNvSpPr txBox="1"/>
            <p:nvPr/>
          </p:nvSpPr>
          <p:spPr>
            <a:xfrm>
              <a:off x="512584" y="368100"/>
              <a:ext cx="4959789" cy="736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협동심 함양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F5BCE6-D1B6-4FE2-8ECC-5B6942F4D11A}"/>
              </a:ext>
            </a:extLst>
          </p:cNvPr>
          <p:cNvGrpSpPr/>
          <p:nvPr/>
        </p:nvGrpSpPr>
        <p:grpSpPr>
          <a:xfrm>
            <a:off x="272085" y="3368676"/>
            <a:ext cx="4959788" cy="736201"/>
            <a:chOff x="780193" y="1472402"/>
            <a:chExt cx="4692180" cy="7362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7AA2C0-D26A-4F93-A247-DED860848748}"/>
                </a:ext>
              </a:extLst>
            </p:cNvPr>
            <p:cNvSpPr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9D34AF-118D-45B3-BF80-BAE790B604E6}"/>
                </a:ext>
              </a:extLst>
            </p:cNvPr>
            <p:cNvSpPr txBox="1"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1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 GUI</a:t>
              </a:r>
              <a:endParaRPr lang="ko-KR" altLang="en-US" sz="31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C73C3E4-64DA-4B4D-B0B4-E816A86CD38A}"/>
              </a:ext>
            </a:extLst>
          </p:cNvPr>
          <p:cNvGrpSpPr/>
          <p:nvPr/>
        </p:nvGrpSpPr>
        <p:grpSpPr>
          <a:xfrm>
            <a:off x="252937" y="4672208"/>
            <a:ext cx="4959789" cy="736201"/>
            <a:chOff x="512584" y="2576704"/>
            <a:chExt cx="4959789" cy="73620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BC85A0-8D4E-44CB-AD2A-BD5321012D21}"/>
                </a:ext>
              </a:extLst>
            </p:cNvPr>
            <p:cNvSpPr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D954AA-9178-4BEA-8257-A09AE84138F8}"/>
                </a:ext>
              </a:extLst>
            </p:cNvPr>
            <p:cNvSpPr txBox="1"/>
            <p:nvPr/>
          </p:nvSpPr>
          <p:spPr>
            <a:xfrm>
              <a:off x="512584" y="2576704"/>
              <a:ext cx="4959789" cy="736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100" b="1" kern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31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FF6CA012-061D-4425-AFDB-2DFD315FACDC}"/>
              </a:ext>
            </a:extLst>
          </p:cNvPr>
          <p:cNvSpPr/>
          <p:nvPr/>
        </p:nvSpPr>
        <p:spPr>
          <a:xfrm>
            <a:off x="6640946" y="1481639"/>
            <a:ext cx="4287143" cy="4287143"/>
          </a:xfrm>
          <a:prstGeom prst="ellipse">
            <a:avLst/>
          </a:prstGeom>
          <a:solidFill>
            <a:srgbClr val="FFEFF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1E9BE-BFB2-4345-9209-B54BA1DAB9FF}"/>
              </a:ext>
            </a:extLst>
          </p:cNvPr>
          <p:cNvSpPr txBox="1"/>
          <p:nvPr/>
        </p:nvSpPr>
        <p:spPr>
          <a:xfrm>
            <a:off x="7431391" y="2372921"/>
            <a:ext cx="2706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B3B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사계절 나타나는 미세먼지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B1FD97-AB89-4037-A94C-14677A256DD4}"/>
              </a:ext>
            </a:extLst>
          </p:cNvPr>
          <p:cNvSpPr txBox="1"/>
          <p:nvPr/>
        </p:nvSpPr>
        <p:spPr>
          <a:xfrm>
            <a:off x="7431391" y="4504954"/>
            <a:ext cx="2970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47464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지역의 대기오염 관측용이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AC065-82DC-4217-8441-28ED38EF7696}"/>
              </a:ext>
            </a:extLst>
          </p:cNvPr>
          <p:cNvSpPr txBox="1"/>
          <p:nvPr/>
        </p:nvSpPr>
        <p:spPr>
          <a:xfrm>
            <a:off x="7431391" y="3452090"/>
            <a:ext cx="3496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3B3B3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미세먼지에 대한 철저한 관리 필요</a:t>
            </a:r>
          </a:p>
        </p:txBody>
      </p:sp>
    </p:spTree>
    <p:extLst>
      <p:ext uri="{BB962C8B-B14F-4D97-AF65-F5344CB8AC3E}">
        <p14:creationId xmlns:p14="http://schemas.microsoft.com/office/powerpoint/2010/main" val="29209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기본 요구사항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25637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Basic Requirements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085" y="2065144"/>
            <a:ext cx="49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b="1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72085" y="1550163"/>
            <a:ext cx="411406" cy="0"/>
          </a:xfrm>
          <a:prstGeom prst="line">
            <a:avLst/>
          </a:prstGeom>
          <a:ln w="57150">
            <a:solidFill>
              <a:srgbClr val="E3B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A33251-907E-4C45-B8C2-9A26BD443C62}"/>
              </a:ext>
            </a:extLst>
          </p:cNvPr>
          <p:cNvSpPr/>
          <p:nvPr/>
        </p:nvSpPr>
        <p:spPr>
          <a:xfrm>
            <a:off x="272085" y="1942346"/>
            <a:ext cx="4959789" cy="736200"/>
          </a:xfrm>
          <a:prstGeom prst="rect">
            <a:avLst/>
          </a:prstGeom>
          <a:solidFill>
            <a:srgbClr val="E3B69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F5BCE6-D1B6-4FE2-8ECC-5B6942F4D11A}"/>
              </a:ext>
            </a:extLst>
          </p:cNvPr>
          <p:cNvGrpSpPr/>
          <p:nvPr/>
        </p:nvGrpSpPr>
        <p:grpSpPr>
          <a:xfrm>
            <a:off x="6096000" y="1942346"/>
            <a:ext cx="4959788" cy="736200"/>
            <a:chOff x="780193" y="1472402"/>
            <a:chExt cx="4692180" cy="736201"/>
          </a:xfrm>
          <a:solidFill>
            <a:srgbClr val="42ACD6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7AA2C0-D26A-4F93-A247-DED860848748}"/>
                </a:ext>
              </a:extLst>
            </p:cNvPr>
            <p:cNvSpPr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9D34AF-118D-45B3-BF80-BAE790B604E6}"/>
                </a:ext>
              </a:extLst>
            </p:cNvPr>
            <p:cNvSpPr txBox="1"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marL="0" lvl="0" indent="0" algn="l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100" b="1" kern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1F1CE-DD46-4B51-B356-A9372980F8E9}"/>
              </a:ext>
            </a:extLst>
          </p:cNvPr>
          <p:cNvSpPr txBox="1"/>
          <p:nvPr/>
        </p:nvSpPr>
        <p:spPr>
          <a:xfrm>
            <a:off x="683491" y="1300179"/>
            <a:ext cx="581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E05EFEE-FA8C-4A37-972B-83337B0626C9}"/>
              </a:ext>
            </a:extLst>
          </p:cNvPr>
          <p:cNvCxnSpPr>
            <a:cxnSpLocks/>
          </p:cNvCxnSpPr>
          <p:nvPr/>
        </p:nvCxnSpPr>
        <p:spPr>
          <a:xfrm>
            <a:off x="6096000" y="1550163"/>
            <a:ext cx="411406" cy="0"/>
          </a:xfrm>
          <a:prstGeom prst="line">
            <a:avLst/>
          </a:prstGeom>
          <a:ln w="57150">
            <a:solidFill>
              <a:srgbClr val="268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445EB4-874E-4289-A51F-FFA150DCA3B0}"/>
              </a:ext>
            </a:extLst>
          </p:cNvPr>
          <p:cNvSpPr txBox="1"/>
          <p:nvPr/>
        </p:nvSpPr>
        <p:spPr>
          <a:xfrm>
            <a:off x="6507405" y="1300179"/>
            <a:ext cx="835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F21E6F-9AD9-4BF7-9F1D-FBF95CFB2573}"/>
              </a:ext>
            </a:extLst>
          </p:cNvPr>
          <p:cNvGrpSpPr/>
          <p:nvPr/>
        </p:nvGrpSpPr>
        <p:grpSpPr>
          <a:xfrm>
            <a:off x="6096000" y="3020189"/>
            <a:ext cx="4959790" cy="613401"/>
            <a:chOff x="780192" y="1472402"/>
            <a:chExt cx="4692181" cy="736201"/>
          </a:xfrm>
          <a:solidFill>
            <a:srgbClr val="42ACD6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2A9826-5051-448E-91D3-BB00B72ADB67}"/>
                </a:ext>
              </a:extLst>
            </p:cNvPr>
            <p:cNvSpPr/>
            <p:nvPr/>
          </p:nvSpPr>
          <p:spPr>
            <a:xfrm>
              <a:off x="780193" y="1472402"/>
              <a:ext cx="4692180" cy="736201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DB72B1-248D-4715-88A4-99253D9847DD}"/>
                </a:ext>
              </a:extLst>
            </p:cNvPr>
            <p:cNvSpPr txBox="1"/>
            <p:nvPr/>
          </p:nvSpPr>
          <p:spPr>
            <a:xfrm>
              <a:off x="780192" y="1472402"/>
              <a:ext cx="4692180" cy="7362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4360" tIns="78740" rIns="78740" bIns="78740" numCol="1" spcCol="1270" anchor="ctr" anchorCtr="0">
              <a:noAutofit/>
            </a:bodyPr>
            <a:lstStyle/>
            <a:p>
              <a:pPr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83F4E8-FB95-4A7C-AD1B-F086068A797F}"/>
              </a:ext>
            </a:extLst>
          </p:cNvPr>
          <p:cNvSpPr/>
          <p:nvPr/>
        </p:nvSpPr>
        <p:spPr>
          <a:xfrm>
            <a:off x="272085" y="3020189"/>
            <a:ext cx="4959789" cy="613401"/>
          </a:xfrm>
          <a:prstGeom prst="rect">
            <a:avLst/>
          </a:prstGeom>
          <a:solidFill>
            <a:srgbClr val="E3B69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EC326-B7FD-4711-A97D-E45FBA578795}"/>
              </a:ext>
            </a:extLst>
          </p:cNvPr>
          <p:cNvSpPr txBox="1"/>
          <p:nvPr/>
        </p:nvSpPr>
        <p:spPr>
          <a:xfrm>
            <a:off x="275923" y="3163559"/>
            <a:ext cx="495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8 SE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라이브러리만 사용</a:t>
            </a: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3B854-52DB-4221-89DB-381481CF43E3}"/>
              </a:ext>
            </a:extLst>
          </p:cNvPr>
          <p:cNvSpPr txBox="1"/>
          <p:nvPr/>
        </p:nvSpPr>
        <p:spPr>
          <a:xfrm>
            <a:off x="272085" y="1997723"/>
            <a:ext cx="478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8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AWT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Swing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CDADD-4A43-45BA-BFED-380CC23DD995}"/>
              </a:ext>
            </a:extLst>
          </p:cNvPr>
          <p:cNvSpPr txBox="1"/>
          <p:nvPr/>
        </p:nvSpPr>
        <p:spPr>
          <a:xfrm>
            <a:off x="6167052" y="2141482"/>
            <a:ext cx="158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SQL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F5663-B01F-40D7-9735-9F9845460500}"/>
              </a:ext>
            </a:extLst>
          </p:cNvPr>
          <p:cNvSpPr txBox="1"/>
          <p:nvPr/>
        </p:nvSpPr>
        <p:spPr>
          <a:xfrm>
            <a:off x="6167052" y="3105834"/>
            <a:ext cx="226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제공되는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3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추가 요구사항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30510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Additional Requirements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085" y="2401149"/>
            <a:ext cx="49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b="1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72085" y="1550163"/>
            <a:ext cx="411406" cy="0"/>
          </a:xfrm>
          <a:prstGeom prst="line">
            <a:avLst/>
          </a:prstGeom>
          <a:ln w="57150">
            <a:solidFill>
              <a:srgbClr val="E3B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A33251-907E-4C45-B8C2-9A26BD443C62}"/>
              </a:ext>
            </a:extLst>
          </p:cNvPr>
          <p:cNvSpPr/>
          <p:nvPr/>
        </p:nvSpPr>
        <p:spPr>
          <a:xfrm>
            <a:off x="272085" y="2278351"/>
            <a:ext cx="4959789" cy="912108"/>
          </a:xfrm>
          <a:prstGeom prst="rect">
            <a:avLst/>
          </a:prstGeom>
          <a:solidFill>
            <a:srgbClr val="E3B69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1F1CE-DD46-4B51-B356-A9372980F8E9}"/>
              </a:ext>
            </a:extLst>
          </p:cNvPr>
          <p:cNvSpPr txBox="1"/>
          <p:nvPr/>
        </p:nvSpPr>
        <p:spPr>
          <a:xfrm>
            <a:off x="683490" y="1300179"/>
            <a:ext cx="1108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3B854-52DB-4221-89DB-381481CF43E3}"/>
              </a:ext>
            </a:extLst>
          </p:cNvPr>
          <p:cNvSpPr txBox="1"/>
          <p:nvPr/>
        </p:nvSpPr>
        <p:spPr>
          <a:xfrm>
            <a:off x="272085" y="2333728"/>
            <a:ext cx="478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Abstraction, Polymorphism -&gt;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최소화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Interface | Data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분리 설계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3D95B4-36A5-4475-B739-F26B97DC75B3}"/>
              </a:ext>
            </a:extLst>
          </p:cNvPr>
          <p:cNvCxnSpPr>
            <a:cxnSpLocks/>
          </p:cNvCxnSpPr>
          <p:nvPr/>
        </p:nvCxnSpPr>
        <p:spPr>
          <a:xfrm>
            <a:off x="272085" y="3550673"/>
            <a:ext cx="270840" cy="0"/>
          </a:xfrm>
          <a:prstGeom prst="line">
            <a:avLst/>
          </a:prstGeom>
          <a:ln w="57150">
            <a:solidFill>
              <a:srgbClr val="EBC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E1934C-A679-4DFF-B7F0-209C76192753}"/>
              </a:ext>
            </a:extLst>
          </p:cNvPr>
          <p:cNvSpPr txBox="1"/>
          <p:nvPr/>
        </p:nvSpPr>
        <p:spPr>
          <a:xfrm>
            <a:off x="542925" y="336600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40F80E5-D280-4617-99C7-8AB7E2639DF3}"/>
              </a:ext>
            </a:extLst>
          </p:cNvPr>
          <p:cNvCxnSpPr>
            <a:cxnSpLocks/>
          </p:cNvCxnSpPr>
          <p:nvPr/>
        </p:nvCxnSpPr>
        <p:spPr>
          <a:xfrm>
            <a:off x="272085" y="2092939"/>
            <a:ext cx="270840" cy="0"/>
          </a:xfrm>
          <a:prstGeom prst="line">
            <a:avLst/>
          </a:prstGeom>
          <a:ln w="57150">
            <a:solidFill>
              <a:srgbClr val="EBC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C365C0-EC7B-4188-AEA5-6E5552008A18}"/>
              </a:ext>
            </a:extLst>
          </p:cNvPr>
          <p:cNvSpPr txBox="1"/>
          <p:nvPr/>
        </p:nvSpPr>
        <p:spPr>
          <a:xfrm>
            <a:off x="542925" y="190827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1903773-0689-4F0B-8FC3-C49B256A0438}"/>
              </a:ext>
            </a:extLst>
          </p:cNvPr>
          <p:cNvCxnSpPr>
            <a:cxnSpLocks/>
          </p:cNvCxnSpPr>
          <p:nvPr/>
        </p:nvCxnSpPr>
        <p:spPr>
          <a:xfrm>
            <a:off x="272085" y="4514714"/>
            <a:ext cx="270840" cy="0"/>
          </a:xfrm>
          <a:prstGeom prst="line">
            <a:avLst/>
          </a:prstGeom>
          <a:ln w="57150">
            <a:solidFill>
              <a:srgbClr val="EBC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7EE765-EF34-48C4-AC79-7C7041F7F113}"/>
              </a:ext>
            </a:extLst>
          </p:cNvPr>
          <p:cNvSpPr txBox="1"/>
          <p:nvPr/>
        </p:nvSpPr>
        <p:spPr>
          <a:xfrm>
            <a:off x="542925" y="433828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6D5767-244B-4BD3-B560-2234E214ADE0}"/>
              </a:ext>
            </a:extLst>
          </p:cNvPr>
          <p:cNvSpPr txBox="1"/>
          <p:nvPr/>
        </p:nvSpPr>
        <p:spPr>
          <a:xfrm>
            <a:off x="275395" y="3860023"/>
            <a:ext cx="49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85ED71-0147-4025-89E4-93FB5D053341}"/>
              </a:ext>
            </a:extLst>
          </p:cNvPr>
          <p:cNvSpPr/>
          <p:nvPr/>
        </p:nvSpPr>
        <p:spPr>
          <a:xfrm>
            <a:off x="275395" y="3737225"/>
            <a:ext cx="4959789" cy="430574"/>
          </a:xfrm>
          <a:prstGeom prst="rect">
            <a:avLst/>
          </a:prstGeom>
          <a:solidFill>
            <a:srgbClr val="E3B69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1412CE-124B-40A9-BCD4-4759FC7DAC35}"/>
              </a:ext>
            </a:extLst>
          </p:cNvPr>
          <p:cNvSpPr txBox="1"/>
          <p:nvPr/>
        </p:nvSpPr>
        <p:spPr>
          <a:xfrm>
            <a:off x="275395" y="3792602"/>
            <a:ext cx="478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및 툴바에서 모든 기능 실행 가능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15AE4D-0C10-45DE-89AC-5A616EDC7068}"/>
              </a:ext>
            </a:extLst>
          </p:cNvPr>
          <p:cNvSpPr txBox="1"/>
          <p:nvPr/>
        </p:nvSpPr>
        <p:spPr>
          <a:xfrm>
            <a:off x="272085" y="4822618"/>
            <a:ext cx="49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EDD4DC-F5CA-4C65-8035-8AFFC765140C}"/>
              </a:ext>
            </a:extLst>
          </p:cNvPr>
          <p:cNvSpPr/>
          <p:nvPr/>
        </p:nvSpPr>
        <p:spPr>
          <a:xfrm>
            <a:off x="272085" y="4699819"/>
            <a:ext cx="4959789" cy="469711"/>
          </a:xfrm>
          <a:prstGeom prst="rect">
            <a:avLst/>
          </a:prstGeom>
          <a:solidFill>
            <a:srgbClr val="E3B69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6DBCAC-9F7E-4593-941E-D661CD94C40B}"/>
              </a:ext>
            </a:extLst>
          </p:cNvPr>
          <p:cNvSpPr txBox="1"/>
          <p:nvPr/>
        </p:nvSpPr>
        <p:spPr>
          <a:xfrm>
            <a:off x="272085" y="4755197"/>
            <a:ext cx="478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시스템과 연동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조회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가능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D2D080-CA7C-46B8-973B-B2DB9A4CDEF5}"/>
              </a:ext>
            </a:extLst>
          </p:cNvPr>
          <p:cNvSpPr txBox="1"/>
          <p:nvPr/>
        </p:nvSpPr>
        <p:spPr>
          <a:xfrm>
            <a:off x="6096000" y="2401149"/>
            <a:ext cx="49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7987766-9075-4B4C-BCCF-F8409FBE0B6C}"/>
              </a:ext>
            </a:extLst>
          </p:cNvPr>
          <p:cNvCxnSpPr>
            <a:cxnSpLocks/>
          </p:cNvCxnSpPr>
          <p:nvPr/>
        </p:nvCxnSpPr>
        <p:spPr>
          <a:xfrm>
            <a:off x="6096000" y="1550163"/>
            <a:ext cx="411406" cy="0"/>
          </a:xfrm>
          <a:prstGeom prst="line">
            <a:avLst/>
          </a:prstGeom>
          <a:ln w="57150">
            <a:solidFill>
              <a:srgbClr val="268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ADD9B3-01D5-49CC-822F-8ED570FC860B}"/>
              </a:ext>
            </a:extLst>
          </p:cNvPr>
          <p:cNvSpPr/>
          <p:nvPr/>
        </p:nvSpPr>
        <p:spPr>
          <a:xfrm>
            <a:off x="6096000" y="2278351"/>
            <a:ext cx="4959789" cy="912108"/>
          </a:xfrm>
          <a:prstGeom prst="rect">
            <a:avLst/>
          </a:prstGeom>
          <a:solidFill>
            <a:srgbClr val="2689B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B16F4F-23A2-4012-BE47-EE9625A38D40}"/>
              </a:ext>
            </a:extLst>
          </p:cNvPr>
          <p:cNvSpPr txBox="1"/>
          <p:nvPr/>
        </p:nvSpPr>
        <p:spPr>
          <a:xfrm>
            <a:off x="6507405" y="1300179"/>
            <a:ext cx="1108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1AB919-8554-4462-9437-0ECB35EEEC21}"/>
              </a:ext>
            </a:extLst>
          </p:cNvPr>
          <p:cNvSpPr txBox="1"/>
          <p:nvPr/>
        </p:nvSpPr>
        <p:spPr>
          <a:xfrm>
            <a:off x="6096000" y="2333728"/>
            <a:ext cx="478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설정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 출력 가능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81EAF9-556E-48A6-BEE6-C35F8CB2CBB1}"/>
              </a:ext>
            </a:extLst>
          </p:cNvPr>
          <p:cNvCxnSpPr>
            <a:cxnSpLocks/>
          </p:cNvCxnSpPr>
          <p:nvPr/>
        </p:nvCxnSpPr>
        <p:spPr>
          <a:xfrm>
            <a:off x="6096000" y="3550673"/>
            <a:ext cx="270840" cy="0"/>
          </a:xfrm>
          <a:prstGeom prst="line">
            <a:avLst/>
          </a:prstGeom>
          <a:ln w="57150">
            <a:solidFill>
              <a:srgbClr val="2DA2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68F996-A6F5-4537-AE7D-58203FD26855}"/>
              </a:ext>
            </a:extLst>
          </p:cNvPr>
          <p:cNvSpPr txBox="1"/>
          <p:nvPr/>
        </p:nvSpPr>
        <p:spPr>
          <a:xfrm>
            <a:off x="6366839" y="3366007"/>
            <a:ext cx="180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In/Out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1A4E708-3FAE-4FDD-AE11-1252DD9997B5}"/>
              </a:ext>
            </a:extLst>
          </p:cNvPr>
          <p:cNvCxnSpPr>
            <a:cxnSpLocks/>
          </p:cNvCxnSpPr>
          <p:nvPr/>
        </p:nvCxnSpPr>
        <p:spPr>
          <a:xfrm>
            <a:off x="6096000" y="2092939"/>
            <a:ext cx="270840" cy="0"/>
          </a:xfrm>
          <a:prstGeom prst="line">
            <a:avLst/>
          </a:prstGeom>
          <a:ln w="57150">
            <a:solidFill>
              <a:srgbClr val="2DA2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E855A3-106A-4742-B631-F25D78B441EE}"/>
              </a:ext>
            </a:extLst>
          </p:cNvPr>
          <p:cNvSpPr txBox="1"/>
          <p:nvPr/>
        </p:nvSpPr>
        <p:spPr>
          <a:xfrm>
            <a:off x="6366840" y="190827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Graphic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F82C328-0369-4F64-B059-D4792AE6B5E1}"/>
              </a:ext>
            </a:extLst>
          </p:cNvPr>
          <p:cNvCxnSpPr>
            <a:cxnSpLocks/>
          </p:cNvCxnSpPr>
          <p:nvPr/>
        </p:nvCxnSpPr>
        <p:spPr>
          <a:xfrm>
            <a:off x="6096000" y="4514714"/>
            <a:ext cx="270840" cy="0"/>
          </a:xfrm>
          <a:prstGeom prst="line">
            <a:avLst/>
          </a:prstGeom>
          <a:ln w="57150">
            <a:solidFill>
              <a:srgbClr val="2DA2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2B4D01E-9B67-46B2-882E-77D46E99BC57}"/>
              </a:ext>
            </a:extLst>
          </p:cNvPr>
          <p:cNvSpPr txBox="1"/>
          <p:nvPr/>
        </p:nvSpPr>
        <p:spPr>
          <a:xfrm>
            <a:off x="6366840" y="433828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FD4CFA-B3BB-413F-9ADB-8A2B2BA66245}"/>
              </a:ext>
            </a:extLst>
          </p:cNvPr>
          <p:cNvSpPr txBox="1"/>
          <p:nvPr/>
        </p:nvSpPr>
        <p:spPr>
          <a:xfrm>
            <a:off x="6099310" y="3860023"/>
            <a:ext cx="49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E9689E-1D6C-4819-A997-7BEFB9CD059E}"/>
              </a:ext>
            </a:extLst>
          </p:cNvPr>
          <p:cNvSpPr/>
          <p:nvPr/>
        </p:nvSpPr>
        <p:spPr>
          <a:xfrm>
            <a:off x="6099310" y="3737225"/>
            <a:ext cx="4959789" cy="430574"/>
          </a:xfrm>
          <a:prstGeom prst="rect">
            <a:avLst/>
          </a:prstGeom>
          <a:solidFill>
            <a:srgbClr val="2689B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C83D97-0882-4AC0-97C0-B314B7BEB345}"/>
              </a:ext>
            </a:extLst>
          </p:cNvPr>
          <p:cNvSpPr txBox="1"/>
          <p:nvPr/>
        </p:nvSpPr>
        <p:spPr>
          <a:xfrm>
            <a:off x="6099310" y="3792602"/>
            <a:ext cx="478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DB | DB -&gt; CSV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1C50A1-20B0-4A7B-8CF5-6018F144422C}"/>
              </a:ext>
            </a:extLst>
          </p:cNvPr>
          <p:cNvSpPr txBox="1"/>
          <p:nvPr/>
        </p:nvSpPr>
        <p:spPr>
          <a:xfrm>
            <a:off x="6096000" y="4822618"/>
            <a:ext cx="49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4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478AD0-8C6E-40AD-831C-787E4FDD0190}"/>
              </a:ext>
            </a:extLst>
          </p:cNvPr>
          <p:cNvSpPr/>
          <p:nvPr/>
        </p:nvSpPr>
        <p:spPr>
          <a:xfrm>
            <a:off x="6096000" y="4699819"/>
            <a:ext cx="4959789" cy="469705"/>
          </a:xfrm>
          <a:prstGeom prst="rect">
            <a:avLst/>
          </a:prstGeom>
          <a:solidFill>
            <a:srgbClr val="2689B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7C3F97-6B6A-4535-9FC4-D1651F74E5D3}"/>
              </a:ext>
            </a:extLst>
          </p:cNvPr>
          <p:cNvSpPr txBox="1"/>
          <p:nvPr/>
        </p:nvSpPr>
        <p:spPr>
          <a:xfrm>
            <a:off x="6096000" y="4755197"/>
            <a:ext cx="478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별로 하나의 기능 선정 설계 및 구현</a:t>
            </a:r>
          </a:p>
        </p:txBody>
      </p:sp>
    </p:spTree>
    <p:extLst>
      <p:ext uri="{BB962C8B-B14F-4D97-AF65-F5344CB8AC3E}">
        <p14:creationId xmlns:p14="http://schemas.microsoft.com/office/powerpoint/2010/main" val="266959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34011" y="249735"/>
            <a:ext cx="5894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주요 기능</a:t>
            </a:r>
            <a:r>
              <a:rPr lang="en-US" altLang="ko-KR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기대 효과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455602" y="766048"/>
            <a:ext cx="45844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Features of this project(On Planning Step)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9035" y="1716856"/>
            <a:ext cx="15741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6761527" y="2524538"/>
            <a:ext cx="5117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/>
          <p:cNvSpPr/>
          <p:nvPr/>
        </p:nvSpPr>
        <p:spPr>
          <a:xfrm>
            <a:off x="3025524" y="1870745"/>
            <a:ext cx="1319973" cy="1525769"/>
          </a:xfrm>
          <a:custGeom>
            <a:avLst/>
            <a:gdLst>
              <a:gd name="connsiteX0" fmla="*/ 0 w 1473166"/>
              <a:gd name="connsiteY0" fmla="*/ 640827 h 1281654"/>
              <a:gd name="connsiteX1" fmla="*/ 320414 w 1473166"/>
              <a:gd name="connsiteY1" fmla="*/ 0 h 1281654"/>
              <a:gd name="connsiteX2" fmla="*/ 1152753 w 1473166"/>
              <a:gd name="connsiteY2" fmla="*/ 0 h 1281654"/>
              <a:gd name="connsiteX3" fmla="*/ 1473166 w 1473166"/>
              <a:gd name="connsiteY3" fmla="*/ 640827 h 1281654"/>
              <a:gd name="connsiteX4" fmla="*/ 1152753 w 1473166"/>
              <a:gd name="connsiteY4" fmla="*/ 1281654 h 1281654"/>
              <a:gd name="connsiteX5" fmla="*/ 320414 w 1473166"/>
              <a:gd name="connsiteY5" fmla="*/ 1281654 h 1281654"/>
              <a:gd name="connsiteX6" fmla="*/ 0 w 1473166"/>
              <a:gd name="connsiteY6" fmla="*/ 640827 h 12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166" h="1281654">
                <a:moveTo>
                  <a:pt x="736583" y="0"/>
                </a:moveTo>
                <a:lnTo>
                  <a:pt x="1473166" y="278760"/>
                </a:lnTo>
                <a:lnTo>
                  <a:pt x="1473166" y="1002895"/>
                </a:lnTo>
                <a:lnTo>
                  <a:pt x="736583" y="1281654"/>
                </a:lnTo>
                <a:lnTo>
                  <a:pt x="0" y="1002895"/>
                </a:lnTo>
                <a:lnTo>
                  <a:pt x="0" y="278760"/>
                </a:lnTo>
                <a:lnTo>
                  <a:pt x="736583" y="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04" tIns="298148" rIns="268305" bIns="298148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 오염도 계산</a:t>
            </a:r>
          </a:p>
        </p:txBody>
      </p:sp>
      <p:sp>
        <p:nvSpPr>
          <p:cNvPr id="7" name="자유형: 도형 6"/>
          <p:cNvSpPr/>
          <p:nvPr/>
        </p:nvSpPr>
        <p:spPr>
          <a:xfrm>
            <a:off x="1641336" y="1870745"/>
            <a:ext cx="1319972" cy="1525769"/>
          </a:xfrm>
          <a:custGeom>
            <a:avLst/>
            <a:gdLst>
              <a:gd name="connsiteX0" fmla="*/ 0 w 1473166"/>
              <a:gd name="connsiteY0" fmla="*/ 640827 h 1281654"/>
              <a:gd name="connsiteX1" fmla="*/ 320414 w 1473166"/>
              <a:gd name="connsiteY1" fmla="*/ 0 h 1281654"/>
              <a:gd name="connsiteX2" fmla="*/ 1152753 w 1473166"/>
              <a:gd name="connsiteY2" fmla="*/ 0 h 1281654"/>
              <a:gd name="connsiteX3" fmla="*/ 1473166 w 1473166"/>
              <a:gd name="connsiteY3" fmla="*/ 640827 h 1281654"/>
              <a:gd name="connsiteX4" fmla="*/ 1152753 w 1473166"/>
              <a:gd name="connsiteY4" fmla="*/ 1281654 h 1281654"/>
              <a:gd name="connsiteX5" fmla="*/ 320414 w 1473166"/>
              <a:gd name="connsiteY5" fmla="*/ 1281654 h 1281654"/>
              <a:gd name="connsiteX6" fmla="*/ 0 w 1473166"/>
              <a:gd name="connsiteY6" fmla="*/ 640827 h 12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166" h="1281654">
                <a:moveTo>
                  <a:pt x="736583" y="0"/>
                </a:moveTo>
                <a:lnTo>
                  <a:pt x="1473166" y="278760"/>
                </a:lnTo>
                <a:lnTo>
                  <a:pt x="1473166" y="1002895"/>
                </a:lnTo>
                <a:lnTo>
                  <a:pt x="736583" y="1281654"/>
                </a:lnTo>
                <a:lnTo>
                  <a:pt x="0" y="1002895"/>
                </a:lnTo>
                <a:lnTo>
                  <a:pt x="0" y="278760"/>
                </a:lnTo>
                <a:lnTo>
                  <a:pt x="736583" y="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724" tIns="229568" rIns="199724" bIns="229568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 오염도 관리</a:t>
            </a:r>
            <a:endParaRPr lang="ko-KR" altLang="en-US" sz="1400" b="1" kern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: 도형 7"/>
          <p:cNvSpPr/>
          <p:nvPr/>
        </p:nvSpPr>
        <p:spPr>
          <a:xfrm>
            <a:off x="2330778" y="3121169"/>
            <a:ext cx="1319972" cy="1525769"/>
          </a:xfrm>
          <a:custGeom>
            <a:avLst/>
            <a:gdLst>
              <a:gd name="connsiteX0" fmla="*/ 0 w 1473166"/>
              <a:gd name="connsiteY0" fmla="*/ 640827 h 1281654"/>
              <a:gd name="connsiteX1" fmla="*/ 320414 w 1473166"/>
              <a:gd name="connsiteY1" fmla="*/ 0 h 1281654"/>
              <a:gd name="connsiteX2" fmla="*/ 1152753 w 1473166"/>
              <a:gd name="connsiteY2" fmla="*/ 0 h 1281654"/>
              <a:gd name="connsiteX3" fmla="*/ 1473166 w 1473166"/>
              <a:gd name="connsiteY3" fmla="*/ 640827 h 1281654"/>
              <a:gd name="connsiteX4" fmla="*/ 1152753 w 1473166"/>
              <a:gd name="connsiteY4" fmla="*/ 1281654 h 1281654"/>
              <a:gd name="connsiteX5" fmla="*/ 320414 w 1473166"/>
              <a:gd name="connsiteY5" fmla="*/ 1281654 h 1281654"/>
              <a:gd name="connsiteX6" fmla="*/ 0 w 1473166"/>
              <a:gd name="connsiteY6" fmla="*/ 640827 h 12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166" h="1281654">
                <a:moveTo>
                  <a:pt x="736583" y="0"/>
                </a:moveTo>
                <a:lnTo>
                  <a:pt x="1473166" y="278760"/>
                </a:lnTo>
                <a:lnTo>
                  <a:pt x="1473166" y="1002895"/>
                </a:lnTo>
                <a:lnTo>
                  <a:pt x="736583" y="1281654"/>
                </a:lnTo>
                <a:lnTo>
                  <a:pt x="0" y="1002895"/>
                </a:lnTo>
                <a:lnTo>
                  <a:pt x="0" y="278760"/>
                </a:lnTo>
                <a:lnTo>
                  <a:pt x="7365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04" tIns="298148" rIns="268304" bIns="298148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</a:p>
        </p:txBody>
      </p:sp>
      <p:sp>
        <p:nvSpPr>
          <p:cNvPr id="11" name="자유형: 도형 10"/>
          <p:cNvSpPr/>
          <p:nvPr/>
        </p:nvSpPr>
        <p:spPr>
          <a:xfrm>
            <a:off x="3714966" y="3121169"/>
            <a:ext cx="1319972" cy="1525769"/>
          </a:xfrm>
          <a:custGeom>
            <a:avLst/>
            <a:gdLst>
              <a:gd name="connsiteX0" fmla="*/ 0 w 1473166"/>
              <a:gd name="connsiteY0" fmla="*/ 640827 h 1281654"/>
              <a:gd name="connsiteX1" fmla="*/ 320414 w 1473166"/>
              <a:gd name="connsiteY1" fmla="*/ 0 h 1281654"/>
              <a:gd name="connsiteX2" fmla="*/ 1152753 w 1473166"/>
              <a:gd name="connsiteY2" fmla="*/ 0 h 1281654"/>
              <a:gd name="connsiteX3" fmla="*/ 1473166 w 1473166"/>
              <a:gd name="connsiteY3" fmla="*/ 640827 h 1281654"/>
              <a:gd name="connsiteX4" fmla="*/ 1152753 w 1473166"/>
              <a:gd name="connsiteY4" fmla="*/ 1281654 h 1281654"/>
              <a:gd name="connsiteX5" fmla="*/ 320414 w 1473166"/>
              <a:gd name="connsiteY5" fmla="*/ 1281654 h 1281654"/>
              <a:gd name="connsiteX6" fmla="*/ 0 w 1473166"/>
              <a:gd name="connsiteY6" fmla="*/ 640827 h 12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166" h="1281654">
                <a:moveTo>
                  <a:pt x="736583" y="0"/>
                </a:moveTo>
                <a:lnTo>
                  <a:pt x="1473166" y="278760"/>
                </a:lnTo>
                <a:lnTo>
                  <a:pt x="1473166" y="1002895"/>
                </a:lnTo>
                <a:lnTo>
                  <a:pt x="736583" y="1281654"/>
                </a:lnTo>
                <a:lnTo>
                  <a:pt x="0" y="1002895"/>
                </a:lnTo>
                <a:lnTo>
                  <a:pt x="0" y="278760"/>
                </a:lnTo>
                <a:lnTo>
                  <a:pt x="736583" y="0"/>
                </a:lnTo>
                <a:close/>
              </a:path>
            </a:pathLst>
          </a:custGeom>
          <a:solidFill>
            <a:srgbClr val="FF9FA8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724" tIns="229568" rIns="199724" bIns="229568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</a:p>
        </p:txBody>
      </p:sp>
      <p:sp>
        <p:nvSpPr>
          <p:cNvPr id="12" name="자유형: 도형 11"/>
          <p:cNvSpPr/>
          <p:nvPr/>
        </p:nvSpPr>
        <p:spPr>
          <a:xfrm>
            <a:off x="3025524" y="4371594"/>
            <a:ext cx="1319973" cy="1525770"/>
          </a:xfrm>
          <a:custGeom>
            <a:avLst/>
            <a:gdLst>
              <a:gd name="connsiteX0" fmla="*/ 0 w 1473166"/>
              <a:gd name="connsiteY0" fmla="*/ 640827 h 1281654"/>
              <a:gd name="connsiteX1" fmla="*/ 320414 w 1473166"/>
              <a:gd name="connsiteY1" fmla="*/ 0 h 1281654"/>
              <a:gd name="connsiteX2" fmla="*/ 1152753 w 1473166"/>
              <a:gd name="connsiteY2" fmla="*/ 0 h 1281654"/>
              <a:gd name="connsiteX3" fmla="*/ 1473166 w 1473166"/>
              <a:gd name="connsiteY3" fmla="*/ 640827 h 1281654"/>
              <a:gd name="connsiteX4" fmla="*/ 1152753 w 1473166"/>
              <a:gd name="connsiteY4" fmla="*/ 1281654 h 1281654"/>
              <a:gd name="connsiteX5" fmla="*/ 320414 w 1473166"/>
              <a:gd name="connsiteY5" fmla="*/ 1281654 h 1281654"/>
              <a:gd name="connsiteX6" fmla="*/ 0 w 1473166"/>
              <a:gd name="connsiteY6" fmla="*/ 640827 h 12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166" h="1281654">
                <a:moveTo>
                  <a:pt x="736583" y="0"/>
                </a:moveTo>
                <a:lnTo>
                  <a:pt x="1473166" y="278760"/>
                </a:lnTo>
                <a:lnTo>
                  <a:pt x="1473166" y="1002895"/>
                </a:lnTo>
                <a:lnTo>
                  <a:pt x="736583" y="1281654"/>
                </a:lnTo>
                <a:lnTo>
                  <a:pt x="0" y="1002895"/>
                </a:lnTo>
                <a:lnTo>
                  <a:pt x="0" y="278760"/>
                </a:lnTo>
                <a:lnTo>
                  <a:pt x="736583" y="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04" tIns="298148" rIns="268305" bIns="298149" numCol="1" spcCol="1270" anchor="ctr" anchorCtr="0">
            <a:noAutofit/>
          </a:bodyPr>
          <a:lstStyle/>
          <a:p>
            <a:pPr marL="0" lvl="0" indent="0" algn="ctr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ko-KR" altLang="en-US" sz="1400" b="1" kern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: 도형 13"/>
          <p:cNvSpPr/>
          <p:nvPr/>
        </p:nvSpPr>
        <p:spPr>
          <a:xfrm>
            <a:off x="1641336" y="4371593"/>
            <a:ext cx="1319972" cy="1525769"/>
          </a:xfrm>
          <a:custGeom>
            <a:avLst/>
            <a:gdLst>
              <a:gd name="connsiteX0" fmla="*/ 0 w 1473166"/>
              <a:gd name="connsiteY0" fmla="*/ 640827 h 1281654"/>
              <a:gd name="connsiteX1" fmla="*/ 320414 w 1473166"/>
              <a:gd name="connsiteY1" fmla="*/ 0 h 1281654"/>
              <a:gd name="connsiteX2" fmla="*/ 1152753 w 1473166"/>
              <a:gd name="connsiteY2" fmla="*/ 0 h 1281654"/>
              <a:gd name="connsiteX3" fmla="*/ 1473166 w 1473166"/>
              <a:gd name="connsiteY3" fmla="*/ 640827 h 1281654"/>
              <a:gd name="connsiteX4" fmla="*/ 1152753 w 1473166"/>
              <a:gd name="connsiteY4" fmla="*/ 1281654 h 1281654"/>
              <a:gd name="connsiteX5" fmla="*/ 320414 w 1473166"/>
              <a:gd name="connsiteY5" fmla="*/ 1281654 h 1281654"/>
              <a:gd name="connsiteX6" fmla="*/ 0 w 1473166"/>
              <a:gd name="connsiteY6" fmla="*/ 640827 h 12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166" h="1281654">
                <a:moveTo>
                  <a:pt x="736583" y="0"/>
                </a:moveTo>
                <a:lnTo>
                  <a:pt x="1473166" y="278760"/>
                </a:lnTo>
                <a:lnTo>
                  <a:pt x="1473166" y="1002895"/>
                </a:lnTo>
                <a:lnTo>
                  <a:pt x="736583" y="1281654"/>
                </a:lnTo>
                <a:lnTo>
                  <a:pt x="0" y="1002895"/>
                </a:lnTo>
                <a:lnTo>
                  <a:pt x="0" y="278760"/>
                </a:lnTo>
                <a:lnTo>
                  <a:pt x="736583" y="0"/>
                </a:lnTo>
                <a:close/>
              </a:path>
            </a:pathLst>
          </a:custGeom>
          <a:solidFill>
            <a:srgbClr val="75DAE5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724" tIns="229568" rIns="199724" bIns="229568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In/Out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자유형: 도형 21"/>
          <p:cNvSpPr/>
          <p:nvPr/>
        </p:nvSpPr>
        <p:spPr>
          <a:xfrm>
            <a:off x="961618" y="3121169"/>
            <a:ext cx="1319972" cy="1525769"/>
          </a:xfrm>
          <a:custGeom>
            <a:avLst/>
            <a:gdLst>
              <a:gd name="connsiteX0" fmla="*/ 0 w 1473166"/>
              <a:gd name="connsiteY0" fmla="*/ 640827 h 1281654"/>
              <a:gd name="connsiteX1" fmla="*/ 320414 w 1473166"/>
              <a:gd name="connsiteY1" fmla="*/ 0 h 1281654"/>
              <a:gd name="connsiteX2" fmla="*/ 1152753 w 1473166"/>
              <a:gd name="connsiteY2" fmla="*/ 0 h 1281654"/>
              <a:gd name="connsiteX3" fmla="*/ 1473166 w 1473166"/>
              <a:gd name="connsiteY3" fmla="*/ 640827 h 1281654"/>
              <a:gd name="connsiteX4" fmla="*/ 1152753 w 1473166"/>
              <a:gd name="connsiteY4" fmla="*/ 1281654 h 1281654"/>
              <a:gd name="connsiteX5" fmla="*/ 320414 w 1473166"/>
              <a:gd name="connsiteY5" fmla="*/ 1281654 h 1281654"/>
              <a:gd name="connsiteX6" fmla="*/ 0 w 1473166"/>
              <a:gd name="connsiteY6" fmla="*/ 640827 h 12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166" h="1281654">
                <a:moveTo>
                  <a:pt x="736583" y="0"/>
                </a:moveTo>
                <a:lnTo>
                  <a:pt x="1473166" y="278760"/>
                </a:lnTo>
                <a:lnTo>
                  <a:pt x="1473166" y="1002895"/>
                </a:lnTo>
                <a:lnTo>
                  <a:pt x="736583" y="1281654"/>
                </a:lnTo>
                <a:lnTo>
                  <a:pt x="0" y="1002895"/>
                </a:lnTo>
                <a:lnTo>
                  <a:pt x="0" y="278760"/>
                </a:lnTo>
                <a:lnTo>
                  <a:pt x="736583" y="0"/>
                </a:lnTo>
                <a:close/>
              </a:path>
            </a:pathLst>
          </a:custGeom>
          <a:solidFill>
            <a:srgbClr val="52B3D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04" tIns="298148" rIns="268304" bIns="298148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C4053-9A29-4CC5-8F05-AFC518BF9744}"/>
              </a:ext>
            </a:extLst>
          </p:cNvPr>
          <p:cNvSpPr txBox="1"/>
          <p:nvPr/>
        </p:nvSpPr>
        <p:spPr>
          <a:xfrm>
            <a:off x="6689035" y="2633629"/>
            <a:ext cx="434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각 지역별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시간별 대기 오염도 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A791F-3431-411B-912D-47B3C8C5C7A7}"/>
              </a:ext>
            </a:extLst>
          </p:cNvPr>
          <p:cNvSpPr txBox="1"/>
          <p:nvPr/>
        </p:nvSpPr>
        <p:spPr>
          <a:xfrm>
            <a:off x="6739159" y="3442680"/>
            <a:ext cx="434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 오염도의 수치를 바탕으로 사용자들에게 행동요령 제안 가능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0096AAB-3AD6-4CEE-84CB-311A792BF8CE}"/>
              </a:ext>
            </a:extLst>
          </p:cNvPr>
          <p:cNvCxnSpPr>
            <a:cxnSpLocks/>
          </p:cNvCxnSpPr>
          <p:nvPr/>
        </p:nvCxnSpPr>
        <p:spPr>
          <a:xfrm>
            <a:off x="6778305" y="3321013"/>
            <a:ext cx="5117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0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endParaRPr lang="ko-KR" altLang="en-US" sz="3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11336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UML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02BE09-BFEC-45C1-9D77-3D3A5EE9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23" y="352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pic>
        <p:nvPicPr>
          <p:cNvPr id="1025" name="_x259288440" descr="EMB00000c148a39">
            <a:extLst>
              <a:ext uri="{FF2B5EF4-FFF2-40B4-BE49-F238E27FC236}">
                <a16:creationId xmlns:a16="http://schemas.microsoft.com/office/drawing/2014/main" id="{FF1F8463-321B-4D00-8A07-3070D533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5" y="1087288"/>
            <a:ext cx="5823915" cy="568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06F76E-C21D-4615-A6AF-5A4689D80156}"/>
              </a:ext>
            </a:extLst>
          </p:cNvPr>
          <p:cNvCxnSpPr>
            <a:cxnSpLocks/>
          </p:cNvCxnSpPr>
          <p:nvPr/>
        </p:nvCxnSpPr>
        <p:spPr>
          <a:xfrm>
            <a:off x="6310596" y="1156634"/>
            <a:ext cx="282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B18993-B4C1-4FE4-A173-86B1D53F1ADD}"/>
              </a:ext>
            </a:extLst>
          </p:cNvPr>
          <p:cNvSpPr txBox="1"/>
          <p:nvPr/>
        </p:nvSpPr>
        <p:spPr>
          <a:xfrm>
            <a:off x="6566460" y="1018134"/>
            <a:ext cx="4748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(1)Average,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AirAverage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DateAverage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PlaceAverage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300E3CA-521D-47FE-B4C5-0B3DCBAF00F2}"/>
              </a:ext>
            </a:extLst>
          </p:cNvPr>
          <p:cNvCxnSpPr>
            <a:cxnSpLocks/>
          </p:cNvCxnSpPr>
          <p:nvPr/>
        </p:nvCxnSpPr>
        <p:spPr>
          <a:xfrm>
            <a:off x="6310596" y="1689471"/>
            <a:ext cx="282470" cy="0"/>
          </a:xfrm>
          <a:prstGeom prst="line">
            <a:avLst/>
          </a:prstGeom>
          <a:ln w="57150">
            <a:solidFill>
              <a:srgbClr val="42A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C3CA17-9E8B-4361-9133-11CBDEB1968A}"/>
              </a:ext>
            </a:extLst>
          </p:cNvPr>
          <p:cNvSpPr txBox="1"/>
          <p:nvPr/>
        </p:nvSpPr>
        <p:spPr>
          <a:xfrm>
            <a:off x="6566460" y="1550971"/>
            <a:ext cx="4748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Graph,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AirGraph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DateGraph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PlaceGraph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9342E1B-7EBF-4BB7-A59D-A774C42172E6}"/>
              </a:ext>
            </a:extLst>
          </p:cNvPr>
          <p:cNvCxnSpPr>
            <a:cxnSpLocks/>
          </p:cNvCxnSpPr>
          <p:nvPr/>
        </p:nvCxnSpPr>
        <p:spPr>
          <a:xfrm>
            <a:off x="6310596" y="2222308"/>
            <a:ext cx="282470" cy="0"/>
          </a:xfrm>
          <a:prstGeom prst="line">
            <a:avLst/>
          </a:prstGeom>
          <a:ln w="57150">
            <a:solidFill>
              <a:srgbClr val="FF7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51C25B-DA26-429E-A897-9D7AE3D68303}"/>
              </a:ext>
            </a:extLst>
          </p:cNvPr>
          <p:cNvSpPr txBox="1"/>
          <p:nvPr/>
        </p:nvSpPr>
        <p:spPr>
          <a:xfrm>
            <a:off x="6566460" y="2083808"/>
            <a:ext cx="4748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Sort, Ascending, Descending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4322985-CE54-4458-8883-63CBA88F9E5A}"/>
              </a:ext>
            </a:extLst>
          </p:cNvPr>
          <p:cNvCxnSpPr>
            <a:cxnSpLocks/>
          </p:cNvCxnSpPr>
          <p:nvPr/>
        </p:nvCxnSpPr>
        <p:spPr>
          <a:xfrm>
            <a:off x="6310596" y="2755145"/>
            <a:ext cx="282470" cy="0"/>
          </a:xfrm>
          <a:prstGeom prst="line">
            <a:avLst/>
          </a:prstGeom>
          <a:ln w="57150">
            <a:solidFill>
              <a:srgbClr val="75DA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F6B149D-3841-420F-B43F-05F3A517354C}"/>
              </a:ext>
            </a:extLst>
          </p:cNvPr>
          <p:cNvSpPr txBox="1"/>
          <p:nvPr/>
        </p:nvSpPr>
        <p:spPr>
          <a:xfrm>
            <a:off x="6566460" y="2616645"/>
            <a:ext cx="4748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 Search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899B4AF-45A3-4A09-8026-C7DD42ABD4E3}"/>
              </a:ext>
            </a:extLst>
          </p:cNvPr>
          <p:cNvCxnSpPr>
            <a:cxnSpLocks/>
          </p:cNvCxnSpPr>
          <p:nvPr/>
        </p:nvCxnSpPr>
        <p:spPr>
          <a:xfrm>
            <a:off x="6310596" y="3287981"/>
            <a:ext cx="282470" cy="0"/>
          </a:xfrm>
          <a:prstGeom prst="line">
            <a:avLst/>
          </a:prstGeom>
          <a:ln w="57150">
            <a:solidFill>
              <a:srgbClr val="E3B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5CA697A-220E-4B0B-9FEB-FD4BDE2CCD21}"/>
              </a:ext>
            </a:extLst>
          </p:cNvPr>
          <p:cNvSpPr txBox="1"/>
          <p:nvPr/>
        </p:nvSpPr>
        <p:spPr>
          <a:xfrm>
            <a:off x="6566460" y="3149481"/>
            <a:ext cx="4748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(5)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ShowDanger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B1E62AA-1E39-4CBE-BFD7-57D73DF283BF}"/>
              </a:ext>
            </a:extLst>
          </p:cNvPr>
          <p:cNvCxnSpPr>
            <a:cxnSpLocks/>
          </p:cNvCxnSpPr>
          <p:nvPr/>
        </p:nvCxnSpPr>
        <p:spPr>
          <a:xfrm>
            <a:off x="6310596" y="3820817"/>
            <a:ext cx="282470" cy="0"/>
          </a:xfrm>
          <a:prstGeom prst="line">
            <a:avLst/>
          </a:prstGeom>
          <a:ln w="57150">
            <a:solidFill>
              <a:srgbClr val="268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41A1ED7-426E-4C97-8A07-FE261AFF93E0}"/>
              </a:ext>
            </a:extLst>
          </p:cNvPr>
          <p:cNvSpPr txBox="1"/>
          <p:nvPr/>
        </p:nvSpPr>
        <p:spPr>
          <a:xfrm>
            <a:off x="6566460" y="3682317"/>
            <a:ext cx="4748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(6) File,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CSVRead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CSVWrite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Database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DD7761F-EAFC-47A7-95C5-E20894050942}"/>
              </a:ext>
            </a:extLst>
          </p:cNvPr>
          <p:cNvCxnSpPr>
            <a:cxnSpLocks/>
          </p:cNvCxnSpPr>
          <p:nvPr/>
        </p:nvCxnSpPr>
        <p:spPr>
          <a:xfrm>
            <a:off x="6310596" y="4353653"/>
            <a:ext cx="28247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F11BC8D-9E0C-47FA-A3C1-E994EDA4C277}"/>
              </a:ext>
            </a:extLst>
          </p:cNvPr>
          <p:cNvSpPr txBox="1"/>
          <p:nvPr/>
        </p:nvSpPr>
        <p:spPr>
          <a:xfrm>
            <a:off x="6566460" y="4215153"/>
            <a:ext cx="4748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(7) View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C32382-9423-43DC-8DA0-597645A8990D}"/>
              </a:ext>
            </a:extLst>
          </p:cNvPr>
          <p:cNvCxnSpPr>
            <a:cxnSpLocks/>
          </p:cNvCxnSpPr>
          <p:nvPr/>
        </p:nvCxnSpPr>
        <p:spPr>
          <a:xfrm>
            <a:off x="6310596" y="4886489"/>
            <a:ext cx="28247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344C70C-04C3-4F50-AB03-0F7941B7CD86}"/>
              </a:ext>
            </a:extLst>
          </p:cNvPr>
          <p:cNvSpPr txBox="1"/>
          <p:nvPr/>
        </p:nvSpPr>
        <p:spPr>
          <a:xfrm>
            <a:off x="6566460" y="4747989"/>
            <a:ext cx="4748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(8)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AirTable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B4A4AD2-FA2A-4663-8140-4FCC6183911D}"/>
              </a:ext>
            </a:extLst>
          </p:cNvPr>
          <p:cNvCxnSpPr>
            <a:cxnSpLocks/>
          </p:cNvCxnSpPr>
          <p:nvPr/>
        </p:nvCxnSpPr>
        <p:spPr>
          <a:xfrm>
            <a:off x="6310596" y="5419325"/>
            <a:ext cx="282470" cy="0"/>
          </a:xfrm>
          <a:prstGeom prst="line">
            <a:avLst/>
          </a:prstGeom>
          <a:ln w="57150">
            <a:solidFill>
              <a:srgbClr val="42A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F9C3EB5-7CFC-4609-8A69-2ECE761CEF7F}"/>
              </a:ext>
            </a:extLst>
          </p:cNvPr>
          <p:cNvSpPr txBox="1"/>
          <p:nvPr/>
        </p:nvSpPr>
        <p:spPr>
          <a:xfrm>
            <a:off x="6566460" y="5280825"/>
            <a:ext cx="47481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(9) </a:t>
            </a:r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AirPollution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8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 및 업무분담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2563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Schedule &amp; Roles 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02BE09-BFEC-45C1-9D77-3D3A5EE9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23" y="352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576D20-C3FC-4BAE-BA84-F799F4A6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51139"/>
              </p:ext>
            </p:extLst>
          </p:nvPr>
        </p:nvGraphicFramePr>
        <p:xfrm>
          <a:off x="933648" y="1350823"/>
          <a:ext cx="10324704" cy="4546543"/>
        </p:xfrm>
        <a:graphic>
          <a:graphicData uri="http://schemas.openxmlformats.org/drawingml/2006/table">
            <a:tbl>
              <a:tblPr/>
              <a:tblGrid>
                <a:gridCol w="1652631">
                  <a:extLst>
                    <a:ext uri="{9D8B030D-6E8A-4147-A177-3AD203B41FA5}">
                      <a16:colId xmlns:a16="http://schemas.microsoft.com/office/drawing/2014/main" val="2981431118"/>
                    </a:ext>
                  </a:extLst>
                </a:gridCol>
                <a:gridCol w="991239">
                  <a:extLst>
                    <a:ext uri="{9D8B030D-6E8A-4147-A177-3AD203B41FA5}">
                      <a16:colId xmlns:a16="http://schemas.microsoft.com/office/drawing/2014/main" val="2019638246"/>
                    </a:ext>
                  </a:extLst>
                </a:gridCol>
                <a:gridCol w="853426">
                  <a:extLst>
                    <a:ext uri="{9D8B030D-6E8A-4147-A177-3AD203B41FA5}">
                      <a16:colId xmlns:a16="http://schemas.microsoft.com/office/drawing/2014/main" val="1393909084"/>
                    </a:ext>
                  </a:extLst>
                </a:gridCol>
                <a:gridCol w="853426">
                  <a:extLst>
                    <a:ext uri="{9D8B030D-6E8A-4147-A177-3AD203B41FA5}">
                      <a16:colId xmlns:a16="http://schemas.microsoft.com/office/drawing/2014/main" val="3791798868"/>
                    </a:ext>
                  </a:extLst>
                </a:gridCol>
                <a:gridCol w="853426">
                  <a:extLst>
                    <a:ext uri="{9D8B030D-6E8A-4147-A177-3AD203B41FA5}">
                      <a16:colId xmlns:a16="http://schemas.microsoft.com/office/drawing/2014/main" val="4083160494"/>
                    </a:ext>
                  </a:extLst>
                </a:gridCol>
                <a:gridCol w="853426">
                  <a:extLst>
                    <a:ext uri="{9D8B030D-6E8A-4147-A177-3AD203B41FA5}">
                      <a16:colId xmlns:a16="http://schemas.microsoft.com/office/drawing/2014/main" val="2694207088"/>
                    </a:ext>
                  </a:extLst>
                </a:gridCol>
                <a:gridCol w="853426">
                  <a:extLst>
                    <a:ext uri="{9D8B030D-6E8A-4147-A177-3AD203B41FA5}">
                      <a16:colId xmlns:a16="http://schemas.microsoft.com/office/drawing/2014/main" val="2802132444"/>
                    </a:ext>
                  </a:extLst>
                </a:gridCol>
                <a:gridCol w="853426">
                  <a:extLst>
                    <a:ext uri="{9D8B030D-6E8A-4147-A177-3AD203B41FA5}">
                      <a16:colId xmlns:a16="http://schemas.microsoft.com/office/drawing/2014/main" val="3603798334"/>
                    </a:ext>
                  </a:extLst>
                </a:gridCol>
                <a:gridCol w="853426">
                  <a:extLst>
                    <a:ext uri="{9D8B030D-6E8A-4147-A177-3AD203B41FA5}">
                      <a16:colId xmlns:a16="http://schemas.microsoft.com/office/drawing/2014/main" val="2845110265"/>
                    </a:ext>
                  </a:extLst>
                </a:gridCol>
                <a:gridCol w="853426">
                  <a:extLst>
                    <a:ext uri="{9D8B030D-6E8A-4147-A177-3AD203B41FA5}">
                      <a16:colId xmlns:a16="http://schemas.microsoft.com/office/drawing/2014/main" val="3896615049"/>
                    </a:ext>
                  </a:extLst>
                </a:gridCol>
                <a:gridCol w="853426">
                  <a:extLst>
                    <a:ext uri="{9D8B030D-6E8A-4147-A177-3AD203B41FA5}">
                      <a16:colId xmlns:a16="http://schemas.microsoft.com/office/drawing/2014/main" val="32787496"/>
                    </a:ext>
                  </a:extLst>
                </a:gridCol>
              </a:tblGrid>
              <a:tr h="3499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56063"/>
                  </a:ext>
                </a:extLst>
              </a:tr>
              <a:tr h="2706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19345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95058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214112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00325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D4A97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D4A97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D4A97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93575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84386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05080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03621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B5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229486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및 구현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994771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55140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테스트 및 최종 빌드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D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204595"/>
                  </a:ext>
                </a:extLst>
              </a:tr>
              <a:tr h="3256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69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82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66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249735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 및 업무분담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55602" y="766048"/>
            <a:ext cx="2563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Schedule &amp; Roles 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02BE09-BFEC-45C1-9D77-3D3A5EE9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23" y="352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b="1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108CD7-1CB0-489A-AB08-E0C10744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1424"/>
              </p:ext>
            </p:extLst>
          </p:nvPr>
        </p:nvGraphicFramePr>
        <p:xfrm>
          <a:off x="1399836" y="1350823"/>
          <a:ext cx="9871773" cy="4803324"/>
        </p:xfrm>
        <a:graphic>
          <a:graphicData uri="http://schemas.openxmlformats.org/drawingml/2006/table">
            <a:tbl>
              <a:tblPr/>
              <a:tblGrid>
                <a:gridCol w="2455309">
                  <a:extLst>
                    <a:ext uri="{9D8B030D-6E8A-4147-A177-3AD203B41FA5}">
                      <a16:colId xmlns:a16="http://schemas.microsoft.com/office/drawing/2014/main" val="1421586255"/>
                    </a:ext>
                  </a:extLst>
                </a:gridCol>
                <a:gridCol w="2477289">
                  <a:extLst>
                    <a:ext uri="{9D8B030D-6E8A-4147-A177-3AD203B41FA5}">
                      <a16:colId xmlns:a16="http://schemas.microsoft.com/office/drawing/2014/main" val="934482952"/>
                    </a:ext>
                  </a:extLst>
                </a:gridCol>
                <a:gridCol w="4939175">
                  <a:extLst>
                    <a:ext uri="{9D8B030D-6E8A-4147-A177-3AD203B41FA5}">
                      <a16:colId xmlns:a16="http://schemas.microsoft.com/office/drawing/2014/main" val="3532713469"/>
                    </a:ext>
                  </a:extLst>
                </a:gridCol>
              </a:tblGrid>
              <a:tr h="7561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B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95151"/>
                  </a:ext>
                </a:extLst>
              </a:tr>
              <a:tr h="1011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박형우 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 담당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개발을 담당하며 모든 구현을 담당한다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회의시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의견 조율을 담당한다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660111"/>
                  </a:ext>
                </a:extLst>
              </a:tr>
              <a:tr h="1011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김민석 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담당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추가 기능 구현을 담당한다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336539"/>
                  </a:ext>
                </a:extLst>
              </a:tr>
              <a:tr h="1011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민경천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자바와 데이터베이스의 연동을 담당한다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925797"/>
                  </a:ext>
                </a:extLst>
              </a:tr>
              <a:tr h="1011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정연우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설계하고 그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구현을 담당한다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76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09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새별의색상테마_0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372"/>
      </a:accent1>
      <a:accent2>
        <a:srgbClr val="E3B69E"/>
      </a:accent2>
      <a:accent3>
        <a:srgbClr val="2689B2"/>
      </a:accent3>
      <a:accent4>
        <a:srgbClr val="B34844"/>
      </a:accent4>
      <a:accent5>
        <a:srgbClr val="C1C1C1"/>
      </a:accent5>
      <a:accent6>
        <a:srgbClr val="B89D8A"/>
      </a:accent6>
      <a:hlink>
        <a:srgbClr val="17365D"/>
      </a:hlink>
      <a:folHlink>
        <a:srgbClr val="17365D"/>
      </a:folHlink>
    </a:clrScheme>
    <a:fontScheme name="20160215">
      <a:majorFont>
        <a:latin typeface="Calibri Light"/>
        <a:ea typeface="나눔고딕 ExtraBold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600</Words>
  <Application>Microsoft Office PowerPoint</Application>
  <PresentationFormat>와이드스크린</PresentationFormat>
  <Paragraphs>184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Calibri</vt:lpstr>
      <vt:lpstr>함초롬바탕</vt:lpstr>
      <vt:lpstr>맑은 고딕</vt:lpstr>
      <vt:lpstr>Calibri Light</vt:lpstr>
      <vt:lpstr>나눔고딕 ExtraBold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형우</cp:lastModifiedBy>
  <cp:revision>135</cp:revision>
  <dcterms:created xsi:type="dcterms:W3CDTF">2015-01-21T11:35:38Z</dcterms:created>
  <dcterms:modified xsi:type="dcterms:W3CDTF">2019-10-28T07:44:44Z</dcterms:modified>
</cp:coreProperties>
</file>