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4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33EC-9ED1-423A-B349-BA2FEFEF9C3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90C7-7B2C-47F3-A383-36A078E93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Danielvillla/codigo-2-1#index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hyperlink" Target="https://repl.it/@Danielvillla/codigo-2#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l.it/@Danielvillla/codigo-1#index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repl.it/@Danielvillla/permutacion-sin-repeticion#index.html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Danielvillla/codigo-4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hyperlink" Target="https://repl.it/@Danielvillla/1#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l.it/@Danielvillla/codigo-3#index.html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repl.it/@Danielvillla/codigo#index.html" TargetMode="Externa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pl.it/@Danielvillla/permutacion-y-combinacion#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repl.it/@Danielvillla/ultimos-codigos#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l.it/@Danielvillla/serie-4#script.js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repl.it/@Danielvillla/serie-2#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villa2@utp.edu.co" TargetMode="External"/><Relationship Id="rId2" Type="http://schemas.openxmlformats.org/officeDocument/2006/relationships/hyperlink" Target="mailto:f.posso@utp.edu.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pl.it/@posso/Mapa-De-Calor-01-Seis-Sucursales-Cuatro-Semanas#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7462" y="24151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 DE LA TERCERA Y CUARTA PREVIA</a:t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INFORMÁTICA</a:t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03</a:t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Permutaciones y combinaciones con y sin repetición:</a:t>
            </a:r>
            <a:b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 cada imagen debe de dar clic derecho y dar clic izquierdo en abrir hipervínculo y lo llevara al programa donde esta el código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59" y="1690688"/>
            <a:ext cx="4330262" cy="2008953"/>
          </a:xfrm>
          <a:prstGeom prst="rect">
            <a:avLst/>
          </a:prstGeom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9" y="1690688"/>
            <a:ext cx="4656083" cy="2008953"/>
          </a:xfrm>
          <a:prstGeom prst="rect">
            <a:avLst/>
          </a:prstGeom>
        </p:spPr>
      </p:pic>
      <p:pic>
        <p:nvPicPr>
          <p:cNvPr id="9" name="Imagen 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9" y="3969950"/>
            <a:ext cx="4656083" cy="2094519"/>
          </a:xfrm>
          <a:prstGeom prst="rect">
            <a:avLst/>
          </a:prstGeom>
        </p:spPr>
      </p:pic>
      <p:pic>
        <p:nvPicPr>
          <p:cNvPr id="10" name="Imagen 9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60" y="3969950"/>
            <a:ext cx="4330262" cy="20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621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Permutaciones y combinaciones con variante oculta: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" y="1126172"/>
            <a:ext cx="4298731" cy="2583980"/>
          </a:xfrm>
          <a:prstGeom prst="rect">
            <a:avLst/>
          </a:prstGeom>
        </p:spPr>
      </p:pic>
      <p:pic>
        <p:nvPicPr>
          <p:cNvPr id="6" name="Imagen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80" y="1098549"/>
            <a:ext cx="4380186" cy="2611603"/>
          </a:xfrm>
          <a:prstGeom prst="rect">
            <a:avLst/>
          </a:prstGeom>
        </p:spPr>
      </p:pic>
      <p:pic>
        <p:nvPicPr>
          <p:cNvPr id="7" name="Imagen 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" y="3909848"/>
            <a:ext cx="4298731" cy="2575035"/>
          </a:xfrm>
          <a:prstGeom prst="rect">
            <a:avLst/>
          </a:prstGeom>
        </p:spPr>
      </p:pic>
      <p:pic>
        <p:nvPicPr>
          <p:cNvPr id="8" name="Imagen 7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80" y="3867805"/>
            <a:ext cx="4380186" cy="26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Elección de permutación o combinación: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384941"/>
            <a:ext cx="10415752" cy="5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Calculo de series: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" y="1448950"/>
            <a:ext cx="3993932" cy="2397836"/>
          </a:xfrm>
          <a:prstGeom prst="rect">
            <a:avLst/>
          </a:prstGeom>
        </p:spPr>
      </p:pic>
      <p:pic>
        <p:nvPicPr>
          <p:cNvPr id="5" name="Imagen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6" y="1450578"/>
            <a:ext cx="4561490" cy="2396208"/>
          </a:xfrm>
          <a:prstGeom prst="rect">
            <a:avLst/>
          </a:prstGeom>
        </p:spPr>
      </p:pic>
      <p:pic>
        <p:nvPicPr>
          <p:cNvPr id="6" name="Imagen 5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6" y="4078014"/>
            <a:ext cx="4561490" cy="25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Punto flotante: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35117" y="1534510"/>
            <a:ext cx="8586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Hasta ahora hemos visto algoritmos aritméticos para realizar operaciones sobre representaciones de números en coma fija. Todos ellos se pueden utilizar para las representaciones en coma flotante a condición de tener en cuenta el escalado, es decir, conocer la posición correcta del punto donde se localiza la separación entre la parte entera y la parte decimal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194" y="3090043"/>
            <a:ext cx="10515600" cy="1648646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de trabajo conformado por: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Gian Franco Posso Giraldo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correo: </a:t>
            </a: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f.posso@utp.edu.co</a:t>
            </a: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código: 1004681262.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Daniel Enrique Villa Arias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correo: </a:t>
            </a: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daniel.villa2@utp.edu.co</a:t>
            </a: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código: 1010003883.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Profesor: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Gilberto Vargas Cano.</a:t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710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Arrays 01 y arrays 02: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4" y="1173259"/>
            <a:ext cx="7200182" cy="53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7" y="339045"/>
            <a:ext cx="5557835" cy="62877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8" y="339045"/>
            <a:ext cx="5517222" cy="62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24303" y="231228"/>
            <a:ext cx="8145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Ejecución del código: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8" y="792847"/>
            <a:ext cx="11056884" cy="57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97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Mapa de calor: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" y="1284502"/>
            <a:ext cx="10058400" cy="53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159" y="669925"/>
            <a:ext cx="10515600" cy="1325563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Inducción matemática:</a:t>
            </a:r>
            <a:b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 la argumentación que permite demostrar preposiciones que dependen de una variable (número entero) que toma infinidad de valores.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87" y="3585341"/>
            <a:ext cx="3731170" cy="21533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7" y="3585341"/>
            <a:ext cx="3741025" cy="21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explicar la finalidad de inducción matemática se hará uso de dos formulas las cuales hay que demostrar por medio de este método que si están correctamente elaboradas y funcionan en su totalidad.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2090798"/>
            <a:ext cx="607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Sumatoria de los números del 1 al 100: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26" y="3198044"/>
            <a:ext cx="6410425" cy="27508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6" y="3198044"/>
            <a:ext cx="3120258" cy="156314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1690688"/>
            <a:ext cx="424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Primera formula: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Segunda formula:</a:t>
            </a:r>
            <a:b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Demostración serie 3+7+11+15…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77037"/>
            <a:ext cx="3523594" cy="2536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91" y="2477036"/>
            <a:ext cx="3626439" cy="25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166</Words>
  <Application>Microsoft Office PowerPoint</Application>
  <PresentationFormat>Panorámica</PresentationFormat>
  <Paragraphs>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LA TERCERA Y CUARTA PREVIA   INTRODUCCIÓN A LA INFORMÁTICA   GRUPO 03   2020</vt:lpstr>
      <vt:lpstr>Grupo de trabajo conformado por:  Gian Franco Posso Giraldo correo: f.posso@utp.edu.co código: 1004681262.  Daniel Enrique Villa Arias correo: daniel.villa2@utp.edu.co código: 1010003883.     Profesor: Gilberto Vargas Cano.     </vt:lpstr>
      <vt:lpstr>Arrays 01 y arrays 02:</vt:lpstr>
      <vt:lpstr>Presentación de PowerPoint</vt:lpstr>
      <vt:lpstr>Presentación de PowerPoint</vt:lpstr>
      <vt:lpstr>Mapa de calor:</vt:lpstr>
      <vt:lpstr>Inducción matemática:  Es la argumentación que permite demostrar preposiciones que dependen de una variable (número entero) que toma infinidad de valores.</vt:lpstr>
      <vt:lpstr>Para explicar la finalidad de inducción matemática se hará uso de dos formulas las cuales hay que demostrar por medio de este método que si están correctamente elaboradas y funcionan en su totalidad.</vt:lpstr>
      <vt:lpstr>Segunda formula:  Demostración serie 3+7+11+15…</vt:lpstr>
      <vt:lpstr>Permutaciones y combinaciones con y sin repetición:   En cada imagen debe de dar clic derecho y dar clic izquierdo en abrir hipervínculo y lo llevara al programa donde esta el código</vt:lpstr>
      <vt:lpstr>Permutaciones y combinaciones con variante oculta:</vt:lpstr>
      <vt:lpstr>Elección de permutación o combinación:</vt:lpstr>
      <vt:lpstr>Calculo de series:</vt:lpstr>
      <vt:lpstr>Punto flotante: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24</cp:revision>
  <dcterms:created xsi:type="dcterms:W3CDTF">2020-12-09T05:32:03Z</dcterms:created>
  <dcterms:modified xsi:type="dcterms:W3CDTF">2020-12-10T18:30:14Z</dcterms:modified>
</cp:coreProperties>
</file>