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c5b4ebd5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c5b4ebd5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c5b4ebd5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c5b4ebd5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c5b4ebd5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c5b4ebd5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c5b4ebd5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c5b4ebd5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c5b4ebd5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c5b4ebd5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c5b4ebd5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c5b4ebd5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5b4ebd5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5b4ebd5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c5b4ebd5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c5b4ebd5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c5b4ebd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c5b4ebd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c5b4ebd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c5b4ebd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b4ebd5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5b4ebd5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c5b4ebd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c5b4ebd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c5b4ebd5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c5b4ebd5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c5b4ebd5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c5b4ebd5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c5b4ebd5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c5b4ebd5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c5b4ebd5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c5b4ebd5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c5b4ebd5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c5b4ebd5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c5b4ebd5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c5b4ebd5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5b4ebd5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5b4ebd5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c5b4ebd5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c5b4ebd5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c5b4ebd5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c5b4ebd5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5b4ebd5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5b4ebd5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c5b4ebd5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c5b4ebd5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652da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652da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c652da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c652da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c652da8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c652da8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c652da8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c652da8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c652da8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c652da8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5b4ebd5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5b4ebd5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5b4ebd5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c5b4ebd5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5b4ebd5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5b4ebd5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5b4ebd5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5b4ebd5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c5b4ebd5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c5b4ebd5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c5b4ebd5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c5b4ebd5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Thomas, </a:t>
            </a:r>
            <a:r>
              <a:rPr lang="en"/>
              <a:t>Lisa, Zhichen, </a:t>
            </a:r>
            <a:r>
              <a:rPr lang="en"/>
              <a:t>Liam, Nikhil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2024063"/>
            <a:ext cx="2628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should be beautiful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Markup should not be used only to get the author’s desired output of a document or webpage.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rendering or the output isn’t the only thing that designers have to see, interact with, and modify, as designers will be working with the Markup file as well.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Because of this, Markup needs to be user-friendly and easy to understand.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should be DRY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</a:t>
            </a:r>
            <a:r>
              <a:rPr lang="en"/>
              <a:t>HTML comes repetition, as every element is named twice: once before the content and once after.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ERB also comes along with repetition and “</a:t>
            </a:r>
            <a:r>
              <a:rPr lang="en"/>
              <a:t>unnecessary</a:t>
            </a:r>
            <a:r>
              <a:rPr lang="en"/>
              <a:t>” characters.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solves this issue by relying on indentation </a:t>
            </a:r>
            <a:r>
              <a:rPr lang="en"/>
              <a:t>instead</a:t>
            </a:r>
            <a:r>
              <a:rPr lang="en"/>
              <a:t> of text to determine where elements and blocks of code begin and 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results in smaller templates and makes code appear neater.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DRY? Don’t Repeat Yourself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A software development principle used to reduce code duplication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Helps to prevent errors, increase refactorability, and makes maintenance easier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should be well-indented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ERB </a:t>
            </a:r>
            <a:r>
              <a:rPr lang="en"/>
              <a:t>does not encourage well-indented code. Instead, it makes it difficult, and sometimes impossible, to write.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issue leads to HTML that is </a:t>
            </a:r>
            <a:r>
              <a:rPr lang="en"/>
              <a:t>confusing or difficult to read</a:t>
            </a:r>
            <a:r>
              <a:rPr lang="en"/>
              <a:t>, when it should be well indented and reflecting the underlying structure of the document.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automatically properly formats all tags to that it does.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 should be clear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are formats built upon the idea of a structured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 is reflected in markup and should also be reflected in HAML.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HAML’s logic is based on indentation of child elements, which makes the document much easier to read and understand.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 seems cool, how do I get it?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us, just run the command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gem install haml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terminal.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Editors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634675"/>
            <a:ext cx="39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Coda/SubEthaEdit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Eclipse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Emacs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GEdit/Gnome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Kate/KDE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Komodo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NetBeans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572000" y="1600825"/>
            <a:ext cx="39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RubyMine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TextMate/E Text Editor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Sublime Text 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 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HAML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To run Haml from the command line, just use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i="1" lang="en"/>
              <a:t>haml input.haml output.html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help, do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i="1" lang="en"/>
              <a:t>haml --help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 extension: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i="1" lang="en"/>
              <a:t>xxx.html.haml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HAML compares to other languages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19150" y="405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How to define a tag?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23717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&lt;strong&gt;&lt;%= item.title %&gt;&lt;/strong&gt;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35045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%strong= item.title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1170388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HTML(Static Title):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&lt;strong&gt;Hello World!&lt;/strong&gt;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HAML?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is a markup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neatly describes the HTML of a web document without the use of inline code.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Operates as a replacement for inline page templating systems such as ASP, PHP, and </a:t>
            </a:r>
            <a:r>
              <a:rPr b="1" lang="en"/>
              <a:t>ERB</a:t>
            </a:r>
            <a:r>
              <a:rPr lang="en"/>
              <a:t> (which we should all be familiar with by now)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HAML, you do not need to explicitly code the HTML into the template, since HAML is a description of the HTML. The HTML elements will be autogenerated.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0782">
            <a:off x="7205178" y="595475"/>
            <a:ext cx="1135571" cy="113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819150" y="47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attributes?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230320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%strong{:class =&gt; "code", :id =&gt; "message"} Hello, World!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11700" y="1170388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ERB: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&lt;strong class="code" id="message"&gt;Hello, World!&lt;/strong&gt;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343600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HAML(for common attributes):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%strong.code#message Hello, World!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819150" y="541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tag definition can be left off in HAML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2629650" y="257175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.content Hello, World!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2629650" y="1390338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ERB: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&lt;div class='content'&gt;Hello, World!&lt;/div&gt;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</a:t>
            </a:r>
            <a:endParaRPr/>
          </a:p>
        </p:txBody>
      </p:sp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</a:t>
            </a:r>
            <a:r>
              <a:rPr lang="en"/>
              <a:t>asy to read and visually expresses your DOM hierarchy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is shorter (i.e no closing tags, simpler syntax, structure indentation)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code s</a:t>
            </a:r>
            <a:r>
              <a:rPr lang="en"/>
              <a:t>peeds up development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 indentation forces user to write cleaner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debug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install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is universal among web developers, whereas the HAML community is relatively small.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makes the task of finding developers to work on a HAML project more challenging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syntax</a:t>
            </a:r>
            <a:endParaRPr/>
          </a:p>
        </p:txBody>
      </p:sp>
      <p:sp>
        <p:nvSpPr>
          <p:cNvPr id="284" name="Google Shape;284;p3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for Tag Names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&lt;tag&gt;&lt;%= ruby_item.title %&gt;&lt;/tag&gt;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%tag= ruby_item.title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Attributes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&lt;strong class="code" id="message"&gt;Hello, World!&lt;/strong&gt;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%strong{:class =&gt; "code", :id =&gt; "message"} Hello,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Method for those familiar with CSS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HAML (New way)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%strong.code#message Hello,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44"/>
              <a:t>HTML</a:t>
            </a:r>
            <a:endParaRPr sz="1244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44"/>
              <a:t>&lt;strong class="code" id="message"&gt;Hello, World!&lt;/strong&gt;</a:t>
            </a:r>
            <a:endParaRPr sz="1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44"/>
              <a:t>HAML</a:t>
            </a:r>
            <a:endParaRPr sz="1244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374"/>
              <a:buFont typeface="Arial"/>
              <a:buNone/>
            </a:pPr>
            <a:r>
              <a:rPr lang="en" sz="1244"/>
              <a:t>%strong{:class =&gt; "code", :id =&gt; "message"} Hello, World!</a:t>
            </a:r>
            <a:endParaRPr sz="124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761900" y="755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it’s a div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761900" y="1385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.content Hello,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class='content'&gt;Hello, World!&lt;/div&gt;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ou can even leave off the % sing and have the tag default to %div.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by Hampton Catlin in 2006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Natalie Weizenbaum was the main developer of Ruby’s implementation of HAML until 2012 and made HAML usable by doing a variety of things such as fixing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2.2.0 : July 2009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3.0.0 :May 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for class, # for id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HTML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&lt;div id='things'&gt;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&lt;span id='rice'&gt;Chicken Fried&lt;/span&gt;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&lt;p class='beans' food='true'&gt;The magical fruit&lt;/p&gt;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&lt;h1 class='class otherclass' id='id'&gt;La La La&lt;/h1&gt;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&lt;/div&gt;</a:t>
            </a:r>
            <a:endParaRPr sz="1300"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47044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HAML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%div#things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%span#rice Chicken Fried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%p.beans{ :food =&gt; 'true' } The magical fruit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%h1.class.otherclass#id La La La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2011225" y="2616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819150" y="1510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1. Given the following HTML document, convert it into HAML.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779725" y="1934425"/>
            <a:ext cx="750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.note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%h2 HAML Notes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The !!! at the top declares an HTML document type.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This syntax is so easy to write and is much more readable!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654200" y="92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344875" y="1079675"/>
            <a:ext cx="362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.note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%h2 HAML Notes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The !!! at the top declares an HTML document type.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This syntax is so easy to write and is much more readable!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5188475" y="830550"/>
            <a:ext cx="3778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id='main'&gt;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&lt;div class='note'&gt;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&lt;h2&gt;HAML Notes&lt;/h2&gt;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The !!! at the top declares an HTML document type.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This syntax is so easy to write and is much more readable!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&lt;/ul&gt;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50" y="2614748"/>
            <a:ext cx="974149" cy="3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1531150" y="527875"/>
            <a:ext cx="2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6543725" y="494875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766650" y="633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2. Convert the following HTML into HAML</a:t>
            </a:r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689800" y="1357100"/>
            <a:ext cx="367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 class="intro"&gt;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 id="hello"&gt;Hello World!&lt;/h1&gt;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&lt;p&gt;Can you convert me into HAML?&lt;/p&gt;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3" name="Google Shape;353;p47"/>
          <p:cNvSpPr txBox="1"/>
          <p:nvPr/>
        </p:nvSpPr>
        <p:spPr>
          <a:xfrm>
            <a:off x="472375" y="1559525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 class="intro"&gt;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 id="hello"&gt;Hello World!&lt;/h1&gt;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&lt;p&gt;Can you convert me into HAML?&lt;/p&gt;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75" y="2620325"/>
            <a:ext cx="7952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7"/>
          <p:cNvSpPr txBox="1"/>
          <p:nvPr/>
        </p:nvSpPr>
        <p:spPr>
          <a:xfrm>
            <a:off x="1274625" y="779750"/>
            <a:ext cx="16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4974250" y="2077550"/>
            <a:ext cx="399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%body.intro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%div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%h1#hello Hello World!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%p Can you convert me into HAML?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6268175" y="845600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stands for HTML abstraction markup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purpose is to a way to cleanly and simply describe the HTML without inline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used as a replacement for other inline systems such as ASP and ERB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is a description of HTML so it avoids the need to code the HTML into the template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HAML is a description of HTML?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Simplified and cleaner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The code has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repeat itself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concise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markup much quicker and does not have to be in HTML format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easier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15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 is a description of HTML?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50" y="1418100"/>
            <a:ext cx="3122950" cy="15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37359" l="0" r="42847" t="0"/>
          <a:stretch/>
        </p:blipFill>
        <p:spPr>
          <a:xfrm>
            <a:off x="2489925" y="3417852"/>
            <a:ext cx="19978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61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HAML vs ERB?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HAML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46357" t="0"/>
          <a:stretch/>
        </p:blipFill>
        <p:spPr>
          <a:xfrm>
            <a:off x="2074950" y="1658250"/>
            <a:ext cx="23299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59404" r="0" t="0"/>
          <a:stretch/>
        </p:blipFill>
        <p:spPr>
          <a:xfrm>
            <a:off x="2358300" y="3267150"/>
            <a:ext cx="1763251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Core Principles of HAML</a:t>
            </a:r>
            <a:endParaRPr/>
          </a:p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HAML’s 4 Core Principles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Markup should be beautiful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Markup should be DRY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Markup should be well-indented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HTML structure should be clear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