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80" r:id="rId4"/>
    <p:sldId id="257" r:id="rId5"/>
    <p:sldId id="281" r:id="rId6"/>
    <p:sldId id="277" r:id="rId7"/>
    <p:sldId id="267" r:id="rId8"/>
    <p:sldId id="268" r:id="rId9"/>
    <p:sldId id="269" r:id="rId10"/>
    <p:sldId id="282" r:id="rId11"/>
    <p:sldId id="283" r:id="rId12"/>
    <p:sldId id="278" r:id="rId13"/>
    <p:sldId id="270" r:id="rId14"/>
    <p:sldId id="271" r:id="rId15"/>
    <p:sldId id="272" r:id="rId16"/>
    <p:sldId id="273" r:id="rId17"/>
    <p:sldId id="274" r:id="rId18"/>
    <p:sldId id="285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/>
    <p:restoredTop sz="94679"/>
  </p:normalViewPr>
  <p:slideViewPr>
    <p:cSldViewPr snapToGrid="0" snapToObjects="1">
      <p:cViewPr varScale="1">
        <p:scale>
          <a:sx n="127" d="100"/>
          <a:sy n="127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santander-value-prediction-challenge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Representation of sparse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Ivelin</a:t>
            </a:r>
            <a:r>
              <a:rPr lang="en-US" dirty="0"/>
              <a:t> G </a:t>
            </a:r>
            <a:r>
              <a:rPr lang="en-US" dirty="0" err="1"/>
              <a:t>Angelov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0" y="1690689"/>
            <a:ext cx="8574620" cy="42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061"/>
            <a:ext cx="71628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810575"/>
            <a:ext cx="7162800" cy="1447800"/>
          </a:xfrm>
          <a:prstGeom prst="rect">
            <a:avLst/>
          </a:prstGeom>
        </p:spPr>
      </p:pic>
      <p:sp>
        <p:nvSpPr>
          <p:cNvPr id="7" name="Collate 6"/>
          <p:cNvSpPr/>
          <p:nvPr/>
        </p:nvSpPr>
        <p:spPr>
          <a:xfrm>
            <a:off x="827432" y="1635005"/>
            <a:ext cx="2809461" cy="2955235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612887" y="2795991"/>
            <a:ext cx="1431235" cy="59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69" y="2299335"/>
            <a:ext cx="3759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372"/>
            <a:ext cx="7886700" cy="1162748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2F103-7309-D347-B479-8F2C19406019}"/>
              </a:ext>
            </a:extLst>
          </p:cNvPr>
          <p:cNvSpPr/>
          <p:nvPr/>
        </p:nvSpPr>
        <p:spPr>
          <a:xfrm>
            <a:off x="1003608" y="1795347"/>
            <a:ext cx="3579542" cy="49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F3225-432C-4E43-9C0A-CFC0453F0DD9}"/>
              </a:ext>
            </a:extLst>
          </p:cNvPr>
          <p:cNvSpPr/>
          <p:nvPr/>
        </p:nvSpPr>
        <p:spPr>
          <a:xfrm>
            <a:off x="1003608" y="5114692"/>
            <a:ext cx="3579542" cy="49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Reconstruction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061037-0BA0-C747-8E6C-3C7BEA2FD2B1}"/>
              </a:ext>
            </a:extLst>
          </p:cNvPr>
          <p:cNvSpPr/>
          <p:nvPr/>
        </p:nvSpPr>
        <p:spPr>
          <a:xfrm>
            <a:off x="6457950" y="3512792"/>
            <a:ext cx="1550020" cy="49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Dense (Z)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1E3997-1C2D-5F46-A616-2A89DCEA4A4F}"/>
              </a:ext>
            </a:extLst>
          </p:cNvPr>
          <p:cNvCxnSpPr/>
          <p:nvPr/>
        </p:nvCxnSpPr>
        <p:spPr>
          <a:xfrm>
            <a:off x="4583150" y="2040673"/>
            <a:ext cx="1874800" cy="1472119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7ABD08-716E-DB43-A13B-97747A9630D3}"/>
              </a:ext>
            </a:extLst>
          </p:cNvPr>
          <p:cNvSpPr txBox="1"/>
          <p:nvPr/>
        </p:nvSpPr>
        <p:spPr>
          <a:xfrm>
            <a:off x="4583150" y="2497873"/>
            <a:ext cx="1984917" cy="52322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Transform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A4FA6-5B63-1A49-9D88-E88251D7D7F7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4583150" y="3758119"/>
            <a:ext cx="1874800" cy="1601900"/>
          </a:xfrm>
          <a:prstGeom prst="straightConnector1">
            <a:avLst/>
          </a:prstGeom>
          <a:ln w="539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45F949-3677-4D45-9863-F51B74EA02B9}"/>
              </a:ext>
            </a:extLst>
          </p:cNvPr>
          <p:cNvSpPr txBox="1"/>
          <p:nvPr/>
        </p:nvSpPr>
        <p:spPr>
          <a:xfrm>
            <a:off x="4850779" y="4024557"/>
            <a:ext cx="1717288" cy="954107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Inverse Transform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561952-DE56-8641-9AFA-4180FDAF4BC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93379" y="2286000"/>
            <a:ext cx="0" cy="2828692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E81A18-5013-3341-A227-A12AFE40F88A}"/>
              </a:ext>
            </a:extLst>
          </p:cNvPr>
          <p:cNvSpPr txBox="1"/>
          <p:nvPr/>
        </p:nvSpPr>
        <p:spPr>
          <a:xfrm>
            <a:off x="1761894" y="3211552"/>
            <a:ext cx="207412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Information</a:t>
            </a:r>
          </a:p>
          <a:p>
            <a:pPr algn="ctr"/>
            <a:r>
              <a:rPr lang="en-US" sz="2800" b="1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31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Autoencoder</a:t>
            </a:r>
            <a:br>
              <a:rPr lang="en-US" dirty="0"/>
            </a:br>
            <a:r>
              <a:rPr lang="en-US" sz="2400" dirty="0"/>
              <a:t>(Reconstruction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58C4CF-AEE8-BD4F-8CCF-5F498549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859225"/>
            <a:ext cx="7734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Autoencoder</a:t>
            </a:r>
            <a:br>
              <a:rPr lang="en-US" dirty="0"/>
            </a:br>
            <a:r>
              <a:rPr lang="en-US" sz="2400" dirty="0"/>
              <a:t>(Linear Regression Performance)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1E030-9BB8-FA4E-A82D-8FDCB4EB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991520"/>
            <a:ext cx="7861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vs Autoencoder</a:t>
            </a:r>
            <a:br>
              <a:rPr lang="en-US" dirty="0"/>
            </a:br>
            <a:r>
              <a:rPr lang="en-US" sz="2700" dirty="0"/>
              <a:t>(Random Forest Performance)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63018-5BA6-F34C-B574-99FE7A5C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9956"/>
            <a:ext cx="7861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Autoencoder</a:t>
            </a:r>
            <a:br>
              <a:rPr lang="en-US" dirty="0"/>
            </a:br>
            <a:r>
              <a:rPr lang="en-US" sz="2400" dirty="0"/>
              <a:t>(Neural Network Performance)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4DCD35-C5B4-DD45-9DC2-BD57CDF6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62" y="1991520"/>
            <a:ext cx="7861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D2ACA1-8AEF-9E4C-A9C3-2011037CD55A}"/>
              </a:ext>
            </a:extLst>
          </p:cNvPr>
          <p:cNvSpPr/>
          <p:nvPr/>
        </p:nvSpPr>
        <p:spPr>
          <a:xfrm>
            <a:off x="1962614" y="1304692"/>
            <a:ext cx="4873083" cy="4605454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E49BE6-5225-FE44-AD60-35347C26CE6C}"/>
              </a:ext>
            </a:extLst>
          </p:cNvPr>
          <p:cNvSpPr/>
          <p:nvPr/>
        </p:nvSpPr>
        <p:spPr>
          <a:xfrm>
            <a:off x="2988526" y="975733"/>
            <a:ext cx="2821258" cy="657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760F1D-ABE7-244F-8EAC-7EB24AF6D06A}"/>
              </a:ext>
            </a:extLst>
          </p:cNvPr>
          <p:cNvSpPr/>
          <p:nvPr/>
        </p:nvSpPr>
        <p:spPr>
          <a:xfrm>
            <a:off x="5425067" y="3166946"/>
            <a:ext cx="2871439" cy="98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Dimensionality Reduction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2D60C31-2BA0-3641-A39A-06A8BCC28B89}"/>
              </a:ext>
            </a:extLst>
          </p:cNvPr>
          <p:cNvSpPr/>
          <p:nvPr/>
        </p:nvSpPr>
        <p:spPr>
          <a:xfrm>
            <a:off x="2992243" y="5636942"/>
            <a:ext cx="2817541" cy="886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Supervised Regression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6534C58-1A18-F942-B35F-BD482A915E94}"/>
              </a:ext>
            </a:extLst>
          </p:cNvPr>
          <p:cNvSpPr/>
          <p:nvPr/>
        </p:nvSpPr>
        <p:spPr>
          <a:xfrm>
            <a:off x="395869" y="3278458"/>
            <a:ext cx="2821258" cy="657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Evaluation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308D2AE9-24F7-2344-BD70-A2E4E3E3287B}"/>
              </a:ext>
            </a:extLst>
          </p:cNvPr>
          <p:cNvSpPr/>
          <p:nvPr/>
        </p:nvSpPr>
        <p:spPr>
          <a:xfrm rot="18732609">
            <a:off x="1980028" y="1998557"/>
            <a:ext cx="591014" cy="7304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3614A3B9-561C-4144-8C70-C1754E488FD6}"/>
              </a:ext>
            </a:extLst>
          </p:cNvPr>
          <p:cNvSpPr/>
          <p:nvPr/>
        </p:nvSpPr>
        <p:spPr>
          <a:xfrm rot="13857549">
            <a:off x="2212083" y="4658421"/>
            <a:ext cx="591014" cy="7304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31F30615-C695-504E-ACDF-FA6B54D4BECD}"/>
              </a:ext>
            </a:extLst>
          </p:cNvPr>
          <p:cNvSpPr/>
          <p:nvPr/>
        </p:nvSpPr>
        <p:spPr>
          <a:xfrm rot="3242283">
            <a:off x="5983410" y="1811045"/>
            <a:ext cx="591014" cy="7304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9136276A-FDFE-1E4C-8E83-9AE4157EC28F}"/>
              </a:ext>
            </a:extLst>
          </p:cNvPr>
          <p:cNvSpPr/>
          <p:nvPr/>
        </p:nvSpPr>
        <p:spPr>
          <a:xfrm rot="7833496">
            <a:off x="6093772" y="4573107"/>
            <a:ext cx="591014" cy="73541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959B-C3E1-6C42-8D05-A44266C1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CF7-38EB-BB48-8D53-88ADAC94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Autoencoders are hard to train</a:t>
            </a:r>
          </a:p>
          <a:p>
            <a:r>
              <a:rPr lang="en-US" dirty="0"/>
              <a:t>Start with a simple model</a:t>
            </a:r>
          </a:p>
          <a:p>
            <a:r>
              <a:rPr lang="en-US" dirty="0"/>
              <a:t>Extremely Difficult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BDE4A-7021-D348-A58E-D16699A7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1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sparse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763"/>
            <a:ext cx="9144000" cy="329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574" y="1690689"/>
            <a:ext cx="793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High-dimensional data where high percentage of the dimensions do not contain actual data</a:t>
            </a:r>
          </a:p>
        </p:txBody>
      </p:sp>
    </p:spTree>
    <p:extLst>
      <p:ext uri="{BB962C8B-B14F-4D97-AF65-F5344CB8AC3E}">
        <p14:creationId xmlns:p14="http://schemas.microsoft.com/office/powerpoint/2010/main" val="255253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sparse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8038272" cy="4351338"/>
          </a:xfrm>
        </p:spPr>
        <p:txBody>
          <a:bodyPr>
            <a:normAutofit/>
          </a:bodyPr>
          <a:lstStyle/>
          <a:p>
            <a:r>
              <a:rPr lang="en-US" dirty="0"/>
              <a:t>The curse of dimensionality</a:t>
            </a:r>
          </a:p>
          <a:p>
            <a:r>
              <a:rPr lang="en-US" dirty="0"/>
              <a:t>Sparse data is memory inefficient</a:t>
            </a:r>
          </a:p>
          <a:p>
            <a:r>
              <a:rPr lang="en-US" dirty="0"/>
              <a:t>Sparse data is inefficient in terms of calculations</a:t>
            </a:r>
          </a:p>
          <a:p>
            <a:r>
              <a:rPr lang="en-US" dirty="0"/>
              <a:t>Most ML algorithms produce better results with dense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6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Santander Value Prediction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competition, ends August 20</a:t>
            </a:r>
          </a:p>
          <a:p>
            <a:r>
              <a:rPr lang="en-US" dirty="0"/>
              <a:t>Predict the value of transactions for potential customers.</a:t>
            </a:r>
          </a:p>
          <a:p>
            <a:r>
              <a:rPr lang="en-US" dirty="0"/>
              <a:t>Dataset is extremely sparse</a:t>
            </a:r>
          </a:p>
          <a:p>
            <a:r>
              <a:rPr lang="en-US" dirty="0"/>
              <a:t>Root Mean Squared Logarithmic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Santander Group Dataset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923721"/>
            <a:ext cx="7886700" cy="253241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hlinkClick r:id="rId2"/>
              </a:rPr>
              <a:t>https://www.kaggle.com/c/santander-value-prediction-challenge/data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351722"/>
            <a:ext cx="71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dataset: </a:t>
            </a:r>
            <a:r>
              <a:rPr lang="cs-CZ" dirty="0"/>
              <a:t>4459 </a:t>
            </a:r>
            <a:r>
              <a:rPr lang="cs-CZ" dirty="0" err="1"/>
              <a:t>rows</a:t>
            </a:r>
            <a:r>
              <a:rPr lang="cs-CZ" dirty="0"/>
              <a:t>, 4992 </a:t>
            </a:r>
            <a:r>
              <a:rPr lang="cs-CZ" dirty="0" err="1"/>
              <a:t>columns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1" y="1870078"/>
            <a:ext cx="8280400" cy="146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" y="3476808"/>
            <a:ext cx="71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dataset: </a:t>
            </a:r>
            <a:r>
              <a:rPr lang="cs-CZ" dirty="0"/>
              <a:t>49342 </a:t>
            </a:r>
            <a:r>
              <a:rPr lang="cs-CZ" dirty="0" err="1"/>
              <a:t>rows</a:t>
            </a:r>
            <a:r>
              <a:rPr lang="cs-CZ" dirty="0"/>
              <a:t>, 4991 </a:t>
            </a:r>
            <a:r>
              <a:rPr lang="cs-CZ" dirty="0" err="1"/>
              <a:t>columns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1" y="4094957"/>
            <a:ext cx="7162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6905"/>
            <a:ext cx="7886700" cy="858644"/>
          </a:xfrm>
        </p:spPr>
        <p:txBody>
          <a:bodyPr>
            <a:normAutofit/>
          </a:bodyPr>
          <a:lstStyle/>
          <a:p>
            <a:r>
              <a:rPr lang="en-US" dirty="0"/>
              <a:t>Santander Group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0008D-61A6-854D-91E2-5A65A98E9F4C}"/>
              </a:ext>
            </a:extLst>
          </p:cNvPr>
          <p:cNvSpPr txBox="1"/>
          <p:nvPr/>
        </p:nvSpPr>
        <p:spPr>
          <a:xfrm>
            <a:off x="436122" y="2301319"/>
            <a:ext cx="277334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AF97411-1039-5A4D-8D4B-F4C1FEDDD006}"/>
              </a:ext>
            </a:extLst>
          </p:cNvPr>
          <p:cNvSpPr/>
          <p:nvPr/>
        </p:nvSpPr>
        <p:spPr>
          <a:xfrm rot="5400000">
            <a:off x="1650994" y="105140"/>
            <a:ext cx="936702" cy="3366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7CB363-CE85-1E43-A70D-C5071D67588B}"/>
              </a:ext>
            </a:extLst>
          </p:cNvPr>
          <p:cNvSpPr/>
          <p:nvPr/>
        </p:nvSpPr>
        <p:spPr>
          <a:xfrm>
            <a:off x="3334215" y="2301319"/>
            <a:ext cx="4683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AB141-5A2A-324B-BEFB-096C70E53A9C}"/>
              </a:ext>
            </a:extLst>
          </p:cNvPr>
          <p:cNvSpPr txBox="1"/>
          <p:nvPr/>
        </p:nvSpPr>
        <p:spPr>
          <a:xfrm>
            <a:off x="318423" y="950680"/>
            <a:ext cx="360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 Dataset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83B7359-D060-5C49-8A92-FE03F69BA09E}"/>
              </a:ext>
            </a:extLst>
          </p:cNvPr>
          <p:cNvSpPr/>
          <p:nvPr/>
        </p:nvSpPr>
        <p:spPr>
          <a:xfrm rot="5400000">
            <a:off x="6252722" y="101425"/>
            <a:ext cx="936702" cy="3366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A87D8-B13F-444D-AFBF-A1D4949EC17A}"/>
              </a:ext>
            </a:extLst>
          </p:cNvPr>
          <p:cNvSpPr txBox="1"/>
          <p:nvPr/>
        </p:nvSpPr>
        <p:spPr>
          <a:xfrm>
            <a:off x="4920151" y="946965"/>
            <a:ext cx="360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Testing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0B6FE2-8461-3542-8001-6C1EC395660B}"/>
              </a:ext>
            </a:extLst>
          </p:cNvPr>
          <p:cNvSpPr/>
          <p:nvPr/>
        </p:nvSpPr>
        <p:spPr>
          <a:xfrm>
            <a:off x="7750098" y="2297604"/>
            <a:ext cx="609594" cy="4058747"/>
          </a:xfrm>
          <a:prstGeom prst="rect">
            <a:avLst/>
          </a:prstGeom>
          <a:noFill/>
          <a:ln w="666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601E7-0A2F-0642-802C-7A828FDDF750}"/>
              </a:ext>
            </a:extLst>
          </p:cNvPr>
          <p:cNvSpPr txBox="1"/>
          <p:nvPr/>
        </p:nvSpPr>
        <p:spPr>
          <a:xfrm>
            <a:off x="7883916" y="413709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54634-CE0C-3C43-8D7A-D2BF0DC9A22B}"/>
              </a:ext>
            </a:extLst>
          </p:cNvPr>
          <p:cNvSpPr/>
          <p:nvPr/>
        </p:nvSpPr>
        <p:spPr>
          <a:xfrm>
            <a:off x="5037850" y="2330605"/>
            <a:ext cx="2533828" cy="402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A973D-E9E2-4C41-956D-C0135EC2F15E}"/>
              </a:ext>
            </a:extLst>
          </p:cNvPr>
          <p:cNvSpPr txBox="1"/>
          <p:nvPr/>
        </p:nvSpPr>
        <p:spPr>
          <a:xfrm>
            <a:off x="519841" y="2715256"/>
            <a:ext cx="2605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5000 x 5000</a:t>
            </a:r>
          </a:p>
          <a:p>
            <a:pPr algn="ctr"/>
            <a:r>
              <a:rPr lang="en-US" dirty="0"/>
              <a:t>(rounded diminution size)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59F1A-417C-B94E-9087-5F0AB454F520}"/>
              </a:ext>
            </a:extLst>
          </p:cNvPr>
          <p:cNvSpPr txBox="1"/>
          <p:nvPr/>
        </p:nvSpPr>
        <p:spPr>
          <a:xfrm>
            <a:off x="628650" y="4137099"/>
            <a:ext cx="409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97% Missing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285CA-5804-E645-A9F4-30F05AC7E1F5}"/>
              </a:ext>
            </a:extLst>
          </p:cNvPr>
          <p:cNvSpPr txBox="1"/>
          <p:nvPr/>
        </p:nvSpPr>
        <p:spPr>
          <a:xfrm>
            <a:off x="5014790" y="4434031"/>
            <a:ext cx="2605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50,000 x 5000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(rounded diminution size)</a:t>
            </a:r>
          </a:p>
        </p:txBody>
      </p:sp>
    </p:spTree>
    <p:extLst>
      <p:ext uri="{BB962C8B-B14F-4D97-AF65-F5344CB8AC3E}">
        <p14:creationId xmlns:p14="http://schemas.microsoft.com/office/powerpoint/2010/main" val="989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DDCC1-9806-0648-9E73-025DC891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4" y="1835674"/>
            <a:ext cx="7861300" cy="4064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CE9098-570B-DB4E-84C2-42B44E6B565F}"/>
              </a:ext>
            </a:extLst>
          </p:cNvPr>
          <p:cNvCxnSpPr/>
          <p:nvPr/>
        </p:nvCxnSpPr>
        <p:spPr>
          <a:xfrm>
            <a:off x="1386673" y="3938954"/>
            <a:ext cx="12459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7C7B31-6BC5-104E-8167-4F8C694C37BB}"/>
              </a:ext>
            </a:extLst>
          </p:cNvPr>
          <p:cNvSpPr txBox="1"/>
          <p:nvPr/>
        </p:nvSpPr>
        <p:spPr>
          <a:xfrm>
            <a:off x="1457010" y="3292623"/>
            <a:ext cx="110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1000 selected</a:t>
            </a:r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Dimensionality Reduction 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Autoencoder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A2DB2-B66B-7342-8AFD-10B65A5CBF3C}"/>
              </a:ext>
            </a:extLst>
          </p:cNvPr>
          <p:cNvSpPr/>
          <p:nvPr/>
        </p:nvSpPr>
        <p:spPr>
          <a:xfrm>
            <a:off x="931126" y="3824867"/>
            <a:ext cx="3185067" cy="200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x 1000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2742D26-6D84-D046-9DE3-D9D4DE884ED3}"/>
              </a:ext>
            </a:extLst>
          </p:cNvPr>
          <p:cNvSpPr/>
          <p:nvPr/>
        </p:nvSpPr>
        <p:spPr>
          <a:xfrm>
            <a:off x="4383824" y="4493940"/>
            <a:ext cx="892097" cy="535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2E6E3-29BC-A945-90E2-F9F598C55E0B}"/>
              </a:ext>
            </a:extLst>
          </p:cNvPr>
          <p:cNvSpPr/>
          <p:nvPr/>
        </p:nvSpPr>
        <p:spPr>
          <a:xfrm>
            <a:off x="5566311" y="3832304"/>
            <a:ext cx="995263" cy="2000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x 10</a:t>
            </a:r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372"/>
            <a:ext cx="7886700" cy="1162748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2F103-7309-D347-B479-8F2C19406019}"/>
              </a:ext>
            </a:extLst>
          </p:cNvPr>
          <p:cNvSpPr/>
          <p:nvPr/>
        </p:nvSpPr>
        <p:spPr>
          <a:xfrm>
            <a:off x="1182026" y="2107582"/>
            <a:ext cx="3579542" cy="49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F02B4-E8FC-7C4E-80BB-B3147ABA76F9}"/>
              </a:ext>
            </a:extLst>
          </p:cNvPr>
          <p:cNvSpPr/>
          <p:nvPr/>
        </p:nvSpPr>
        <p:spPr>
          <a:xfrm>
            <a:off x="1182025" y="3010832"/>
            <a:ext cx="3579543" cy="263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Dataset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88BCDF9-E11D-0B4D-AE79-21B60461D360}"/>
              </a:ext>
            </a:extLst>
          </p:cNvPr>
          <p:cNvSpPr/>
          <p:nvPr/>
        </p:nvSpPr>
        <p:spPr>
          <a:xfrm rot="10800000">
            <a:off x="4964368" y="1996228"/>
            <a:ext cx="1021748" cy="38360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CE53D-7A81-6A40-883C-0584397B86BA}"/>
              </a:ext>
            </a:extLst>
          </p:cNvPr>
          <p:cNvSpPr txBox="1"/>
          <p:nvPr/>
        </p:nvSpPr>
        <p:spPr>
          <a:xfrm>
            <a:off x="6188915" y="3591070"/>
            <a:ext cx="17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222</Words>
  <Application>Microsoft Macintosh PowerPoint</Application>
  <PresentationFormat>On-screen Show (4:3)</PresentationFormat>
  <Paragraphs>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Theme</vt:lpstr>
      <vt:lpstr>Vector Representation of sparse data</vt:lpstr>
      <vt:lpstr>What is sparse data?</vt:lpstr>
      <vt:lpstr>Problems with sparse data</vt:lpstr>
      <vt:lpstr>Santander Value Prediction Challenge</vt:lpstr>
      <vt:lpstr>Santander Group Dataset</vt:lpstr>
      <vt:lpstr>Santander Group Dataset</vt:lpstr>
      <vt:lpstr>Feature Selection</vt:lpstr>
      <vt:lpstr>Dimensionality Reduction</vt:lpstr>
      <vt:lpstr>Dimensionality Reduction  </vt:lpstr>
      <vt:lpstr>Encoder Decoder</vt:lpstr>
      <vt:lpstr>PowerPoint Presentation</vt:lpstr>
      <vt:lpstr>Dimensionality Reduction </vt:lpstr>
      <vt:lpstr>PCA vs Autoencoder (Reconstruction Error)</vt:lpstr>
      <vt:lpstr>PCA vs Autoencoder (Linear Regression Performance)</vt:lpstr>
      <vt:lpstr>PCA vs Autoencoder (Random Forest Performance)</vt:lpstr>
      <vt:lpstr>PCA vs Autoencoder (Neural Network Performance)</vt:lpstr>
      <vt:lpstr>PowerPoint Presentation</vt:lpstr>
      <vt:lpstr>Lessons learned</vt:lpstr>
      <vt:lpstr>Questions?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Angelov, Ivelin</cp:lastModifiedBy>
  <cp:revision>33</cp:revision>
  <dcterms:created xsi:type="dcterms:W3CDTF">2017-03-18T16:30:52Z</dcterms:created>
  <dcterms:modified xsi:type="dcterms:W3CDTF">2018-08-15T03:15:36Z</dcterms:modified>
</cp:coreProperties>
</file>