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E3FC-D7E3-488F-AB60-39A2329F576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E3FC-D7E3-488F-AB60-39A2329F576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259CE-0C6C-4439-98DE-98F4F4650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4522" y="1186054"/>
            <a:ext cx="558382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CUBRID Migration Toolkit</a:t>
            </a:r>
            <a:br>
              <a:rPr lang="en-US" altLang="ko-KR" sz="1600"/>
            </a:br>
            <a:r>
              <a:rPr lang="en-US" altLang="ko-KR" sz="1600"/>
              <a:t>(Eclipse Rich Client Platform)</a:t>
            </a:r>
            <a:endParaRPr lang="ko-KR" altLang="en-US" sz="1600"/>
          </a:p>
        </p:txBody>
      </p:sp>
      <p:sp>
        <p:nvSpPr>
          <p:cNvPr id="6" name="Rectangle 5"/>
          <p:cNvSpPr/>
          <p:nvPr/>
        </p:nvSpPr>
        <p:spPr>
          <a:xfrm>
            <a:off x="1907704" y="764704"/>
            <a:ext cx="5915534" cy="1296144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95936" y="790582"/>
            <a:ext cx="171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Migration Tool</a:t>
            </a:r>
            <a:endParaRPr lang="ko-KR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5004048" y="3908672"/>
            <a:ext cx="2717938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Gremlin Server</a:t>
            </a:r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4860032" y="3670552"/>
            <a:ext cx="2952000" cy="792088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15"/>
          <p:cNvSpPr/>
          <p:nvPr/>
        </p:nvSpPr>
        <p:spPr>
          <a:xfrm>
            <a:off x="5004048" y="5445224"/>
            <a:ext cx="2717939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JanusGraph</a:t>
            </a:r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4860030" y="4797152"/>
            <a:ext cx="2963207" cy="117800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Straight Arrow Connector 28"/>
          <p:cNvCxnSpPr>
            <a:cxnSpLocks/>
            <a:stCxn id="14" idx="2"/>
            <a:endCxn id="17" idx="0"/>
          </p:cNvCxnSpPr>
          <p:nvPr/>
        </p:nvCxnSpPr>
        <p:spPr>
          <a:xfrm>
            <a:off x="6336032" y="4462640"/>
            <a:ext cx="5602" cy="33451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/>
          <p:cNvSpPr/>
          <p:nvPr/>
        </p:nvSpPr>
        <p:spPr>
          <a:xfrm>
            <a:off x="2699792" y="4437112"/>
            <a:ext cx="1152128" cy="1224136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CUBRID</a:t>
            </a:r>
            <a:endParaRPr lang="ko-KR" altLang="en-US" sz="110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949F118-D2AD-4FA4-BAA7-36847A97E09B}"/>
              </a:ext>
            </a:extLst>
          </p:cNvPr>
          <p:cNvSpPr/>
          <p:nvPr/>
        </p:nvSpPr>
        <p:spPr>
          <a:xfrm>
            <a:off x="1835696" y="3670552"/>
            <a:ext cx="2819187" cy="2330485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99917A-194C-4CC1-B941-A0D5D80603E2}"/>
              </a:ext>
            </a:extLst>
          </p:cNvPr>
          <p:cNvSpPr txBox="1"/>
          <p:nvPr/>
        </p:nvSpPr>
        <p:spPr>
          <a:xfrm>
            <a:off x="2915816" y="3954542"/>
            <a:ext cx="752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DBMS</a:t>
            </a:r>
            <a:endParaRPr lang="ko-KR" altLang="en-US" sz="1600"/>
          </a:p>
        </p:txBody>
      </p:sp>
      <p:sp>
        <p:nvSpPr>
          <p:cNvPr id="27" name="Rounded Rectangle 15">
            <a:extLst>
              <a:ext uri="{FF2B5EF4-FFF2-40B4-BE49-F238E27FC236}">
                <a16:creationId xmlns:a16="http://schemas.microsoft.com/office/drawing/2014/main" id="{E9064DE6-9AFF-45F2-BFDE-0A7B2D4D0748}"/>
              </a:ext>
            </a:extLst>
          </p:cNvPr>
          <p:cNvSpPr/>
          <p:nvPr/>
        </p:nvSpPr>
        <p:spPr>
          <a:xfrm>
            <a:off x="5004048" y="4941168"/>
            <a:ext cx="2699575" cy="360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TurboGraph++</a:t>
            </a:r>
            <a:endParaRPr lang="ko-KR" altLang="en-US"/>
          </a:p>
        </p:txBody>
      </p:sp>
      <p:sp>
        <p:nvSpPr>
          <p:cNvPr id="30" name="Rounded Rectangle 12">
            <a:extLst>
              <a:ext uri="{FF2B5EF4-FFF2-40B4-BE49-F238E27FC236}">
                <a16:creationId xmlns:a16="http://schemas.microsoft.com/office/drawing/2014/main" id="{9C5D1717-041A-4B5B-8DC0-30D720560A06}"/>
              </a:ext>
            </a:extLst>
          </p:cNvPr>
          <p:cNvSpPr/>
          <p:nvPr/>
        </p:nvSpPr>
        <p:spPr>
          <a:xfrm>
            <a:off x="5004048" y="2852936"/>
            <a:ext cx="2717938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Driver for IITP GDBMS</a:t>
            </a:r>
            <a:endParaRPr lang="ko-KR" alt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CE9155A9-2140-4D2B-BB84-EA9B09ABFD1A}"/>
              </a:ext>
            </a:extLst>
          </p:cNvPr>
          <p:cNvSpPr/>
          <p:nvPr/>
        </p:nvSpPr>
        <p:spPr>
          <a:xfrm>
            <a:off x="4860032" y="2492896"/>
            <a:ext cx="2952000" cy="823328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Straight Arrow Connector 28">
            <a:extLst>
              <a:ext uri="{FF2B5EF4-FFF2-40B4-BE49-F238E27FC236}">
                <a16:creationId xmlns:a16="http://schemas.microsoft.com/office/drawing/2014/main" id="{AFF49DC8-20AA-4604-9770-53618D950CEF}"/>
              </a:ext>
            </a:extLst>
          </p:cNvPr>
          <p:cNvCxnSpPr>
            <a:cxnSpLocks/>
            <a:stCxn id="31" idx="2"/>
            <a:endCxn id="14" idx="0"/>
          </p:cNvCxnSpPr>
          <p:nvPr/>
        </p:nvCxnSpPr>
        <p:spPr>
          <a:xfrm>
            <a:off x="6336032" y="3316224"/>
            <a:ext cx="0" cy="35432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935BA8CF-27A9-49DF-8E84-8486C3564B71}"/>
              </a:ext>
            </a:extLst>
          </p:cNvPr>
          <p:cNvSpPr/>
          <p:nvPr/>
        </p:nvSpPr>
        <p:spPr>
          <a:xfrm>
            <a:off x="1915193" y="6248966"/>
            <a:ext cx="100062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6A4DF4-E062-49B5-8320-6279F7560FB8}"/>
              </a:ext>
            </a:extLst>
          </p:cNvPr>
          <p:cNvSpPr txBox="1"/>
          <p:nvPr/>
        </p:nvSpPr>
        <p:spPr>
          <a:xfrm>
            <a:off x="2999903" y="62895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/>
              <a:t>구현영역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55932D-B5D1-4B3C-BDF4-F3DCBC7A38E6}"/>
              </a:ext>
            </a:extLst>
          </p:cNvPr>
          <p:cNvSpPr txBox="1"/>
          <p:nvPr/>
        </p:nvSpPr>
        <p:spPr>
          <a:xfrm>
            <a:off x="5826289" y="2492896"/>
            <a:ext cx="1049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/>
              <a:t>Interface</a:t>
            </a:r>
            <a:endParaRPr lang="ko-KR" altLang="en-US" sz="1600" b="1"/>
          </a:p>
        </p:txBody>
      </p:sp>
      <p:cxnSp>
        <p:nvCxnSpPr>
          <p:cNvPr id="39" name="Straight Arrow Connector 28">
            <a:extLst>
              <a:ext uri="{FF2B5EF4-FFF2-40B4-BE49-F238E27FC236}">
                <a16:creationId xmlns:a16="http://schemas.microsoft.com/office/drawing/2014/main" id="{742DB62A-2356-4A5B-B53A-D8FCD231198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336032" y="2060848"/>
            <a:ext cx="0" cy="43204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12">
            <a:extLst>
              <a:ext uri="{FF2B5EF4-FFF2-40B4-BE49-F238E27FC236}">
                <a16:creationId xmlns:a16="http://schemas.microsoft.com/office/drawing/2014/main" id="{C907E020-2E75-4E91-B332-4B8594FD5F60}"/>
              </a:ext>
            </a:extLst>
          </p:cNvPr>
          <p:cNvSpPr/>
          <p:nvPr/>
        </p:nvSpPr>
        <p:spPr>
          <a:xfrm>
            <a:off x="1915193" y="2517280"/>
            <a:ext cx="2717938" cy="76656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JDBC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Arrow Connector 28">
            <a:extLst>
              <a:ext uri="{FF2B5EF4-FFF2-40B4-BE49-F238E27FC236}">
                <a16:creationId xmlns:a16="http://schemas.microsoft.com/office/drawing/2014/main" id="{24F1227C-6159-46A3-8FDB-7A6A9626195C}"/>
              </a:ext>
            </a:extLst>
          </p:cNvPr>
          <p:cNvCxnSpPr>
            <a:cxnSpLocks/>
          </p:cNvCxnSpPr>
          <p:nvPr/>
        </p:nvCxnSpPr>
        <p:spPr>
          <a:xfrm>
            <a:off x="3275856" y="2060848"/>
            <a:ext cx="0" cy="43204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8">
            <a:extLst>
              <a:ext uri="{FF2B5EF4-FFF2-40B4-BE49-F238E27FC236}">
                <a16:creationId xmlns:a16="http://schemas.microsoft.com/office/drawing/2014/main" id="{19CC63A8-25BC-4310-B7F8-6260EE8B0CD4}"/>
              </a:ext>
            </a:extLst>
          </p:cNvPr>
          <p:cNvCxnSpPr>
            <a:cxnSpLocks/>
          </p:cNvCxnSpPr>
          <p:nvPr/>
        </p:nvCxnSpPr>
        <p:spPr>
          <a:xfrm>
            <a:off x="3275856" y="3326128"/>
            <a:ext cx="0" cy="35432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26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win777@cubrid.com</dc:creator>
  <cp:lastModifiedBy>마인기</cp:lastModifiedBy>
  <cp:revision>20</cp:revision>
  <dcterms:created xsi:type="dcterms:W3CDTF">2021-10-26T13:10:08Z</dcterms:created>
  <dcterms:modified xsi:type="dcterms:W3CDTF">2021-11-18T05:46:50Z</dcterms:modified>
</cp:coreProperties>
</file>