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4"/>
  </p:notesMasterIdLst>
  <p:handoutMasterIdLst>
    <p:handoutMasterId r:id="rId45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91" r:id="rId32"/>
    <p:sldId id="876" r:id="rId33"/>
    <p:sldId id="877" r:id="rId34"/>
    <p:sldId id="880" r:id="rId35"/>
    <p:sldId id="881" r:id="rId36"/>
    <p:sldId id="879" r:id="rId37"/>
    <p:sldId id="883" r:id="rId38"/>
    <p:sldId id="884" r:id="rId39"/>
    <p:sldId id="886" r:id="rId40"/>
    <p:sldId id="887" r:id="rId41"/>
    <p:sldId id="889" r:id="rId42"/>
    <p:sldId id="890" r:id="rId43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>
      <p:cViewPr varScale="1">
        <p:scale>
          <a:sx n="109" d="100"/>
          <a:sy n="109" d="100"/>
        </p:scale>
        <p:origin x="76" y="128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2.fntdata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font" Target="fonts/font3.fntdata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1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2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3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</a:t>
            </a:r>
            <a:r>
              <a:rPr lang="ko-KR" altLang="en-US" sz="2000" dirty="0"/>
              <a:t>변환기능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24078"/>
              </p:ext>
            </p:extLst>
          </p:nvPr>
        </p:nvGraphicFramePr>
        <p:xfrm>
          <a:off x="395536" y="836712"/>
          <a:ext cx="8291264" cy="159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5877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8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 할 수 있는 기능을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범위 내에서만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변환하는 기능을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 후에 실행 버튼을 누르면 질의창에 변환한 질의가 입력된다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/>
              <a:t>질의변환 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질의변환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16832" y="1514034"/>
            <a:ext cx="529716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976156" y="1514034"/>
            <a:ext cx="8105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4427984" y="1040364"/>
            <a:ext cx="3096344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1105272" y="1040364"/>
            <a:ext cx="188255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552263" y="1026941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08920"/>
            <a:ext cx="238660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변환하고 싶은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25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3724701" y="1500611"/>
            <a:ext cx="7582" cy="1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37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C724DF-9413-4511-8E89-FD83D2C1C42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3724346" y="2996952"/>
            <a:ext cx="355" cy="89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ED651D-3D38-4F31-82DD-5422E9FF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83" y="3890232"/>
            <a:ext cx="4886325" cy="224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846BE9-5170-468D-9456-D38BCB34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4" y="1116272"/>
            <a:ext cx="822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193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30596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2DBED-8B35-433F-8AA7-C7AF734C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3573016"/>
            <a:ext cx="4886325" cy="2241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CA01D7-F337-475F-B650-2E20340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9" y="944296"/>
            <a:ext cx="5000625" cy="2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00C5D7-DDC3-428F-8F80-5904514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12" y="844241"/>
            <a:ext cx="4876800" cy="19487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7D96FE-FCD0-464E-8220-4C79E98F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7" y="847489"/>
            <a:ext cx="1527108" cy="237696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3103373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8"/>
            <a:ext cx="1397498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불러오기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68658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376D1-25EE-4C18-A07F-657EF0E1E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1379713"/>
            <a:ext cx="1049939" cy="1936554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05F2215E-DE00-4F7C-B962-9E18C602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292" y="3093352"/>
            <a:ext cx="1140916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스크립트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21259-8E3C-4BF0-AC02-B9C427332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837" y="1497313"/>
            <a:ext cx="3073791" cy="14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74850E-DAEE-4C0F-90DC-DBEACA6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3" y="3645025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636912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906413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451DF-25B8-440E-A6BA-DD382500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3" y="838845"/>
            <a:ext cx="5642185" cy="17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Output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892E4-50CE-4496-8D3F-A7D9855E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56991"/>
            <a:ext cx="4114800" cy="1512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3F9083-8442-4A66-A60F-FB7C528D9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3356992"/>
            <a:ext cx="4272855" cy="1512168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2" y="5013176"/>
            <a:ext cx="7162562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: Query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실패 했을 경우 자동으로 우측에 표시되며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주황색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활성화 비활성화가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Log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및 실패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저장된다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Time, Type, Text, Duration(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Rows, Result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 된 테이블 형태이다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98" y="5609699"/>
            <a:ext cx="5290354" cy="62761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시 시각화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내용이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업데이트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자세한 설명은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[6.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자세하게 설명되어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C7A8B-71D0-4DAF-8B36-4588E241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356991"/>
            <a:ext cx="2625477" cy="2027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C28FB-72F7-473B-9305-98531B579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85" y="3356992"/>
            <a:ext cx="2941513" cy="20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2F2DAE-14F5-4954-8131-6A3B3AB0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8139"/>
            <a:ext cx="3886162" cy="216944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333187" y="3250887"/>
            <a:ext cx="254893" cy="648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42900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467971" y="1439942"/>
            <a:ext cx="2983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11F421-BA10-40DD-A096-C4C6A205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42573"/>
            <a:ext cx="3896506" cy="27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24878"/>
              </p:ext>
            </p:extLst>
          </p:nvPr>
        </p:nvGraphicFramePr>
        <p:xfrm>
          <a:off x="395536" y="824070"/>
          <a:ext cx="8291264" cy="550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Edge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디자인 변경 뷰를 통해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범위를 선택하여 변경 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8456"/>
              </p:ext>
            </p:extLst>
          </p:nvPr>
        </p:nvGraphicFramePr>
        <p:xfrm>
          <a:off x="395536" y="620688"/>
          <a:ext cx="8291265" cy="2592289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54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19685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  <a:tr h="161418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- 2-1 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 내용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묶음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- 3.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탐색기 관련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동일하게 사용하도록      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기능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기능으로 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- 6-8.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 뷰 설정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(Text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 관련 사항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Icon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변경으로 인한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8206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DED05-B3FD-4C61-B770-B9EB39CD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" y="839734"/>
            <a:ext cx="5442197" cy="29920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331640" y="1485030"/>
            <a:ext cx="374441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00192" y="908720"/>
            <a:ext cx="2304259" cy="2750294"/>
            <a:chOff x="5904428" y="899081"/>
            <a:chExt cx="2700016" cy="3105984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28" y="899081"/>
              <a:ext cx="2555998" cy="3105984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2156" y="1811917"/>
              <a:ext cx="324250" cy="458607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30264" y="2777139"/>
              <a:ext cx="288031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2156" y="2270524"/>
              <a:ext cx="324250" cy="458607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2156" y="1031965"/>
              <a:ext cx="324250" cy="458607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43336" y="3565536"/>
              <a:ext cx="288030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12157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43337" y="3137179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2" y="10755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2" y="14521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2" y="1870956"/>
              <a:ext cx="2155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1" y="232776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2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3" y="314097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94E5CAD-6E66-4336-ADC9-59C84FF265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3171" y="869044"/>
            <a:ext cx="5442197" cy="29920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3FA9FE-36FB-4EE8-AA5A-111014AB8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23" y="838168"/>
            <a:ext cx="4629026" cy="28692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62802" y="2177738"/>
            <a:ext cx="216024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0C9D79-783C-43D2-8AFC-A7116E598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0" y="846004"/>
            <a:ext cx="3696965" cy="27348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95535" y="2348880"/>
            <a:ext cx="21602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F929E-EBC1-4C41-8A0F-21A2731C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707" y="3232721"/>
            <a:ext cx="3550677" cy="2318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041B04-41AD-4F3D-A20C-EE1D99482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46" y="1022342"/>
            <a:ext cx="3527537" cy="21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6-7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B6538-EC68-4090-9019-0F05BCF4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855727"/>
            <a:ext cx="3744416" cy="2069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5DE04-2390-4F1E-A670-3BAEF719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2973205"/>
            <a:ext cx="3672408" cy="1996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5DAC1A-4058-45FC-8D72-64307DE09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61" y="846004"/>
            <a:ext cx="1890227" cy="2037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A10DEE-46F1-489B-B4C9-D58130BA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51" y="2985485"/>
            <a:ext cx="1924737" cy="20370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F6947-8A04-4BCD-8296-123A651C1DE4}"/>
              </a:ext>
            </a:extLst>
          </p:cNvPr>
          <p:cNvSpPr/>
          <p:nvPr/>
        </p:nvSpPr>
        <p:spPr>
          <a:xfrm>
            <a:off x="1191499" y="1323006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0871-ED5A-4118-86FC-55E40B8AF50E}"/>
              </a:ext>
            </a:extLst>
          </p:cNvPr>
          <p:cNvSpPr/>
          <p:nvPr/>
        </p:nvSpPr>
        <p:spPr>
          <a:xfrm>
            <a:off x="1214748" y="3464669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6-8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2" y="3861048"/>
            <a:ext cx="6723127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2AEB19-EE73-4F88-8AD6-3DD43E7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883915"/>
            <a:ext cx="4876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94700"/>
              </p:ext>
            </p:extLst>
          </p:nvPr>
        </p:nvGraphicFramePr>
        <p:xfrm>
          <a:off x="395536" y="824070"/>
          <a:ext cx="8291264" cy="1422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통해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종류를 검색하여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위해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3861048"/>
            <a:ext cx="3107930" cy="238003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또는 복수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D35D94-64DB-4428-B417-FF06B1EB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" y="846004"/>
            <a:ext cx="4772348" cy="17909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D318C-5369-4330-A86A-B6AAC2323C90}"/>
              </a:ext>
            </a:extLst>
          </p:cNvPr>
          <p:cNvSpPr/>
          <p:nvPr/>
        </p:nvSpPr>
        <p:spPr>
          <a:xfrm>
            <a:off x="2123727" y="1513020"/>
            <a:ext cx="507931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B9CB5-C0E5-45C0-9396-E952FDB2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908720"/>
            <a:ext cx="2016224" cy="25251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2C8A5B-BB14-4981-9416-AD76A2CA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0" y="3725582"/>
            <a:ext cx="2439603" cy="299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18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CA638E7-34CB-4CFE-867B-9262613C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232" y="3723276"/>
            <a:ext cx="2377952" cy="2998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59266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77892"/>
              </p:ext>
            </p:extLst>
          </p:nvPr>
        </p:nvGraphicFramePr>
        <p:xfrm>
          <a:off x="395536" y="908720"/>
          <a:ext cx="8291264" cy="181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 (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변환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output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Log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창이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상단에서 변환 기능은 상단에 위치하고 질의창은 하단에 위치한다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오른쪽에 표시되며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 비활성화가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다지인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왼쪽에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위치하며 </a:t>
                      </a:r>
                      <a:endParaRPr lang="en-US" altLang="ko-KR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오른쪽은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설정이 위치한다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50DD68-BC78-463E-9557-0603814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856842"/>
            <a:ext cx="8291264" cy="5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61D68EF-5E84-4667-9D72-B16D74AD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8" y="3645571"/>
            <a:ext cx="1527108" cy="2376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494A5-1655-469F-B709-D011A8F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8" y="835463"/>
            <a:ext cx="1474600" cy="2376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AD1B36-35CF-4D39-B96D-040821D5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25" y="830846"/>
            <a:ext cx="1488096" cy="203957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2022342" y="1854116"/>
            <a:ext cx="852294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9641555">
            <a:off x="2070217" y="3271203"/>
            <a:ext cx="884259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79" y="3478359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2129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263" y="3768864"/>
            <a:ext cx="3106035" cy="2253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C3807-3225-407E-8A03-DFF00E746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03" y="1235564"/>
            <a:ext cx="866770" cy="1669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EE0328-F7B0-4B3B-ACB1-18A326702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119" y="2126091"/>
            <a:ext cx="1113320" cy="13842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A6F1E7-DAE6-42E4-AF83-E54745476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595" y="4149080"/>
            <a:ext cx="907125" cy="17090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EFEFABE-F600-4A31-BE87-DE61D0C3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5" y="3690500"/>
            <a:ext cx="1472885" cy="23320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FA5128-444D-4356-A502-59DC8DB7F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79" y="163866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5796136" y="2197705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46C4D9-77E2-44A5-98F0-DA190D51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6739"/>
            <a:ext cx="1954560" cy="2805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E30305-7423-4E3A-B5BD-1362F4FA1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7" y="1814383"/>
            <a:ext cx="276190" cy="2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71C5F4-D534-452F-95DE-C5A375F0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35" y="942498"/>
            <a:ext cx="1954561" cy="282952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377684-1216-49BE-A7BC-6055ED718775}"/>
              </a:ext>
            </a:extLst>
          </p:cNvPr>
          <p:cNvSpPr/>
          <p:nvPr/>
        </p:nvSpPr>
        <p:spPr>
          <a:xfrm>
            <a:off x="2603986" y="2125697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23DFA0-5182-4D7A-98EB-BC22A69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96" y="867070"/>
            <a:ext cx="1954560" cy="28052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963B4-6FC2-4FD8-B926-2882F3F64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9" y="1856546"/>
            <a:ext cx="254849" cy="2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87314</TotalTime>
  <Words>2474</Words>
  <Application>Microsoft Office PowerPoint</Application>
  <PresentationFormat>화면 슬라이드 쇼(4:3)</PresentationFormat>
  <Paragraphs>533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맑은 고딕</vt:lpstr>
      <vt:lpstr>굴림</vt:lpstr>
      <vt:lpstr>나눔고딕</vt:lpstr>
      <vt:lpstr>Arial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질의변환기능</vt:lpstr>
      <vt:lpstr>4. 질의변환 기능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2229</cp:revision>
  <dcterms:created xsi:type="dcterms:W3CDTF">2007-04-17T12:18:50Z</dcterms:created>
  <dcterms:modified xsi:type="dcterms:W3CDTF">2021-12-03T06:21:43Z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