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9A4F-C43A-427E-86C5-F1CFAB2F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5C829-BB10-4A3A-A46C-CEA9368A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8148-F54E-4D2B-95A4-88EBCB40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F0CCC-9664-46A3-B9A4-CA20CEB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98206-42D7-4F8B-AF43-E15A7CED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EEDE-12B6-427F-AC6D-9CD99B3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D0E5D-E560-497B-9D90-1FB2B598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81AED-6FA2-41F7-8A0A-AA33FD1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26D44-8E70-483A-8B45-BD4F9C58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3BDE5-EEE4-4751-B18E-28255C25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648F9-5FB2-4168-9520-E2FABF43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54AF-9943-4472-8013-491AFE01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5FFB-A4FE-40F2-AC74-45225398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009A9-1445-42BE-BCE9-93E85910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0BA7C-69F5-49F8-AEF9-559D710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5D3B-D631-4A90-A22D-B2E2025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8CC23-2C68-481B-96C9-43AF235A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E1EB2-C305-4C2D-B345-981E324C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ED6BE-D242-4AC3-B8B5-C24011E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2B61-F7AE-4135-B600-8FA3D15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7389-FA83-4785-BBB4-A151E1E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DAADF-9797-49C4-9495-1C0F5651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0B41D-D2E0-4A0F-88D8-D4106D8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7AEA9-45E2-4374-B15A-F3FF547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B7813-3FBB-41AF-B257-793B48C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17E1-76A0-4335-9E18-C953914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009A-9C85-43FF-9B28-30A5AC0A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5CA3B-099A-4098-8AA9-05F5B18B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3FBAC-6853-4CA8-8DB0-8284730D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2F0D9-1D81-48C3-95F8-15E589A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17D9D-7B4C-463C-B61F-97A132E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36B4-C296-443F-9A03-C183F645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C470B-A55B-4262-B18D-CCC7B7C6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55C83-2190-4F1F-9D04-F6E76861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3E5EC-D924-4B6F-9029-E1A0D8E2F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9A27F-057F-4A32-A32C-34555C8E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B7519-B18E-4ED8-8316-12CCB76E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07F25-022B-4BD3-BCB6-A3B49EE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0D0BE-27B0-43AA-B723-3253051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3CB9-D447-4AEA-95AA-003C532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9473D-5EB8-46AC-8401-5CA2485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A11A8C-B325-4898-AB2E-F0CE0B1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6A051-DF79-4D54-B03F-D4A080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D31B5-75C5-4EE2-94AB-0F7AA7A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38723-E25D-4D95-AE05-522CCBC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9C78E-1A7E-42BA-816F-4BA75B5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6FC38-0F5C-468F-A701-62486751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5C770-7A0D-461C-A3B7-298B3E39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82D4-277A-4B1C-8608-6DC4466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900EF-E3BF-4220-8685-A7E8A136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CD976-4A44-4DFE-8C4E-47E9D85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13356-0CA9-45AE-823C-21ACECFE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917E-EC54-43A3-BF98-8D7A57AF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3EA3C-7B89-4E93-9DFC-632615800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034A9-F441-437C-9873-3ABFD247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3CB61-460C-47B0-A5A4-DE06E90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D6B2-E9C1-4C08-A0BE-DE75E871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105E9-6351-4C00-A431-B709EDF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BC82C-6732-4F22-BC74-BF8FFF86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65131-8DB8-4EF1-B208-CB76D34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B584-827E-401D-AEC4-F1B9EF7C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1C21-134E-40EB-8D47-CF3E42B81BA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F703F-3C26-4361-BEDC-267A7CCAA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D065D-CAE7-483D-AE2D-3D94991BF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6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DD4990-701E-4750-BD5C-022C7A5C8F6F}"/>
              </a:ext>
            </a:extLst>
          </p:cNvPr>
          <p:cNvSpPr/>
          <p:nvPr/>
        </p:nvSpPr>
        <p:spPr>
          <a:xfrm>
            <a:off x="4454678" y="1884042"/>
            <a:ext cx="2319974" cy="91630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482CAC-E485-492A-AA8D-FE84A282914A}"/>
              </a:ext>
            </a:extLst>
          </p:cNvPr>
          <p:cNvSpPr/>
          <p:nvPr/>
        </p:nvSpPr>
        <p:spPr>
          <a:xfrm>
            <a:off x="4454679" y="3248024"/>
            <a:ext cx="1350334" cy="19050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7628D-3770-47E1-8E1D-118BAFBEFE15}"/>
              </a:ext>
            </a:extLst>
          </p:cNvPr>
          <p:cNvSpPr/>
          <p:nvPr/>
        </p:nvSpPr>
        <p:spPr>
          <a:xfrm>
            <a:off x="752475" y="361950"/>
            <a:ext cx="6115050" cy="11811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Visualization Tool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E7608D-DCE3-49DE-979C-7FEFBAC43AB1}"/>
              </a:ext>
            </a:extLst>
          </p:cNvPr>
          <p:cNvSpPr/>
          <p:nvPr/>
        </p:nvSpPr>
        <p:spPr>
          <a:xfrm>
            <a:off x="876300" y="733426"/>
            <a:ext cx="5791200" cy="7334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DBeaver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Eclipse RCP (Rich Client Platform)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D9E4-9446-4FC6-AAAC-A050275C3F92}"/>
              </a:ext>
            </a:extLst>
          </p:cNvPr>
          <p:cNvSpPr/>
          <p:nvPr/>
        </p:nvSpPr>
        <p:spPr>
          <a:xfrm>
            <a:off x="4581524" y="938213"/>
            <a:ext cx="1800225" cy="4000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Library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43CE37-E919-403A-95D5-C0F454E17548}"/>
              </a:ext>
            </a:extLst>
          </p:cNvPr>
          <p:cNvSpPr/>
          <p:nvPr/>
        </p:nvSpPr>
        <p:spPr>
          <a:xfrm>
            <a:off x="4562472" y="2101214"/>
            <a:ext cx="1139229" cy="49829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56575-4577-4C96-A9FE-DF9798392148}"/>
              </a:ext>
            </a:extLst>
          </p:cNvPr>
          <p:cNvSpPr/>
          <p:nvPr/>
        </p:nvSpPr>
        <p:spPr>
          <a:xfrm>
            <a:off x="752476" y="1790701"/>
            <a:ext cx="3489584" cy="11811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0A1098-B58C-4E6A-87E7-0B52A837BA9D}"/>
              </a:ext>
            </a:extLst>
          </p:cNvPr>
          <p:cNvSpPr/>
          <p:nvPr/>
        </p:nvSpPr>
        <p:spPr>
          <a:xfrm>
            <a:off x="819150" y="2266950"/>
            <a:ext cx="3293121" cy="59055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 for IITP GDBMS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80426-F674-47F3-99D5-B757E9B477F6}"/>
              </a:ext>
            </a:extLst>
          </p:cNvPr>
          <p:cNvSpPr/>
          <p:nvPr/>
        </p:nvSpPr>
        <p:spPr>
          <a:xfrm>
            <a:off x="752475" y="3248024"/>
            <a:ext cx="3483761" cy="89535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F15FA3-57EE-4182-A244-0F0D1A308F23}"/>
              </a:ext>
            </a:extLst>
          </p:cNvPr>
          <p:cNvSpPr/>
          <p:nvPr/>
        </p:nvSpPr>
        <p:spPr>
          <a:xfrm>
            <a:off x="819150" y="3505200"/>
            <a:ext cx="1848267" cy="476250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Gremlin-Server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22E9CDF-2A15-4962-9119-878AF52DA23D}"/>
              </a:ext>
            </a:extLst>
          </p:cNvPr>
          <p:cNvSpPr/>
          <p:nvPr/>
        </p:nvSpPr>
        <p:spPr>
          <a:xfrm>
            <a:off x="4562473" y="3333744"/>
            <a:ext cx="11392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C1E1C4-0CB7-4372-AA47-23D97D5F98C9}"/>
              </a:ext>
            </a:extLst>
          </p:cNvPr>
          <p:cNvSpPr/>
          <p:nvPr/>
        </p:nvSpPr>
        <p:spPr>
          <a:xfrm>
            <a:off x="745332" y="4467223"/>
            <a:ext cx="1993414" cy="89535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FB2248-6C1E-4269-8188-1AD78A4EA3C1}"/>
              </a:ext>
            </a:extLst>
          </p:cNvPr>
          <p:cNvSpPr/>
          <p:nvPr/>
        </p:nvSpPr>
        <p:spPr>
          <a:xfrm>
            <a:off x="5886818" y="2074056"/>
            <a:ext cx="840207" cy="5238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E71699-614A-418E-9C6A-63A0315DC8CB}"/>
              </a:ext>
            </a:extLst>
          </p:cNvPr>
          <p:cNvSpPr/>
          <p:nvPr/>
        </p:nvSpPr>
        <p:spPr>
          <a:xfrm>
            <a:off x="4562474" y="4225286"/>
            <a:ext cx="11308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98CF0D-8DB6-4BB6-B40D-D2A5A9026CF3}"/>
              </a:ext>
            </a:extLst>
          </p:cNvPr>
          <p:cNvSpPr/>
          <p:nvPr/>
        </p:nvSpPr>
        <p:spPr>
          <a:xfrm>
            <a:off x="4562475" y="4719633"/>
            <a:ext cx="1130830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OrientDB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04481E-638F-4042-A7DE-8588D842E6AC}"/>
              </a:ext>
            </a:extLst>
          </p:cNvPr>
          <p:cNvSpPr/>
          <p:nvPr/>
        </p:nvSpPr>
        <p:spPr>
          <a:xfrm>
            <a:off x="4562474" y="3760463"/>
            <a:ext cx="1130828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9E076C-4C39-42D0-811C-7279232DEE8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 flipH="1">
            <a:off x="5129846" y="2599511"/>
            <a:ext cx="2241" cy="6485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767FE3-81CE-4E99-8F7D-D5C03D69D0EB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6306922" y="2597931"/>
            <a:ext cx="1" cy="6500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B13AE7-9AEC-4C3F-9A11-385A9872359B}"/>
              </a:ext>
            </a:extLst>
          </p:cNvPr>
          <p:cNvSpPr/>
          <p:nvPr/>
        </p:nvSpPr>
        <p:spPr>
          <a:xfrm>
            <a:off x="2943225" y="3505198"/>
            <a:ext cx="1167800" cy="4762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 JAVA API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24469B4-3124-488B-903B-6847686F20D4}"/>
              </a:ext>
            </a:extLst>
          </p:cNvPr>
          <p:cNvSpPr/>
          <p:nvPr/>
        </p:nvSpPr>
        <p:spPr>
          <a:xfrm>
            <a:off x="5886819" y="3248024"/>
            <a:ext cx="840207" cy="19050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5E13E9-47BC-45B3-B9BD-93011D555169}"/>
              </a:ext>
            </a:extLst>
          </p:cNvPr>
          <p:cNvSpPr/>
          <p:nvPr/>
        </p:nvSpPr>
        <p:spPr>
          <a:xfrm>
            <a:off x="4376690" y="1790701"/>
            <a:ext cx="2490835" cy="356234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381D8B-CCFE-46D5-AEF9-F61A5753F5BF}"/>
              </a:ext>
            </a:extLst>
          </p:cNvPr>
          <p:cNvSpPr/>
          <p:nvPr/>
        </p:nvSpPr>
        <p:spPr>
          <a:xfrm>
            <a:off x="819151" y="4543428"/>
            <a:ext cx="1853965" cy="314320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Janus Graph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BB32568-A1BF-43AC-B71C-EB09253171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7268" y="1543050"/>
            <a:ext cx="0" cy="24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F21CF54-C395-4F0D-8BBA-4F8B9FBE98C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42039" y="2971801"/>
            <a:ext cx="1245" cy="533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1DA21D-EFEE-4C03-BCAA-AC9DD39822C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22053" y="2971801"/>
            <a:ext cx="5072" cy="5333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ED7E41C-7EAB-47E5-B137-A476A5807E33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742039" y="3981450"/>
            <a:ext cx="1245" cy="485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90BE80-ED93-4DBA-8D5C-945CD9999085}"/>
              </a:ext>
            </a:extLst>
          </p:cNvPr>
          <p:cNvSpPr/>
          <p:nvPr/>
        </p:nvSpPr>
        <p:spPr>
          <a:xfrm>
            <a:off x="2828925" y="4457697"/>
            <a:ext cx="1407266" cy="8953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0407FF8-2D0A-40EC-8355-2103D7A7E888}"/>
              </a:ext>
            </a:extLst>
          </p:cNvPr>
          <p:cNvSpPr/>
          <p:nvPr/>
        </p:nvSpPr>
        <p:spPr>
          <a:xfrm>
            <a:off x="819151" y="4953008"/>
            <a:ext cx="1853965" cy="314319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++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16B7808-9F5F-46DE-B78D-1C3585300F3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622108" y="1543050"/>
            <a:ext cx="0" cy="2476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8838D01-AAEA-446C-A870-9F963246159A}"/>
              </a:ext>
            </a:extLst>
          </p:cNvPr>
          <p:cNvSpPr/>
          <p:nvPr/>
        </p:nvSpPr>
        <p:spPr>
          <a:xfrm>
            <a:off x="2943225" y="4533899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157BF10-8C84-43E6-97B4-01AFE64C5AA8}"/>
              </a:ext>
            </a:extLst>
          </p:cNvPr>
          <p:cNvSpPr/>
          <p:nvPr/>
        </p:nvSpPr>
        <p:spPr>
          <a:xfrm>
            <a:off x="2943225" y="4933951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EB4FC5C-74EC-4115-89D7-DE74FAB313C1}"/>
              </a:ext>
            </a:extLst>
          </p:cNvPr>
          <p:cNvCxnSpPr>
            <a:cxnSpLocks/>
            <a:stCxn id="39" idx="2"/>
            <a:endCxn id="94" idx="0"/>
          </p:cNvCxnSpPr>
          <p:nvPr/>
        </p:nvCxnSpPr>
        <p:spPr>
          <a:xfrm>
            <a:off x="3527125" y="3981449"/>
            <a:ext cx="5433" cy="4762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7767DC5-BF3C-40A4-9F75-3764B81A3B6D}"/>
              </a:ext>
            </a:extLst>
          </p:cNvPr>
          <p:cNvSpPr/>
          <p:nvPr/>
        </p:nvSpPr>
        <p:spPr>
          <a:xfrm>
            <a:off x="745332" y="5514974"/>
            <a:ext cx="828675" cy="26669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4BABBCD-E8A4-4602-9189-317A8C3F8FCD}"/>
              </a:ext>
            </a:extLst>
          </p:cNvPr>
          <p:cNvSpPr txBox="1"/>
          <p:nvPr/>
        </p:nvSpPr>
        <p:spPr>
          <a:xfrm>
            <a:off x="1628774" y="5522116"/>
            <a:ext cx="103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구현영역</a:t>
            </a:r>
          </a:p>
        </p:txBody>
      </p:sp>
    </p:spTree>
    <p:extLst>
      <p:ext uri="{BB962C8B-B14F-4D97-AF65-F5344CB8AC3E}">
        <p14:creationId xmlns:p14="http://schemas.microsoft.com/office/powerpoint/2010/main" val="9674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메뉴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DB538D-374A-495A-8AA4-4A81EECA5CE8}"/>
              </a:ext>
            </a:extLst>
          </p:cNvPr>
          <p:cNvSpPr/>
          <p:nvPr/>
        </p:nvSpPr>
        <p:spPr>
          <a:xfrm>
            <a:off x="606830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완료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B3EF79-3791-4778-B253-9AD648A14042}"/>
              </a:ext>
            </a:extLst>
          </p:cNvPr>
          <p:cNvSpPr/>
          <p:nvPr/>
        </p:nvSpPr>
        <p:spPr>
          <a:xfrm>
            <a:off x="2884518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B09107-5D76-4DBF-B376-74B0059941C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1088968" y="2166850"/>
            <a:ext cx="1138843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99D496-9506-41B9-9DF9-C80BD674AFA6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2227811" y="2166850"/>
            <a:ext cx="1138845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FD88DA-FEB8-4EDE-8A55-895D3B18F993}"/>
              </a:ext>
            </a:extLst>
          </p:cNvPr>
          <p:cNvSpPr/>
          <p:nvPr/>
        </p:nvSpPr>
        <p:spPr>
          <a:xfrm>
            <a:off x="606828" y="3635434"/>
            <a:ext cx="964277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창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BF0475-06C0-4D63-B1BB-CDD6708D480E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flipH="1">
            <a:off x="1088967" y="3222567"/>
            <a:ext cx="1" cy="41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4A9FB9-DC2D-4049-AEE7-D7C130FC38C3}"/>
              </a:ext>
            </a:extLst>
          </p:cNvPr>
          <p:cNvSpPr/>
          <p:nvPr/>
        </p:nvSpPr>
        <p:spPr>
          <a:xfrm>
            <a:off x="1745673" y="256170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91CFEF-E6C6-4443-9F4F-033C278CF373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2227811" y="2166850"/>
            <a:ext cx="0" cy="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7A7521-1C1E-4D09-A9DF-D9EF871B5A4C}"/>
              </a:ext>
            </a:extLst>
          </p:cNvPr>
          <p:cNvSpPr/>
          <p:nvPr/>
        </p:nvSpPr>
        <p:spPr>
          <a:xfrm>
            <a:off x="1745673" y="3635434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197485C-FDEE-4B33-B034-8ABB0C7A4FE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2227811" y="3218413"/>
            <a:ext cx="0" cy="4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EE41AE-1E6F-45AB-B574-C4847764127D}"/>
              </a:ext>
            </a:extLst>
          </p:cNvPr>
          <p:cNvCxnSpPr>
            <a:cxnSpLocks/>
            <a:stCxn id="45" idx="2"/>
            <a:endCxn id="72" idx="0"/>
          </p:cNvCxnSpPr>
          <p:nvPr/>
        </p:nvCxnSpPr>
        <p:spPr>
          <a:xfrm flipH="1">
            <a:off x="3366654" y="3222567"/>
            <a:ext cx="2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995BC4-58BD-4512-8D7B-49706D48712E}"/>
              </a:ext>
            </a:extLst>
          </p:cNvPr>
          <p:cNvSpPr/>
          <p:nvPr/>
        </p:nvSpPr>
        <p:spPr>
          <a:xfrm>
            <a:off x="2884516" y="362157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36848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1FA68A9-4863-4417-A94F-1BF0D6C6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9" y="1132724"/>
            <a:ext cx="2864485" cy="2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질의창에서 질의 실행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Driver for IITP GDBMS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AA6C8B-D9DA-461D-A146-E42ECB94ADD4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>
            <a:off x="2227811" y="216685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8ABD9-4903-4476-9E4A-9C6C738180B8}"/>
              </a:ext>
            </a:extLst>
          </p:cNvPr>
          <p:cNvSpPr/>
          <p:nvPr/>
        </p:nvSpPr>
        <p:spPr>
          <a:xfrm>
            <a:off x="606829" y="265868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UI 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FA38D0-C28C-4D93-86A2-67D1B65F9A65}"/>
              </a:ext>
            </a:extLst>
          </p:cNvPr>
          <p:cNvSpPr/>
          <p:nvPr/>
        </p:nvSpPr>
        <p:spPr>
          <a:xfrm>
            <a:off x="606829" y="380722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결과 표시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3A1E05-7110-4BC9-A11C-DC9A7783F75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227811" y="331539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785B0A-A994-439D-8E3E-342A7689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15" y="1820398"/>
            <a:ext cx="4076700" cy="235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2D4D74-5C18-4109-879A-1A2F250A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2" y="1820398"/>
            <a:ext cx="4048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85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서태환</dc:creator>
  <cp:lastModifiedBy>서태환</cp:lastModifiedBy>
  <cp:revision>6</cp:revision>
  <dcterms:created xsi:type="dcterms:W3CDTF">2021-10-27T06:20:33Z</dcterms:created>
  <dcterms:modified xsi:type="dcterms:W3CDTF">2021-12-10T06:31:18Z</dcterms:modified>
</cp:coreProperties>
</file>