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36"/>
  </p:notesMasterIdLst>
  <p:handoutMasterIdLst>
    <p:handoutMasterId r:id="rId37"/>
  </p:handoutMasterIdLst>
  <p:sldIdLst>
    <p:sldId id="487" r:id="rId15"/>
    <p:sldId id="857" r:id="rId16"/>
    <p:sldId id="858" r:id="rId17"/>
    <p:sldId id="859" r:id="rId18"/>
    <p:sldId id="861" r:id="rId19"/>
    <p:sldId id="862" r:id="rId20"/>
    <p:sldId id="863" r:id="rId21"/>
    <p:sldId id="865" r:id="rId22"/>
    <p:sldId id="866" r:id="rId23"/>
    <p:sldId id="874" r:id="rId24"/>
    <p:sldId id="875" r:id="rId25"/>
    <p:sldId id="870" r:id="rId26"/>
    <p:sldId id="867" r:id="rId27"/>
    <p:sldId id="869" r:id="rId28"/>
    <p:sldId id="871" r:id="rId29"/>
    <p:sldId id="872" r:id="rId30"/>
    <p:sldId id="876" r:id="rId31"/>
    <p:sldId id="877" r:id="rId32"/>
    <p:sldId id="880" r:id="rId33"/>
    <p:sldId id="881" r:id="rId34"/>
    <p:sldId id="879" r:id="rId35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 varScale="1">
        <p:scale>
          <a:sx n="140" d="100"/>
          <a:sy n="140" d="100"/>
        </p:scale>
        <p:origin x="2364" y="114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font" Target="fonts/font2.fntdata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6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4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76539"/>
              </p:ext>
            </p:extLst>
          </p:nvPr>
        </p:nvGraphicFramePr>
        <p:xfrm>
          <a:off x="395536" y="908720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452482" y="1514034"/>
            <a:ext cx="33130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260140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199056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2708920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18658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 자동완성기능이 팝업 형태로 보여주고 선택시 입력이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5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/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(Default load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141553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95333"/>
              </p:ext>
            </p:extLst>
          </p:nvPr>
        </p:nvGraphicFramePr>
        <p:xfrm>
          <a:off x="395536" y="908720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5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879813" y="2708920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/>
              <a:t>시각화뷰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30671"/>
              </p:ext>
            </p:extLst>
          </p:nvPr>
        </p:nvGraphicFramePr>
        <p:xfrm>
          <a:off x="395536" y="824070"/>
          <a:ext cx="8291264" cy="573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6494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범위를 선택하여 색상을 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44594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팝업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메뉴를 통해 색상 변경 선택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 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색상을 선택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Lable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288427" cy="308090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6" y="4288879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C18222C0-4188-46BA-8647-A867C309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37112"/>
            <a:ext cx="5288426" cy="1521807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및 위치변경을 취소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할수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선택 시 선택영역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결과에서 삭제 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16293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288427" cy="308090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6" y="4288879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C18222C0-4188-46BA-8647-A867C309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37112"/>
            <a:ext cx="5288426" cy="1521807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및 위치변경을 취소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할수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선택 시 선택영역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결과에서 삭제 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338935" cy="311033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432895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A290728-F9BA-4BF9-BF80-B2348BC9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365103"/>
            <a:ext cx="5976664" cy="159381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메뉴에 포함 되는 기능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185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0984"/>
              </p:ext>
            </p:extLst>
          </p:nvPr>
        </p:nvGraphicFramePr>
        <p:xfrm>
          <a:off x="395536" y="908720"/>
          <a:ext cx="8291264" cy="164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-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결과창</a:t>
                      </a:r>
                      <a:endParaRPr lang="ko-KR" altLang="en-US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Setting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개수등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3434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E895F-A4DC-4F53-9421-8C02757F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66738"/>
            <a:ext cx="8435280" cy="5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56DC37-3C11-4F78-874B-3FA779CA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27" y="3726324"/>
            <a:ext cx="3083049" cy="1917177"/>
          </a:xfrm>
          <a:prstGeom prst="rect">
            <a:avLst/>
          </a:prstGeom>
        </p:spPr>
      </p:pic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651ED2A-2752-402F-BE89-A71F1F0D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그림에 추가 적으로 설명이 필요한 것을 기입한다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 경우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84395</TotalTime>
  <Words>1512</Words>
  <Application>Microsoft Office PowerPoint</Application>
  <PresentationFormat>화면 슬라이드 쇼(4:3)</PresentationFormat>
  <Paragraphs>359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질의창</vt:lpstr>
      <vt:lpstr>5. 질의창</vt:lpstr>
      <vt:lpstr>5. 질의창</vt:lpstr>
      <vt:lpstr>6. 결과</vt:lpstr>
      <vt:lpstr>6. 결과</vt:lpstr>
      <vt:lpstr>6. 결과</vt:lpstr>
      <vt:lpstr>6. 시각화뷰</vt:lpstr>
      <vt:lpstr>6. 시각화 뷰</vt:lpstr>
      <vt:lpstr>6. 시각화 뷰</vt:lpstr>
      <vt:lpstr>6.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2134</cp:revision>
  <dcterms:created xsi:type="dcterms:W3CDTF">2007-04-17T12:18:50Z</dcterms:created>
  <dcterms:modified xsi:type="dcterms:W3CDTF">2021-11-12T01:26:13Z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