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18"/>
  </p:notesMasterIdLst>
  <p:handoutMasterIdLst>
    <p:handoutMasterId r:id="rId19"/>
  </p:handoutMasterIdLst>
  <p:sldIdLst>
    <p:sldId id="487" r:id="rId6"/>
    <p:sldId id="762" r:id="rId7"/>
    <p:sldId id="768" r:id="rId8"/>
    <p:sldId id="745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고딕 Bold" panose="020D0804000000000000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0000"/>
    <a:srgbClr val="00642D"/>
    <a:srgbClr val="F4E2E2"/>
    <a:srgbClr val="FAF8A6"/>
    <a:srgbClr val="FF3B3B"/>
    <a:srgbClr val="F5BBBB"/>
    <a:srgbClr val="FF99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89397" autoAdjust="0"/>
  </p:normalViewPr>
  <p:slideViewPr>
    <p:cSldViewPr>
      <p:cViewPr varScale="1">
        <p:scale>
          <a:sx n="101" d="100"/>
          <a:sy n="101" d="100"/>
        </p:scale>
        <p:origin x="126" y="1416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94" y="8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2018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220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7"/>
            <a:ext cx="8472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나눔고딕" pitchFamily="50" charset="-127"/>
                <a:ea typeface="나눔고딕" pitchFamily="50" charset="-127"/>
              </a:rPr>
              <a:t>연결탐색기 </a:t>
            </a:r>
            <a:r>
              <a:rPr lang="en-US" altLang="ko-KR" sz="4400" b="1" dirty="0"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4400" b="1" dirty="0" err="1">
                <a:latin typeface="나눔고딕" pitchFamily="50" charset="-127"/>
                <a:ea typeface="나눔고딕" pitchFamily="50" charset="-127"/>
              </a:rPr>
              <a:t>질의창</a:t>
            </a:r>
            <a:endParaRPr lang="ko-KR" altLang="en-US" sz="4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- 1</a:t>
            </a:r>
            <a:r>
              <a:rPr lang="ko-KR" altLang="en-US" dirty="0">
                <a:latin typeface="+mn-lt"/>
                <a:ea typeface="+mj-ea"/>
              </a:rPr>
              <a:t>번 순서대로 연결종료 후 </a:t>
            </a:r>
            <a:r>
              <a:rPr lang="en-US" altLang="ko-KR" dirty="0"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- 2</a:t>
            </a:r>
            <a:r>
              <a:rPr lang="ko-KR" altLang="en-US" dirty="0">
                <a:latin typeface="+mn-lt"/>
                <a:ea typeface="+mj-ea"/>
              </a:rPr>
              <a:t>번 순서대로 연결 후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아이콘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6. </a:t>
            </a:r>
            <a:r>
              <a:rPr lang="ko-KR" altLang="en-US" dirty="0">
                <a:latin typeface="+mn-lt"/>
                <a:ea typeface="+mj-ea"/>
              </a:rPr>
              <a:t>연결종료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연결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5D805-DF95-495C-27ED-44ED64B2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62" y="1700808"/>
            <a:ext cx="2428410" cy="2518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9E5F20-5D98-1DEA-786D-E3D339E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3" y="4941168"/>
            <a:ext cx="1971675" cy="1339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AAFCC6-DA67-2E86-3184-30AEDC01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00808"/>
            <a:ext cx="2259707" cy="2878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13304-007D-A7D8-D6D4-77C2BA801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495" y="5175785"/>
            <a:ext cx="2019300" cy="10287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148F7-001B-BE6D-ECE4-C1E2C784B6D8}"/>
              </a:ext>
            </a:extLst>
          </p:cNvPr>
          <p:cNvCxnSpPr/>
          <p:nvPr/>
        </p:nvCxnSpPr>
        <p:spPr>
          <a:xfrm>
            <a:off x="1907704" y="436510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699A21-0655-00DF-F219-D1572C5E5544}"/>
              </a:ext>
            </a:extLst>
          </p:cNvPr>
          <p:cNvCxnSpPr>
            <a:cxnSpLocks/>
          </p:cNvCxnSpPr>
          <p:nvPr/>
        </p:nvCxnSpPr>
        <p:spPr>
          <a:xfrm>
            <a:off x="6660232" y="4690839"/>
            <a:ext cx="0" cy="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1A06607-7251-CE22-D66D-9471F11A917B}"/>
              </a:ext>
            </a:extLst>
          </p:cNvPr>
          <p:cNvSpPr/>
          <p:nvPr/>
        </p:nvSpPr>
        <p:spPr>
          <a:xfrm>
            <a:off x="624281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DA5B49-7B12-AB90-3DA1-0AFE9BB167AA}"/>
              </a:ext>
            </a:extLst>
          </p:cNvPr>
          <p:cNvSpPr/>
          <p:nvPr/>
        </p:nvSpPr>
        <p:spPr>
          <a:xfrm>
            <a:off x="5076056" y="184482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BB3BF0-C4D2-21CC-A59D-B6FDE2ED11A2}"/>
              </a:ext>
            </a:extLst>
          </p:cNvPr>
          <p:cNvSpPr/>
          <p:nvPr/>
        </p:nvSpPr>
        <p:spPr>
          <a:xfrm>
            <a:off x="1022043" y="5877272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DEFE15-242A-E37B-104C-D842C306ADFF}"/>
              </a:ext>
            </a:extLst>
          </p:cNvPr>
          <p:cNvSpPr/>
          <p:nvPr/>
        </p:nvSpPr>
        <p:spPr>
          <a:xfrm>
            <a:off x="5675935" y="5830130"/>
            <a:ext cx="347697" cy="248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화살표 순서대로 테스트를 진행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최종적으로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neo4j 1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이 생성되어 연결 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7. </a:t>
            </a:r>
            <a:r>
              <a:rPr lang="ko-KR" altLang="en-US" dirty="0">
                <a:latin typeface="+mn-lt"/>
                <a:ea typeface="+mj-ea"/>
              </a:rPr>
              <a:t>복사</a:t>
            </a:r>
            <a:r>
              <a:rPr lang="en-US" altLang="ko-KR" dirty="0">
                <a:latin typeface="+mn-lt"/>
                <a:ea typeface="+mj-ea"/>
              </a:rPr>
              <a:t>/</a:t>
            </a:r>
            <a:r>
              <a:rPr lang="ko-KR" altLang="en-US" dirty="0">
                <a:latin typeface="+mn-lt"/>
                <a:ea typeface="+mj-ea"/>
              </a:rPr>
              <a:t>붙여넣기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09429-3E92-32B5-A0C0-09709E25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4222"/>
            <a:ext cx="2073207" cy="3875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7E0FA1-E24F-5C83-1914-B3C1AF97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24223"/>
            <a:ext cx="2073206" cy="3875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C4BF88-1F24-04FB-E6A4-B800D9F4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0" y="1556792"/>
            <a:ext cx="203835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42273-E624-582D-9EE4-F08079108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972197"/>
            <a:ext cx="2019300" cy="21931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8A1ADC-FC73-5B79-531C-997D45592175}"/>
              </a:ext>
            </a:extLst>
          </p:cNvPr>
          <p:cNvCxnSpPr/>
          <p:nvPr/>
        </p:nvCxnSpPr>
        <p:spPr>
          <a:xfrm>
            <a:off x="2843808" y="393305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2EFD1CD-3FB3-6BC9-25AC-DB60ADBABC66}"/>
              </a:ext>
            </a:extLst>
          </p:cNvPr>
          <p:cNvCxnSpPr/>
          <p:nvPr/>
        </p:nvCxnSpPr>
        <p:spPr>
          <a:xfrm>
            <a:off x="5724128" y="263691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5284AB-683D-1B53-F5DC-E695107B9D35}"/>
              </a:ext>
            </a:extLst>
          </p:cNvPr>
          <p:cNvCxnSpPr/>
          <p:nvPr/>
        </p:nvCxnSpPr>
        <p:spPr>
          <a:xfrm>
            <a:off x="7236296" y="350100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Neo4j 1 </a:t>
            </a:r>
            <a:r>
              <a:rPr lang="ko-KR" altLang="en-US" dirty="0">
                <a:latin typeface="+mn-lt"/>
                <a:ea typeface="+mj-ea"/>
              </a:rPr>
              <a:t>삭제 </a:t>
            </a:r>
            <a:r>
              <a:rPr lang="en-US" altLang="ko-KR" dirty="0">
                <a:latin typeface="+mn-lt"/>
                <a:ea typeface="+mj-ea"/>
              </a:rPr>
              <a:t>-&gt; Yes -&gt;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삭제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8. </a:t>
            </a:r>
            <a:r>
              <a:rPr lang="ko-KR" altLang="en-US" dirty="0">
                <a:latin typeface="+mn-lt"/>
                <a:ea typeface="+mj-ea"/>
              </a:rPr>
              <a:t>삭제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F6C22-7174-B65D-26A1-153C8D20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22" y="1772816"/>
            <a:ext cx="2511274" cy="4252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475F9E-C358-92C6-F699-AD696238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44415"/>
            <a:ext cx="3289428" cy="952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4EE06-19F3-80C1-DED8-6A5C4F869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53" y="4221088"/>
            <a:ext cx="1971675" cy="13396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AD1837-497D-E9B7-81B0-470D3854DBF0}"/>
              </a:ext>
            </a:extLst>
          </p:cNvPr>
          <p:cNvCxnSpPr>
            <a:cxnSpLocks/>
          </p:cNvCxnSpPr>
          <p:nvPr/>
        </p:nvCxnSpPr>
        <p:spPr>
          <a:xfrm>
            <a:off x="3851920" y="249289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38BB9C-95A5-10B4-8D6D-0583FD1A42DD}"/>
              </a:ext>
            </a:extLst>
          </p:cNvPr>
          <p:cNvCxnSpPr/>
          <p:nvPr/>
        </p:nvCxnSpPr>
        <p:spPr>
          <a:xfrm>
            <a:off x="6516216" y="314096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전체 </a:t>
            </a:r>
            <a:r>
              <a:rPr lang="en-US" altLang="ko-KR" dirty="0">
                <a:latin typeface="+mn-lt"/>
              </a:rPr>
              <a:t>UI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에 전체적인 </a:t>
            </a:r>
            <a:r>
              <a:rPr lang="en-US" altLang="ko-KR" dirty="0">
                <a:latin typeface="+mn-lt"/>
              </a:rPr>
              <a:t>UI</a:t>
            </a:r>
            <a:r>
              <a:rPr lang="ko-KR" altLang="en-US" dirty="0">
                <a:latin typeface="+mn-lt"/>
              </a:rPr>
              <a:t>는 아래와 같습니다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630F7-FE0A-C8D2-7ABD-55E4D1CC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075240" cy="4824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DE3FE7-649F-427E-46D1-81A348AFA3D7}"/>
              </a:ext>
            </a:extLst>
          </p:cNvPr>
          <p:cNvSpPr/>
          <p:nvPr/>
        </p:nvSpPr>
        <p:spPr>
          <a:xfrm>
            <a:off x="529208" y="1844824"/>
            <a:ext cx="1450504" cy="309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연결탐색기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1674D6-C2D7-4AE8-72AF-5366C1691BF6}"/>
              </a:ext>
            </a:extLst>
          </p:cNvPr>
          <p:cNvSpPr/>
          <p:nvPr/>
        </p:nvSpPr>
        <p:spPr>
          <a:xfrm>
            <a:off x="1979712" y="1880828"/>
            <a:ext cx="6624736" cy="756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질의창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15FA0-1E68-FF7F-84A4-5E39F6A5AA6C}"/>
              </a:ext>
            </a:extLst>
          </p:cNvPr>
          <p:cNvSpPr/>
          <p:nvPr/>
        </p:nvSpPr>
        <p:spPr>
          <a:xfrm>
            <a:off x="1979712" y="2636912"/>
            <a:ext cx="6624736" cy="3672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시각화 뷰 및 세부정보창</a:t>
            </a:r>
          </a:p>
        </p:txBody>
      </p:sp>
    </p:spTree>
    <p:extLst>
      <p:ext uri="{BB962C8B-B14F-4D97-AF65-F5344CB8AC3E}">
        <p14:creationId xmlns:p14="http://schemas.microsoft.com/office/powerpoint/2010/main" val="119162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lt"/>
              </a:rPr>
              <a:t>연결탐색기</a:t>
            </a:r>
            <a:br>
              <a:rPr lang="en-US" altLang="ko-KR" dirty="0">
                <a:latin typeface="+mn-lt"/>
              </a:rPr>
            </a:br>
            <a:endParaRPr lang="ko-KR" altLang="en-US" sz="1400" dirty="0">
              <a:latin typeface="+mn-lt"/>
            </a:endParaRPr>
          </a:p>
        </p:txBody>
      </p:sp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latin typeface="+mn-lt"/>
              </a:rPr>
              <a:t>ViT</a:t>
            </a:r>
            <a:r>
              <a:rPr lang="ko-KR" altLang="en-US" dirty="0">
                <a:latin typeface="+mn-lt"/>
              </a:rPr>
              <a:t> 연결 탐색기</a:t>
            </a:r>
            <a:r>
              <a:rPr lang="en-US" altLang="ko-KR" dirty="0">
                <a:latin typeface="+mn-lt"/>
              </a:rPr>
              <a:t>(Database Navigator)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 err="1">
                <a:latin typeface="+mn-lt"/>
              </a:rPr>
              <a:t>Testdb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및 </a:t>
            </a:r>
            <a:r>
              <a:rPr lang="en-US" altLang="ko-KR" dirty="0">
                <a:latin typeface="+mn-lt"/>
              </a:rPr>
              <a:t>neo4j Database</a:t>
            </a:r>
            <a:r>
              <a:rPr lang="ko-KR" altLang="en-US" dirty="0">
                <a:latin typeface="+mn-lt"/>
              </a:rPr>
              <a:t>를 연결하여 기능들을 테스트 한다</a:t>
            </a:r>
            <a:r>
              <a:rPr lang="en-US" altLang="ko-KR" dirty="0">
                <a:latin typeface="+mn-lt"/>
              </a:rPr>
              <a:t>.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lt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활성화되지 않은 기능들은 순차적으로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메뉴가 변경 된다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5B7BE-D5F6-0048-D34A-F6FCAB79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3" y="1916832"/>
            <a:ext cx="4216105" cy="44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E39415B7-D675-911F-1212-6BC7DC44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94" y="2191673"/>
            <a:ext cx="3675546" cy="39344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E36CCF-8546-71B0-DAB9-78D05EF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0" y="2191673"/>
            <a:ext cx="3643032" cy="3934490"/>
          </a:xfrm>
          <a:prstGeom prst="rect">
            <a:avLst/>
          </a:prstGeom>
        </p:spPr>
      </p:pic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Context Menu </a:t>
            </a:r>
            <a:r>
              <a:rPr lang="ko-KR" altLang="en-US" dirty="0">
                <a:latin typeface="+mn-lt"/>
                <a:ea typeface="+mj-ea"/>
              </a:rPr>
              <a:t>열기 </a:t>
            </a:r>
            <a:r>
              <a:rPr lang="en-US" altLang="ko-KR" dirty="0">
                <a:latin typeface="+mn-lt"/>
                <a:ea typeface="+mj-ea"/>
              </a:rPr>
              <a:t>&gt; Create &gt; Connection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 err="1">
                <a:latin typeface="+mn-lt"/>
                <a:ea typeface="+mj-ea"/>
              </a:rPr>
              <a:t>ViT</a:t>
            </a:r>
            <a:r>
              <a:rPr lang="en-US" altLang="ko-KR" dirty="0">
                <a:latin typeface="+mn-lt"/>
                <a:ea typeface="+mj-ea"/>
              </a:rPr>
              <a:t> Graph Databases Tab -&gt; TurboGraph++ </a:t>
            </a:r>
            <a:r>
              <a:rPr lang="ko-KR" altLang="en-US" dirty="0">
                <a:latin typeface="+mn-lt"/>
                <a:ea typeface="+mj-ea"/>
              </a:rPr>
              <a:t>선택</a:t>
            </a:r>
            <a:r>
              <a:rPr lang="en-US" altLang="ko-KR" dirty="0">
                <a:latin typeface="+mn-lt"/>
                <a:ea typeface="+mj-ea"/>
              </a:rPr>
              <a:t> -&gt; Next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두번째 창 </a:t>
            </a:r>
            <a:r>
              <a:rPr lang="en-US" altLang="ko-KR" dirty="0">
                <a:latin typeface="+mn-lt"/>
                <a:ea typeface="+mj-ea"/>
              </a:rPr>
              <a:t>: 192.168.2.48 Neo4j </a:t>
            </a:r>
            <a:r>
              <a:rPr lang="ko-KR" altLang="en-US" dirty="0">
                <a:latin typeface="+mn-lt"/>
                <a:ea typeface="+mj-ea"/>
              </a:rPr>
              <a:t>테스트 서버에서 진행 하며</a:t>
            </a:r>
            <a:r>
              <a:rPr lang="en-US" altLang="ko-KR" dirty="0">
                <a:latin typeface="+mn-lt"/>
                <a:ea typeface="+mj-ea"/>
              </a:rPr>
              <a:t>, </a:t>
            </a:r>
            <a:r>
              <a:rPr lang="ko-KR" altLang="en-US" dirty="0">
                <a:latin typeface="+mn-lt"/>
                <a:ea typeface="+mj-ea"/>
              </a:rPr>
              <a:t>그림과 같이 정보를 입력한다 </a:t>
            </a:r>
            <a:r>
              <a:rPr lang="en-US" altLang="ko-KR" dirty="0">
                <a:latin typeface="+mn-lt"/>
                <a:ea typeface="+mj-ea"/>
              </a:rPr>
              <a:t>Password</a:t>
            </a:r>
            <a:r>
              <a:rPr lang="ko-KR" altLang="en-US" dirty="0">
                <a:latin typeface="+mn-lt"/>
                <a:ea typeface="+mj-ea"/>
              </a:rPr>
              <a:t>는 </a:t>
            </a:r>
            <a:r>
              <a:rPr lang="en-US" altLang="ko-KR" dirty="0">
                <a:latin typeface="+mn-lt"/>
                <a:ea typeface="+mj-ea"/>
              </a:rPr>
              <a:t>neo4j4j -&gt; </a:t>
            </a:r>
            <a:r>
              <a:rPr lang="en-US" altLang="ko-KR" dirty="0" err="1">
                <a:latin typeface="+mn-lt"/>
                <a:ea typeface="+mj-ea"/>
              </a:rPr>
              <a:t>TestConnection</a:t>
            </a:r>
            <a:endParaRPr lang="en-US" altLang="ko-KR" dirty="0"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Create Connection</a:t>
            </a:r>
            <a:endParaRPr lang="ko-KR" altLang="en-US" sz="1400" dirty="0">
              <a:latin typeface="+mn-lt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935A4CF-4D44-47E9-957F-8F3D485A2601}"/>
              </a:ext>
            </a:extLst>
          </p:cNvPr>
          <p:cNvSpPr/>
          <p:nvPr/>
        </p:nvSpPr>
        <p:spPr>
          <a:xfrm>
            <a:off x="2075613" y="228227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4A23CA-3B53-74C0-A5FC-7D370BDA24FE}"/>
              </a:ext>
            </a:extLst>
          </p:cNvPr>
          <p:cNvSpPr/>
          <p:nvPr/>
        </p:nvSpPr>
        <p:spPr>
          <a:xfrm>
            <a:off x="6694667" y="242088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첫번째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 처음 설치 하거나 </a:t>
            </a:r>
            <a:r>
              <a:rPr lang="en-US" altLang="ko-KR" dirty="0">
                <a:latin typeface="+mn-lt"/>
                <a:ea typeface="+mj-ea"/>
              </a:rPr>
              <a:t>workspace</a:t>
            </a:r>
            <a:r>
              <a:rPr lang="ko-KR" altLang="en-US" dirty="0">
                <a:latin typeface="+mn-lt"/>
                <a:ea typeface="+mj-ea"/>
              </a:rPr>
              <a:t>를 변경 하였을 경우 발생 됩니다</a:t>
            </a:r>
            <a:r>
              <a:rPr lang="en-US" altLang="ko-KR" dirty="0">
                <a:latin typeface="+mn-lt"/>
                <a:ea typeface="+mj-ea"/>
              </a:rPr>
              <a:t>. Download </a:t>
            </a:r>
            <a:r>
              <a:rPr lang="ko-KR" altLang="en-US" dirty="0">
                <a:latin typeface="+mn-lt"/>
                <a:ea typeface="+mj-ea"/>
              </a:rPr>
              <a:t>선택하여 </a:t>
            </a:r>
            <a:r>
              <a:rPr lang="en-US" altLang="ko-KR" dirty="0">
                <a:latin typeface="+mn-lt"/>
                <a:ea typeface="+mj-ea"/>
              </a:rPr>
              <a:t>Driver</a:t>
            </a:r>
            <a:r>
              <a:rPr lang="ko-KR" altLang="en-US" dirty="0">
                <a:latin typeface="+mn-lt"/>
                <a:ea typeface="+mj-ea"/>
              </a:rPr>
              <a:t>를 다운로드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</a:t>
            </a:r>
            <a:r>
              <a:rPr lang="ko-KR" altLang="en-US" dirty="0">
                <a:latin typeface="+mn-lt"/>
                <a:ea typeface="+mj-ea"/>
              </a:rPr>
              <a:t> 두번째 창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정상적으로 연결되었을 경우 발생되는 </a:t>
            </a:r>
            <a:r>
              <a:rPr lang="ko-KR" altLang="en-US" dirty="0" err="1">
                <a:latin typeface="+mn-lt"/>
                <a:ea typeface="+mj-ea"/>
              </a:rPr>
              <a:t>팝업창</a:t>
            </a:r>
            <a:r>
              <a:rPr lang="ko-KR" altLang="en-US" dirty="0">
                <a:latin typeface="+mn-lt"/>
                <a:ea typeface="+mj-ea"/>
              </a:rPr>
              <a:t> 입니다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연결 탐색기에 </a:t>
            </a:r>
            <a:r>
              <a:rPr lang="en-US" altLang="ko-KR" dirty="0" err="1">
                <a:solidFill>
                  <a:schemeClr val="tx2"/>
                </a:solidFill>
                <a:latin typeface="+mn-lt"/>
                <a:ea typeface="+mj-ea"/>
              </a:rPr>
              <a:t>testdb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가 정상적으로 표시되었는지 확인 합니다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1. Create Connection</a:t>
            </a:r>
            <a:endParaRPr lang="ko-KR" altLang="en-US" sz="1400" dirty="0">
              <a:latin typeface="+mn-lt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D0A946-C046-7259-2EE7-B229B84C8A3F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BB194B8-8910-C380-4985-047AC85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941168"/>
            <a:ext cx="2952328" cy="13510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C3DD89-4030-4156-5FB6-3859B2D1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7" y="2276872"/>
            <a:ext cx="3165441" cy="2522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2B5A2A-B2D0-14F5-4B0A-5E5C05E0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20" y="2807568"/>
            <a:ext cx="3000375" cy="21336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6897853-89CA-8ACA-2D2B-F689515637C1}"/>
              </a:ext>
            </a:extLst>
          </p:cNvPr>
          <p:cNvSpPr/>
          <p:nvPr/>
        </p:nvSpPr>
        <p:spPr>
          <a:xfrm>
            <a:off x="294358" y="2276872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5635B1-8C22-A890-4215-25314123856C}"/>
              </a:ext>
            </a:extLst>
          </p:cNvPr>
          <p:cNvSpPr/>
          <p:nvPr/>
        </p:nvSpPr>
        <p:spPr>
          <a:xfrm>
            <a:off x="268672" y="5085184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76DE35-02EF-7460-C04A-2CC496F02645}"/>
              </a:ext>
            </a:extLst>
          </p:cNvPr>
          <p:cNvSpPr/>
          <p:nvPr/>
        </p:nvSpPr>
        <p:spPr>
          <a:xfrm>
            <a:off x="6372200" y="2459726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23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2. </a:t>
            </a:r>
            <a:r>
              <a:rPr lang="en-US" altLang="ko-KR" dirty="0" err="1">
                <a:latin typeface="+mn-lt"/>
              </a:rPr>
              <a:t>testdb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하위 정보 확인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52F47-8ACD-9058-510B-2D80EA81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42" y="2132856"/>
            <a:ext cx="1900438" cy="3812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EA81A4-AFCB-E012-2A2F-CCDD97B6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2267073"/>
            <a:ext cx="2664297" cy="14763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148F402-1280-608A-5260-827029282252}"/>
              </a:ext>
            </a:extLst>
          </p:cNvPr>
          <p:cNvSpPr/>
          <p:nvPr/>
        </p:nvSpPr>
        <p:spPr>
          <a:xfrm>
            <a:off x="1153757" y="2869369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ABEEE5-2909-2C6C-B336-B66BC758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154317"/>
            <a:ext cx="2409927" cy="192405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27BBF8B-2BCE-CC97-157B-A035A661D3CE}"/>
              </a:ext>
            </a:extLst>
          </p:cNvPr>
          <p:cNvSpPr/>
          <p:nvPr/>
        </p:nvSpPr>
        <p:spPr>
          <a:xfrm>
            <a:off x="1276728" y="4971390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4B5A1B-7D20-4249-7700-82F5D14727F4}"/>
              </a:ext>
            </a:extLst>
          </p:cNvPr>
          <p:cNvCxnSpPr/>
          <p:nvPr/>
        </p:nvCxnSpPr>
        <p:spPr>
          <a:xfrm>
            <a:off x="4211960" y="39330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8CC673F-E69C-21B2-B16E-972B2F7BA747}"/>
              </a:ext>
            </a:extLst>
          </p:cNvPr>
          <p:cNvSpPr/>
          <p:nvPr/>
        </p:nvSpPr>
        <p:spPr>
          <a:xfrm>
            <a:off x="6300192" y="4467334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520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왼쪽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를 선택 한 후 </a:t>
            </a:r>
            <a:r>
              <a:rPr lang="en-US" altLang="ko-KR" dirty="0">
                <a:latin typeface="+mn-lt"/>
                <a:ea typeface="+mj-ea"/>
              </a:rPr>
              <a:t>Context Menu -&gt; Edit Connection</a:t>
            </a:r>
            <a:r>
              <a:rPr lang="ko-KR" altLang="en-US" dirty="0">
                <a:latin typeface="+mn-lt"/>
                <a:ea typeface="+mj-ea"/>
              </a:rPr>
              <a:t>을 통해 </a:t>
            </a:r>
            <a:r>
              <a:rPr lang="en-US" altLang="ko-KR" dirty="0" err="1">
                <a:latin typeface="+mn-lt"/>
                <a:ea typeface="+mj-ea"/>
              </a:rPr>
              <a:t>Coonnction</a:t>
            </a:r>
            <a:r>
              <a:rPr lang="en-US" altLang="ko-KR" dirty="0">
                <a:latin typeface="+mn-lt"/>
                <a:ea typeface="+mj-ea"/>
              </a:rPr>
              <a:t> Setting </a:t>
            </a:r>
            <a:r>
              <a:rPr lang="ko-KR" altLang="en-US" dirty="0">
                <a:latin typeface="+mn-lt"/>
                <a:ea typeface="+mj-ea"/>
              </a:rPr>
              <a:t>창을 연다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+mn-lt"/>
                <a:ea typeface="+mj-ea"/>
              </a:rPr>
              <a:t>오른쪽 그림 </a:t>
            </a:r>
            <a:r>
              <a:rPr lang="en-US" altLang="ko-KR" dirty="0">
                <a:latin typeface="+mn-lt"/>
                <a:ea typeface="+mj-ea"/>
              </a:rPr>
              <a:t>: </a:t>
            </a:r>
            <a:r>
              <a:rPr lang="ko-KR" altLang="en-US" dirty="0">
                <a:latin typeface="+mn-lt"/>
                <a:ea typeface="+mj-ea"/>
              </a:rPr>
              <a:t>빨간 동그라미에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-&gt;</a:t>
            </a:r>
            <a:r>
              <a:rPr lang="ko-KR" altLang="en-US" dirty="0">
                <a:latin typeface="+mn-lt"/>
                <a:ea typeface="+mj-ea"/>
              </a:rPr>
              <a:t> </a:t>
            </a:r>
            <a:r>
              <a:rPr lang="en-US" altLang="ko-KR" dirty="0">
                <a:latin typeface="+mn-lt"/>
                <a:ea typeface="+mj-ea"/>
              </a:rPr>
              <a:t>neo4j</a:t>
            </a:r>
            <a:r>
              <a:rPr lang="ko-KR" altLang="en-US" dirty="0">
                <a:latin typeface="+mn-lt"/>
                <a:ea typeface="+mj-ea"/>
              </a:rPr>
              <a:t>로 변경 </a:t>
            </a:r>
            <a:r>
              <a:rPr lang="en-US" altLang="ko-KR" dirty="0">
                <a:latin typeface="+mn-lt"/>
                <a:ea typeface="+mj-ea"/>
              </a:rPr>
              <a:t>-&gt; 1. OK -&gt; 2. YES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Connection </a:t>
            </a:r>
            <a:r>
              <a:rPr lang="ko-KR" altLang="en-US" dirty="0">
                <a:latin typeface="+mn-lt"/>
                <a:ea typeface="+mj-ea"/>
              </a:rPr>
              <a:t>결과는 다음 페이지에서 하위 노드를 확인 함으로써 </a:t>
            </a:r>
            <a:r>
              <a:rPr lang="en-US" altLang="ko-KR" dirty="0">
                <a:latin typeface="+mn-lt"/>
                <a:ea typeface="+mj-ea"/>
              </a:rPr>
              <a:t>Connection</a:t>
            </a:r>
            <a:r>
              <a:rPr lang="ko-KR" altLang="en-US" dirty="0">
                <a:latin typeface="+mn-lt"/>
                <a:ea typeface="+mj-ea"/>
              </a:rPr>
              <a:t>을 확인한다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3. Edit Connection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39099-9CE7-FA14-6F2F-0552CFD6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54907"/>
            <a:ext cx="2967854" cy="36503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92FEF3-AC25-4C44-859B-8730CCA3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32" y="2492896"/>
            <a:ext cx="4104456" cy="299301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A6A5609-4D4B-97E6-192D-8C750CD55686}"/>
              </a:ext>
            </a:extLst>
          </p:cNvPr>
          <p:cNvSpPr/>
          <p:nvPr/>
        </p:nvSpPr>
        <p:spPr>
          <a:xfrm>
            <a:off x="6264948" y="3789929"/>
            <a:ext cx="395284" cy="1712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6F060E-5F37-9E97-071D-E5C84834E42D}"/>
              </a:ext>
            </a:extLst>
          </p:cNvPr>
          <p:cNvSpPr/>
          <p:nvPr/>
        </p:nvSpPr>
        <p:spPr>
          <a:xfrm>
            <a:off x="7236296" y="5229200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511E53-E6DB-BA4E-AFF2-9C44272DAAF3}"/>
              </a:ext>
            </a:extLst>
          </p:cNvPr>
          <p:cNvSpPr/>
          <p:nvPr/>
        </p:nvSpPr>
        <p:spPr>
          <a:xfrm>
            <a:off x="6948264" y="4725144"/>
            <a:ext cx="216024" cy="1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80F254-4418-1B82-2150-238C4685EC3E}"/>
              </a:ext>
            </a:extLst>
          </p:cNvPr>
          <p:cNvCxnSpPr/>
          <p:nvPr/>
        </p:nvCxnSpPr>
        <p:spPr>
          <a:xfrm>
            <a:off x="3707904" y="3961223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  <a:ea typeface="+mj-ea"/>
              </a:rPr>
              <a:t>- </a:t>
            </a:r>
            <a:r>
              <a:rPr lang="ko-KR" altLang="en-US" dirty="0">
                <a:latin typeface="+mn-lt"/>
                <a:ea typeface="+mj-ea"/>
              </a:rPr>
              <a:t>빨간색 동그라미 클릭을 통해 </a:t>
            </a:r>
            <a:r>
              <a:rPr lang="en-US" altLang="ko-KR" dirty="0">
                <a:latin typeface="+mn-lt"/>
                <a:ea typeface="+mj-ea"/>
              </a:rPr>
              <a:t>Tree</a:t>
            </a:r>
            <a:r>
              <a:rPr lang="ko-KR" altLang="en-US" dirty="0">
                <a:latin typeface="+mn-lt"/>
                <a:ea typeface="+mj-ea"/>
              </a:rPr>
              <a:t>를 펼쳐서 결과 그림과 같은 결과가 표시되는지 확인 합니다</a:t>
            </a:r>
            <a:r>
              <a:rPr lang="en-US" altLang="ko-KR" dirty="0">
                <a:latin typeface="+mn-lt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펼쳐진 정보가 정상적으로 표시되는지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4. neo4j </a:t>
            </a:r>
            <a:r>
              <a:rPr lang="ko-KR" altLang="en-US" dirty="0">
                <a:latin typeface="+mn-lt"/>
                <a:ea typeface="+mj-ea"/>
              </a:rPr>
              <a:t>하위 정보 확인</a:t>
            </a:r>
            <a:r>
              <a:rPr lang="en-US" altLang="ko-KR" dirty="0">
                <a:latin typeface="+mn-lt"/>
                <a:ea typeface="+mj-ea"/>
              </a:rPr>
              <a:t> 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F24CD-F9F0-52D4-5CB9-61E1ADAB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31" y="1897667"/>
            <a:ext cx="2939613" cy="39075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52A218-FB8F-332F-04F0-7E3F34D3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94934"/>
            <a:ext cx="3657917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내용 개체 틀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1</a:t>
            </a:r>
            <a:r>
              <a:rPr lang="ko-KR" altLang="en-US" dirty="0">
                <a:latin typeface="+mn-lt"/>
                <a:ea typeface="+mj-ea"/>
              </a:rPr>
              <a:t>번 그림과 같이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를 선택 후에 </a:t>
            </a:r>
            <a:r>
              <a:rPr lang="en-US" altLang="ko-KR" dirty="0">
                <a:latin typeface="+mn-lt"/>
                <a:ea typeface="+mj-ea"/>
              </a:rPr>
              <a:t>Context Menu</a:t>
            </a:r>
            <a:r>
              <a:rPr lang="ko-KR" altLang="en-US" dirty="0">
                <a:latin typeface="+mn-lt"/>
                <a:ea typeface="+mj-ea"/>
              </a:rPr>
              <a:t>중 이름 변경 선택</a:t>
            </a:r>
            <a:endParaRPr lang="en-US" altLang="ko-KR" dirty="0">
              <a:latin typeface="+mn-lt"/>
              <a:ea typeface="+mj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lt"/>
                <a:ea typeface="+mj-ea"/>
              </a:rPr>
              <a:t>2</a:t>
            </a:r>
            <a:r>
              <a:rPr lang="ko-KR" altLang="en-US" dirty="0">
                <a:latin typeface="+mn-lt"/>
                <a:ea typeface="+mj-ea"/>
              </a:rPr>
              <a:t>번 그림과 같이 </a:t>
            </a:r>
            <a:r>
              <a:rPr lang="en-US" altLang="ko-KR" dirty="0" err="1">
                <a:latin typeface="+mn-lt"/>
                <a:ea typeface="+mj-ea"/>
              </a:rPr>
              <a:t>testdb</a:t>
            </a:r>
            <a:r>
              <a:rPr lang="ko-KR" altLang="en-US" dirty="0">
                <a:latin typeface="+mn-lt"/>
                <a:ea typeface="+mj-ea"/>
              </a:rPr>
              <a:t>를 </a:t>
            </a:r>
            <a:r>
              <a:rPr lang="en-US" altLang="ko-KR" dirty="0">
                <a:latin typeface="+mn-lt"/>
                <a:ea typeface="+mj-ea"/>
              </a:rPr>
              <a:t>neo4j</a:t>
            </a:r>
            <a:r>
              <a:rPr lang="ko-KR" altLang="en-US" dirty="0">
                <a:latin typeface="+mn-lt"/>
                <a:ea typeface="+mj-ea"/>
              </a:rPr>
              <a:t>로 변경</a:t>
            </a:r>
            <a:endParaRPr lang="en-US" altLang="ko-KR" dirty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-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확인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결과 그림과 같이 </a:t>
            </a:r>
            <a:r>
              <a:rPr lang="en-US" altLang="ko-KR" dirty="0">
                <a:solidFill>
                  <a:schemeClr val="tx2"/>
                </a:solidFill>
                <a:latin typeface="+mn-lt"/>
                <a:ea typeface="+mj-ea"/>
              </a:rPr>
              <a:t>neo4j</a:t>
            </a:r>
            <a:r>
              <a:rPr lang="ko-KR" altLang="en-US" dirty="0">
                <a:solidFill>
                  <a:schemeClr val="tx2"/>
                </a:solidFill>
                <a:latin typeface="+mn-lt"/>
                <a:ea typeface="+mj-ea"/>
              </a:rPr>
              <a:t>로 변경 되었는지 확인</a:t>
            </a:r>
            <a:endParaRPr lang="en-US" altLang="ko-KR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+mn-lt"/>
                <a:ea typeface="+mj-ea"/>
              </a:rPr>
              <a:t>5. </a:t>
            </a:r>
            <a:r>
              <a:rPr lang="ko-KR" altLang="en-US" dirty="0">
                <a:latin typeface="+mn-lt"/>
                <a:ea typeface="+mj-ea"/>
              </a:rPr>
              <a:t>이름 변경</a:t>
            </a:r>
            <a:endParaRPr lang="ko-KR" altLang="en-US" sz="1400" dirty="0">
              <a:latin typeface="+mn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0931AE-5D04-5C42-B5A1-55708DC5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67" y="4814396"/>
            <a:ext cx="2248470" cy="1028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302922-0078-B18A-E777-5F950E31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95" y="1916832"/>
            <a:ext cx="2374742" cy="2680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3D505-743F-7D93-6708-41C1278C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919630"/>
            <a:ext cx="2448588" cy="376079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842911-4AE1-6A09-785D-E3724ABCA261}"/>
              </a:ext>
            </a:extLst>
          </p:cNvPr>
          <p:cNvCxnSpPr/>
          <p:nvPr/>
        </p:nvCxnSpPr>
        <p:spPr>
          <a:xfrm>
            <a:off x="3995936" y="386104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22A4EC7-15F2-E59D-99B4-A9453151AC01}"/>
              </a:ext>
            </a:extLst>
          </p:cNvPr>
          <p:cNvSpPr/>
          <p:nvPr/>
        </p:nvSpPr>
        <p:spPr>
          <a:xfrm>
            <a:off x="6394099" y="2636912"/>
            <a:ext cx="1131282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7C08B9-EAE7-F795-A40E-153FBDE960DD}"/>
              </a:ext>
            </a:extLst>
          </p:cNvPr>
          <p:cNvSpPr/>
          <p:nvPr/>
        </p:nvSpPr>
        <p:spPr>
          <a:xfrm>
            <a:off x="558807" y="2060848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1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2C02A4-BB0D-1C73-310E-7491A38A6C1C}"/>
              </a:ext>
            </a:extLst>
          </p:cNvPr>
          <p:cNvSpPr/>
          <p:nvPr/>
        </p:nvSpPr>
        <p:spPr>
          <a:xfrm>
            <a:off x="713690" y="5184183"/>
            <a:ext cx="373720" cy="2772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2000" b="1" dirty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5515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88464</TotalTime>
  <Words>374</Words>
  <Application>Microsoft Office PowerPoint</Application>
  <PresentationFormat>화면 슬라이드 쇼(4:3)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나눔고딕</vt:lpstr>
      <vt:lpstr>나눔고딕 Bold</vt:lpstr>
      <vt:lpstr>굴림</vt:lpstr>
      <vt:lpstr>디자인 사용자 지정</vt:lpstr>
      <vt:lpstr>Office 테마</vt:lpstr>
      <vt:lpstr>PowerPoint 프레젠테이션</vt:lpstr>
      <vt:lpstr>전체 UI </vt:lpstr>
      <vt:lpstr>연결탐색기 </vt:lpstr>
      <vt:lpstr>1. Create Connection</vt:lpstr>
      <vt:lpstr>1. Create Connection</vt:lpstr>
      <vt:lpstr>2. testdb 하위 정보 확인</vt:lpstr>
      <vt:lpstr>3. Edit Connection</vt:lpstr>
      <vt:lpstr>4. neo4j 하위 정보 확인 </vt:lpstr>
      <vt:lpstr>5. 이름 변경</vt:lpstr>
      <vt:lpstr>6. 연결종료, 연결</vt:lpstr>
      <vt:lpstr>7. 복사/붙여넣기</vt:lpstr>
      <vt:lpstr>8. 삭제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1951</cp:revision>
  <dcterms:created xsi:type="dcterms:W3CDTF">2007-04-17T12:18:50Z</dcterms:created>
  <dcterms:modified xsi:type="dcterms:W3CDTF">2023-01-08T23:24:56Z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