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3"/>
  </p:notesMasterIdLst>
  <p:handoutMasterIdLst>
    <p:handoutMasterId r:id="rId14"/>
  </p:handoutMasterIdLst>
  <p:sldIdLst>
    <p:sldId id="487" r:id="rId6"/>
    <p:sldId id="762" r:id="rId7"/>
    <p:sldId id="768" r:id="rId8"/>
    <p:sldId id="745" r:id="rId9"/>
    <p:sldId id="777" r:id="rId10"/>
    <p:sldId id="769" r:id="rId11"/>
    <p:sldId id="770" r:id="rId12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고딕 Bold" panose="020D08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107" d="100"/>
          <a:sy n="107" d="100"/>
        </p:scale>
        <p:origin x="114" y="16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atin typeface="나눔고딕" pitchFamily="50" charset="-127"/>
                <a:ea typeface="나눔고딕" pitchFamily="50" charset="-127"/>
              </a:rPr>
              <a:t>질의창</a:t>
            </a:r>
            <a:endParaRPr lang="ko-KR" altLang="en-US" sz="4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630F7-FE0A-C8D2-7ABD-55E4D1CC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075240" cy="4824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DE3FE7-649F-427E-46D1-81A348AFA3D7}"/>
              </a:ext>
            </a:extLst>
          </p:cNvPr>
          <p:cNvSpPr/>
          <p:nvPr/>
        </p:nvSpPr>
        <p:spPr>
          <a:xfrm>
            <a:off x="529208" y="1844824"/>
            <a:ext cx="1450504" cy="309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연결탐색기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1674D6-C2D7-4AE8-72AF-5366C1691BF6}"/>
              </a:ext>
            </a:extLst>
          </p:cNvPr>
          <p:cNvSpPr/>
          <p:nvPr/>
        </p:nvSpPr>
        <p:spPr>
          <a:xfrm>
            <a:off x="1979712" y="1880828"/>
            <a:ext cx="6624736" cy="756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질의창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15FA0-1E68-FF7F-84A4-5E39F6A5AA6C}"/>
              </a:ext>
            </a:extLst>
          </p:cNvPr>
          <p:cNvSpPr/>
          <p:nvPr/>
        </p:nvSpPr>
        <p:spPr>
          <a:xfrm>
            <a:off x="1979712" y="2636912"/>
            <a:ext cx="6624736" cy="3672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시각화 뷰 및 세부정보창</a:t>
            </a:r>
          </a:p>
        </p:txBody>
      </p: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+mn-lt"/>
              </a:rPr>
              <a:t>질의창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연결된 </a:t>
            </a:r>
            <a:r>
              <a:rPr lang="en-US" altLang="ko-KR" dirty="0">
                <a:latin typeface="+mn-lt"/>
              </a:rPr>
              <a:t>neo4j Database</a:t>
            </a:r>
            <a:r>
              <a:rPr lang="ko-KR" altLang="en-US" dirty="0">
                <a:latin typeface="+mn-lt"/>
              </a:rPr>
              <a:t>를 통하여 </a:t>
            </a:r>
            <a:r>
              <a:rPr lang="ko-KR" altLang="en-US" dirty="0" err="1">
                <a:latin typeface="+mn-lt"/>
              </a:rPr>
              <a:t>질의창</a:t>
            </a:r>
            <a:r>
              <a:rPr lang="ko-KR" altLang="en-US" dirty="0">
                <a:latin typeface="+mn-lt"/>
              </a:rPr>
              <a:t> 관련 사항을 테스트 합니다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latin typeface="+mn-lt"/>
              </a:rPr>
              <a:t>질의창은 </a:t>
            </a:r>
            <a:r>
              <a:rPr lang="en-US" altLang="ko-KR" dirty="0" err="1">
                <a:latin typeface="+mn-lt"/>
              </a:rPr>
              <a:t>DataBase</a:t>
            </a:r>
            <a:r>
              <a:rPr lang="ko-KR" altLang="en-US" dirty="0">
                <a:latin typeface="+mn-lt"/>
              </a:rPr>
              <a:t>를 선택한 후 </a:t>
            </a:r>
            <a:r>
              <a:rPr lang="en-US" altLang="ko-KR" dirty="0">
                <a:latin typeface="+mn-lt"/>
              </a:rPr>
              <a:t>Context Menu </a:t>
            </a:r>
            <a:r>
              <a:rPr lang="ko-KR" altLang="en-US" dirty="0">
                <a:latin typeface="+mn-lt"/>
              </a:rPr>
              <a:t>또는 단축키를 이용하여 진입이 가능합니다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52CF3-4A31-F794-E3C7-8CD2D54F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37670"/>
            <a:ext cx="4381428" cy="38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연결 탐색기에서  </a:t>
            </a:r>
            <a:r>
              <a:rPr lang="en-US" altLang="ko-KR" dirty="0">
                <a:latin typeface="+mn-lt"/>
                <a:ea typeface="+mj-ea"/>
              </a:rPr>
              <a:t>Neo4j </a:t>
            </a:r>
            <a:r>
              <a:rPr lang="en-US" altLang="ko-KR" dirty="0" err="1">
                <a:latin typeface="+mn-lt"/>
                <a:ea typeface="+mj-ea"/>
              </a:rPr>
              <a:t>DataBase</a:t>
            </a:r>
            <a:r>
              <a:rPr lang="ko-KR" altLang="en-US" dirty="0">
                <a:latin typeface="+mn-lt"/>
                <a:ea typeface="+mj-ea"/>
              </a:rPr>
              <a:t>를 선택 후에 </a:t>
            </a:r>
            <a:br>
              <a:rPr lang="en-US" altLang="ko-KR" dirty="0">
                <a:latin typeface="+mn-lt"/>
                <a:ea typeface="+mj-ea"/>
              </a:rPr>
            </a:br>
            <a:r>
              <a:rPr lang="en-US" altLang="ko-KR" dirty="0">
                <a:latin typeface="+mn-lt"/>
                <a:ea typeface="+mj-ea"/>
              </a:rPr>
              <a:t>Context Menu </a:t>
            </a:r>
            <a:r>
              <a:rPr lang="ko-KR" altLang="en-US" dirty="0">
                <a:latin typeface="+mn-lt"/>
                <a:ea typeface="+mj-ea"/>
              </a:rPr>
              <a:t>또는 단축키</a:t>
            </a:r>
            <a:r>
              <a:rPr lang="en-US" altLang="ko-KR" dirty="0">
                <a:latin typeface="+mn-lt"/>
                <a:ea typeface="+mj-ea"/>
              </a:rPr>
              <a:t>(F3)</a:t>
            </a:r>
            <a:r>
              <a:rPr lang="ko-KR" altLang="en-US" dirty="0">
                <a:latin typeface="+mn-lt"/>
                <a:ea typeface="+mj-ea"/>
              </a:rPr>
              <a:t>을 이용하여 </a:t>
            </a:r>
            <a:r>
              <a:rPr lang="en-US" altLang="ko-KR" dirty="0">
                <a:latin typeface="+mn-lt"/>
                <a:ea typeface="+mj-ea"/>
              </a:rPr>
              <a:t>GQL </a:t>
            </a:r>
            <a:r>
              <a:rPr lang="ko-KR" altLang="en-US" dirty="0" err="1">
                <a:latin typeface="+mn-lt"/>
                <a:ea typeface="+mj-ea"/>
              </a:rPr>
              <a:t>펀집기가</a:t>
            </a:r>
            <a:r>
              <a:rPr lang="ko-KR" altLang="en-US" dirty="0">
                <a:latin typeface="+mn-lt"/>
                <a:ea typeface="+mj-ea"/>
              </a:rPr>
              <a:t> 열리는지 확인한다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GQL </a:t>
            </a:r>
            <a:r>
              <a:rPr lang="ko-KR" altLang="en-US" dirty="0">
                <a:latin typeface="+mn-lt"/>
                <a:ea typeface="+mj-ea"/>
              </a:rPr>
              <a:t>편집기 열기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3995936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59F395-3409-C38F-66C9-71217342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8" y="2132856"/>
            <a:ext cx="3312368" cy="38327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3B94B5-20C0-ED5C-68CD-7E5897DD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43" y="2924944"/>
            <a:ext cx="3867889" cy="21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질의창에서 </a:t>
            </a:r>
            <a:r>
              <a:rPr lang="en-US" altLang="ko-KR" dirty="0">
                <a:latin typeface="+mn-lt"/>
                <a:ea typeface="+mj-ea"/>
              </a:rPr>
              <a:t>Context Menu</a:t>
            </a:r>
            <a:r>
              <a:rPr lang="ko-KR" altLang="en-US" dirty="0">
                <a:latin typeface="+mn-lt"/>
                <a:ea typeface="+mj-ea"/>
              </a:rPr>
              <a:t>에서 </a:t>
            </a:r>
            <a:r>
              <a:rPr lang="en-US" altLang="ko-KR" dirty="0">
                <a:latin typeface="+mn-lt"/>
                <a:ea typeface="+mj-ea"/>
              </a:rPr>
              <a:t>SQL(GQL) Template</a:t>
            </a:r>
            <a:r>
              <a:rPr lang="ko-KR" altLang="en-US" dirty="0">
                <a:latin typeface="+mn-lt"/>
                <a:ea typeface="+mj-ea"/>
              </a:rPr>
              <a:t>를 선택한다</a:t>
            </a:r>
            <a:r>
              <a:rPr lang="en-US" altLang="ko-KR" dirty="0">
                <a:latin typeface="+mn-lt"/>
                <a:ea typeface="+mj-ea"/>
              </a:rPr>
              <a:t>..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팝업이 열리고 </a:t>
            </a:r>
            <a:r>
              <a:rPr lang="en-US" altLang="ko-KR" dirty="0" err="1">
                <a:latin typeface="+mn-lt"/>
                <a:ea typeface="+mj-ea"/>
              </a:rPr>
              <a:t>allnodeedge</a:t>
            </a:r>
            <a:r>
              <a:rPr lang="ko-KR" altLang="en-US" dirty="0">
                <a:latin typeface="+mn-lt"/>
                <a:ea typeface="+mj-ea"/>
              </a:rPr>
              <a:t>를 마우스 더블 클릭 선택하면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질의창에 미리 입력된 </a:t>
            </a:r>
            <a:r>
              <a:rPr lang="en-US" altLang="ko-KR" dirty="0">
                <a:latin typeface="+mn-lt"/>
                <a:ea typeface="+mj-ea"/>
              </a:rPr>
              <a:t>Template</a:t>
            </a:r>
            <a:r>
              <a:rPr lang="ko-KR" altLang="en-US" dirty="0">
                <a:latin typeface="+mn-lt"/>
                <a:ea typeface="+mj-ea"/>
              </a:rPr>
              <a:t>를 입력된다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2. GQL Template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2843808" y="274801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1CF97CE-099D-931F-565D-30C5FEB9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2" y="1988840"/>
            <a:ext cx="2232598" cy="3456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10E7A0-1386-4AB0-A3FB-D65022DF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45" y="2034158"/>
            <a:ext cx="5021303" cy="16828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A8B8CF-15E1-5905-5D2F-9351F32D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319364"/>
            <a:ext cx="3867150" cy="14859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CB3F5D-08D3-13F8-FDD7-5AFB8674164E}"/>
              </a:ext>
            </a:extLst>
          </p:cNvPr>
          <p:cNvCxnSpPr/>
          <p:nvPr/>
        </p:nvCxnSpPr>
        <p:spPr>
          <a:xfrm>
            <a:off x="5868144" y="378904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32491B-8599-4DFA-2330-1C2DB0A8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34" y="1700808"/>
            <a:ext cx="3158382" cy="4403216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질의창에서 입력 된 </a:t>
            </a:r>
            <a:r>
              <a:rPr lang="en-US" altLang="ko-KR" dirty="0">
                <a:latin typeface="+mn-lt"/>
                <a:ea typeface="+mj-ea"/>
              </a:rPr>
              <a:t>SQL </a:t>
            </a:r>
            <a:r>
              <a:rPr lang="ko-KR" altLang="en-US" dirty="0">
                <a:latin typeface="+mn-lt"/>
                <a:ea typeface="+mj-ea"/>
              </a:rPr>
              <a:t>을 빨간색으로 표시된 아이콘 또는 </a:t>
            </a:r>
            <a:r>
              <a:rPr lang="en-US" altLang="ko-KR" dirty="0" err="1">
                <a:latin typeface="+mn-lt"/>
                <a:ea typeface="+mj-ea"/>
              </a:rPr>
              <a:t>Ctrl+Enter</a:t>
            </a:r>
            <a:r>
              <a:rPr lang="ko-KR" altLang="en-US" dirty="0">
                <a:latin typeface="+mn-lt"/>
                <a:ea typeface="+mj-ea"/>
              </a:rPr>
              <a:t>를 실행한다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Result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시각화창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상세보기창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열리는 지 확인 한다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3. SQL</a:t>
            </a:r>
            <a:r>
              <a:rPr lang="ko-KR" altLang="en-US" dirty="0">
                <a:latin typeface="+mn-lt"/>
                <a:ea typeface="+mj-ea"/>
              </a:rPr>
              <a:t>문 실행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76DE35-02EF-7460-C04A-2CC496F02645}"/>
              </a:ext>
            </a:extLst>
          </p:cNvPr>
          <p:cNvSpPr/>
          <p:nvPr/>
        </p:nvSpPr>
        <p:spPr>
          <a:xfrm>
            <a:off x="7545174" y="407707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68027-9352-3CBC-061D-934BEC2A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0888"/>
            <a:ext cx="3867150" cy="14859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2C87327-867B-8003-31CD-0B87DEA9F14A}"/>
              </a:ext>
            </a:extLst>
          </p:cNvPr>
          <p:cNvSpPr/>
          <p:nvPr/>
        </p:nvSpPr>
        <p:spPr>
          <a:xfrm>
            <a:off x="404501" y="2654842"/>
            <a:ext cx="21698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C72089-A5B3-0896-CBA5-31DFC381D7E7}"/>
              </a:ext>
            </a:extLst>
          </p:cNvPr>
          <p:cNvCxnSpPr>
            <a:cxnSpLocks/>
          </p:cNvCxnSpPr>
          <p:nvPr/>
        </p:nvCxnSpPr>
        <p:spPr>
          <a:xfrm>
            <a:off x="4427984" y="35010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빨간색 동그라미가 표시된 실행로그 보기 버튼을 실행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현재까지 실행 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GQL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실행로그가 정상적으로 출력되는지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4. </a:t>
            </a:r>
            <a:r>
              <a:rPr lang="en-US" altLang="ko-KR" dirty="0">
                <a:latin typeface="+mn-lt"/>
              </a:rPr>
              <a:t>Execution Log </a:t>
            </a:r>
            <a:r>
              <a:rPr lang="ko-KR" altLang="en-US" dirty="0">
                <a:latin typeface="+mn-lt"/>
              </a:rPr>
              <a:t>열기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4B5A1B-7D20-4249-7700-82F5D14727F4}"/>
              </a:ext>
            </a:extLst>
          </p:cNvPr>
          <p:cNvCxnSpPr/>
          <p:nvPr/>
        </p:nvCxnSpPr>
        <p:spPr>
          <a:xfrm>
            <a:off x="4067944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642AD66-992D-9057-35C3-B216F94F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7" y="2466206"/>
            <a:ext cx="3114675" cy="2933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563064-10FD-7701-C01A-913BE1B6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94992"/>
            <a:ext cx="3510364" cy="2476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78A77C4-D617-1691-27A2-770F7DEB4861}"/>
              </a:ext>
            </a:extLst>
          </p:cNvPr>
          <p:cNvSpPr/>
          <p:nvPr/>
        </p:nvSpPr>
        <p:spPr>
          <a:xfrm>
            <a:off x="664676" y="4878125"/>
            <a:ext cx="21698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88499</TotalTime>
  <Words>175</Words>
  <Application>Microsoft Office PowerPoint</Application>
  <PresentationFormat>화면 슬라이드 쇼(4:3)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 Bold</vt:lpstr>
      <vt:lpstr>맑은 고딕</vt:lpstr>
      <vt:lpstr>Arial</vt:lpstr>
      <vt:lpstr>나눔고딕</vt:lpstr>
      <vt:lpstr>굴림</vt:lpstr>
      <vt:lpstr>디자인 사용자 지정</vt:lpstr>
      <vt:lpstr>Office 테마</vt:lpstr>
      <vt:lpstr>PowerPoint 프레젠테이션</vt:lpstr>
      <vt:lpstr>전체 UI </vt:lpstr>
      <vt:lpstr>질의창</vt:lpstr>
      <vt:lpstr>1. GQL 편집기 열기</vt:lpstr>
      <vt:lpstr>2. GQL Template</vt:lpstr>
      <vt:lpstr>3. SQL문 실행</vt:lpstr>
      <vt:lpstr>4. Execution Log 열기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1964</cp:revision>
  <dcterms:created xsi:type="dcterms:W3CDTF">2007-04-17T12:18:50Z</dcterms:created>
  <dcterms:modified xsi:type="dcterms:W3CDTF">2023-01-09T01:22:17Z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