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17"/>
  </p:notesMasterIdLst>
  <p:handoutMasterIdLst>
    <p:handoutMasterId r:id="rId18"/>
  </p:handoutMasterIdLst>
  <p:sldIdLst>
    <p:sldId id="487" r:id="rId6"/>
    <p:sldId id="762" r:id="rId7"/>
    <p:sldId id="768" r:id="rId8"/>
    <p:sldId id="777" r:id="rId9"/>
    <p:sldId id="769" r:id="rId10"/>
    <p:sldId id="770" r:id="rId11"/>
    <p:sldId id="771" r:id="rId12"/>
    <p:sldId id="772" r:id="rId13"/>
    <p:sldId id="773" r:id="rId14"/>
    <p:sldId id="774" r:id="rId15"/>
    <p:sldId id="775" r:id="rId16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19"/>
      <p:bold r:id="rId20"/>
    </p:embeddedFont>
    <p:embeddedFont>
      <p:font typeface="나눔고딕 Bold" panose="020D0804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88" d="100"/>
          <a:sy n="88" d="100"/>
        </p:scale>
        <p:origin x="879" y="54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4400" b="1">
                <a:latin typeface="나눔고딕" pitchFamily="50" charset="-127"/>
                <a:ea typeface="나눔고딕" pitchFamily="50" charset="-127"/>
              </a:rPr>
              <a:t>연결탐색기</a:t>
            </a:r>
            <a:endParaRPr lang="ko-KR" altLang="en-US" sz="4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- 1</a:t>
            </a:r>
            <a:r>
              <a:rPr lang="ko-KR" altLang="en-US" dirty="0">
                <a:latin typeface="+mn-lt"/>
                <a:ea typeface="+mj-ea"/>
              </a:rPr>
              <a:t>번 순서대로 연결종료 후 </a:t>
            </a:r>
            <a:r>
              <a:rPr lang="en-US" altLang="ko-KR" dirty="0">
                <a:latin typeface="+mn-lt"/>
                <a:ea typeface="+mj-ea"/>
              </a:rPr>
              <a:t>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아이콘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- 2</a:t>
            </a:r>
            <a:r>
              <a:rPr lang="ko-KR" altLang="en-US" dirty="0">
                <a:latin typeface="+mn-lt"/>
                <a:ea typeface="+mj-ea"/>
              </a:rPr>
              <a:t>번 순서대로 연결 후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아이콘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6. </a:t>
            </a:r>
            <a:r>
              <a:rPr lang="ko-KR" altLang="en-US" dirty="0">
                <a:latin typeface="+mn-lt"/>
                <a:ea typeface="+mj-ea"/>
              </a:rPr>
              <a:t>연결종료</a:t>
            </a:r>
            <a:r>
              <a:rPr lang="en-US" altLang="ko-KR" dirty="0">
                <a:latin typeface="+mn-lt"/>
                <a:ea typeface="+mj-ea"/>
              </a:rPr>
              <a:t>, </a:t>
            </a:r>
            <a:r>
              <a:rPr lang="ko-KR" altLang="en-US" dirty="0">
                <a:latin typeface="+mn-lt"/>
                <a:ea typeface="+mj-ea"/>
              </a:rPr>
              <a:t>연결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5D805-DF95-495C-27ED-44ED64B2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62" y="1700808"/>
            <a:ext cx="2428410" cy="2518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9E5F20-5D98-1DEA-786D-E3D339E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3" y="4941168"/>
            <a:ext cx="1971675" cy="1339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AAFCC6-DA67-2E86-3184-30AEDC01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00808"/>
            <a:ext cx="2259707" cy="2878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113304-007D-A7D8-D6D4-77C2BA801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495" y="5175785"/>
            <a:ext cx="2019300" cy="10287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3148F7-001B-BE6D-ECE4-C1E2C784B6D8}"/>
              </a:ext>
            </a:extLst>
          </p:cNvPr>
          <p:cNvCxnSpPr/>
          <p:nvPr/>
        </p:nvCxnSpPr>
        <p:spPr>
          <a:xfrm>
            <a:off x="1907704" y="436510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699A21-0655-00DF-F219-D1572C5E5544}"/>
              </a:ext>
            </a:extLst>
          </p:cNvPr>
          <p:cNvCxnSpPr>
            <a:cxnSpLocks/>
          </p:cNvCxnSpPr>
          <p:nvPr/>
        </p:nvCxnSpPr>
        <p:spPr>
          <a:xfrm>
            <a:off x="6660232" y="4690839"/>
            <a:ext cx="0" cy="3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1A06607-7251-CE22-D66D-9471F11A917B}"/>
              </a:ext>
            </a:extLst>
          </p:cNvPr>
          <p:cNvSpPr/>
          <p:nvPr/>
        </p:nvSpPr>
        <p:spPr>
          <a:xfrm>
            <a:off x="624281" y="184482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DA5B49-7B12-AB90-3DA1-0AFE9BB167AA}"/>
              </a:ext>
            </a:extLst>
          </p:cNvPr>
          <p:cNvSpPr/>
          <p:nvPr/>
        </p:nvSpPr>
        <p:spPr>
          <a:xfrm>
            <a:off x="5076056" y="184482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BB3BF0-C4D2-21CC-A59D-B6FDE2ED11A2}"/>
              </a:ext>
            </a:extLst>
          </p:cNvPr>
          <p:cNvSpPr/>
          <p:nvPr/>
        </p:nvSpPr>
        <p:spPr>
          <a:xfrm>
            <a:off x="1022043" y="5877272"/>
            <a:ext cx="347697" cy="24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DEFE15-242A-E37B-104C-D842C306ADFF}"/>
              </a:ext>
            </a:extLst>
          </p:cNvPr>
          <p:cNvSpPr/>
          <p:nvPr/>
        </p:nvSpPr>
        <p:spPr>
          <a:xfrm>
            <a:off x="5675935" y="5830130"/>
            <a:ext cx="347697" cy="24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화살표 순서대로 테스트를 진행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최종적으로 </a:t>
            </a: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demodb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1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생성되어 연결 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7. </a:t>
            </a:r>
            <a:r>
              <a:rPr lang="ko-KR" altLang="en-US" dirty="0">
                <a:latin typeface="+mn-lt"/>
                <a:ea typeface="+mj-ea"/>
              </a:rPr>
              <a:t>복사</a:t>
            </a:r>
            <a:r>
              <a:rPr lang="en-US" altLang="ko-KR" dirty="0">
                <a:latin typeface="+mn-lt"/>
                <a:ea typeface="+mj-ea"/>
              </a:rPr>
              <a:t>/</a:t>
            </a:r>
            <a:r>
              <a:rPr lang="ko-KR" altLang="en-US" dirty="0">
                <a:latin typeface="+mn-lt"/>
                <a:ea typeface="+mj-ea"/>
              </a:rPr>
              <a:t>붙여넣기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09429-3E92-32B5-A0C0-09709E25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4222"/>
            <a:ext cx="2073207" cy="3875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7E0FA1-E24F-5C83-1914-B3C1AF97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24223"/>
            <a:ext cx="2073206" cy="3875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C4BF88-1F24-04FB-E6A4-B800D9F4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0" y="1556792"/>
            <a:ext cx="2038350" cy="18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842273-E624-582D-9EE4-F08079108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972197"/>
            <a:ext cx="2019300" cy="21931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8A1ADC-FC73-5B79-531C-997D45592175}"/>
              </a:ext>
            </a:extLst>
          </p:cNvPr>
          <p:cNvCxnSpPr/>
          <p:nvPr/>
        </p:nvCxnSpPr>
        <p:spPr>
          <a:xfrm>
            <a:off x="2843808" y="393305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EFD1CD-3FB3-6BC9-25AC-DB60ADBABC66}"/>
              </a:ext>
            </a:extLst>
          </p:cNvPr>
          <p:cNvCxnSpPr/>
          <p:nvPr/>
        </p:nvCxnSpPr>
        <p:spPr>
          <a:xfrm>
            <a:off x="5724128" y="263691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5284AB-683D-1B53-F5DC-E695107B9D35}"/>
              </a:ext>
            </a:extLst>
          </p:cNvPr>
          <p:cNvCxnSpPr/>
          <p:nvPr/>
        </p:nvCxnSpPr>
        <p:spPr>
          <a:xfrm>
            <a:off x="7236296" y="350100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전체 </a:t>
            </a:r>
            <a:r>
              <a:rPr lang="en-US" altLang="ko-KR" dirty="0">
                <a:latin typeface="+mn-lt"/>
              </a:rPr>
              <a:t>UI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에 전체적인 </a:t>
            </a:r>
            <a:r>
              <a:rPr lang="en-US" altLang="ko-KR" dirty="0">
                <a:latin typeface="+mn-lt"/>
              </a:rPr>
              <a:t>UI</a:t>
            </a:r>
            <a:r>
              <a:rPr lang="ko-KR" altLang="en-US" dirty="0">
                <a:latin typeface="+mn-lt"/>
              </a:rPr>
              <a:t>는 아래와 같습니다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FBD4F7-6512-F10C-DFDE-12047312FB58}"/>
              </a:ext>
            </a:extLst>
          </p:cNvPr>
          <p:cNvGrpSpPr/>
          <p:nvPr/>
        </p:nvGrpSpPr>
        <p:grpSpPr>
          <a:xfrm>
            <a:off x="521804" y="1720132"/>
            <a:ext cx="8100392" cy="4589188"/>
            <a:chOff x="521804" y="1720132"/>
            <a:chExt cx="8100392" cy="45891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218650-49F6-8600-7D7C-FA152661B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804" y="1720132"/>
              <a:ext cx="8100392" cy="458918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6FF8EC-0A34-A5CA-B30F-1D1BF9FB83EF}"/>
                </a:ext>
              </a:extLst>
            </p:cNvPr>
            <p:cNvSpPr/>
            <p:nvPr/>
          </p:nvSpPr>
          <p:spPr>
            <a:xfrm>
              <a:off x="529208" y="1844824"/>
              <a:ext cx="2458616" cy="39604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연결탐색기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E29132-4388-3113-08BC-6F7DB16C9C12}"/>
                </a:ext>
              </a:extLst>
            </p:cNvPr>
            <p:cNvSpPr/>
            <p:nvPr/>
          </p:nvSpPr>
          <p:spPr>
            <a:xfrm>
              <a:off x="2987824" y="1880828"/>
              <a:ext cx="5616624" cy="14041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질의창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03BE52-97F9-D1F1-CA56-1E1215C14949}"/>
                </a:ext>
              </a:extLst>
            </p:cNvPr>
            <p:cNvSpPr/>
            <p:nvPr/>
          </p:nvSpPr>
          <p:spPr>
            <a:xfrm>
              <a:off x="2987824" y="3284984"/>
              <a:ext cx="5616624" cy="30243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시각화 뷰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연결탐색기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 연결 탐색기</a:t>
            </a:r>
            <a:r>
              <a:rPr lang="en-US" altLang="ko-KR" dirty="0">
                <a:latin typeface="+mn-lt"/>
              </a:rPr>
              <a:t>(Database Navigator)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 err="1">
                <a:latin typeface="+mn-lt"/>
              </a:rPr>
              <a:t>Testdb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및 </a:t>
            </a:r>
            <a:r>
              <a:rPr lang="en-US" altLang="ko-KR" dirty="0">
                <a:latin typeface="+mn-lt"/>
              </a:rPr>
              <a:t>neo4j Database</a:t>
            </a:r>
            <a:r>
              <a:rPr lang="ko-KR" altLang="en-US" dirty="0">
                <a:latin typeface="+mn-lt"/>
              </a:rPr>
              <a:t>를 연결하여 기능들을 테스트 한다</a:t>
            </a:r>
            <a:r>
              <a:rPr lang="en-US" altLang="ko-KR" dirty="0">
                <a:latin typeface="+mn-lt"/>
              </a:rPr>
              <a:t>.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lt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활성화되지 않은 기능들은 순차적으로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메뉴가 변경 된다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5B7BE-D5F6-0048-D34A-F6FCAB79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3" y="1916832"/>
            <a:ext cx="4216105" cy="44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41F68A4-54A3-CFCC-37C2-ED3E49E7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55" y="2559503"/>
            <a:ext cx="3469398" cy="3312367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Context Menu </a:t>
            </a:r>
            <a:r>
              <a:rPr lang="ko-KR" altLang="en-US" dirty="0">
                <a:latin typeface="+mn-lt"/>
                <a:ea typeface="+mj-ea"/>
              </a:rPr>
              <a:t>열기 </a:t>
            </a:r>
            <a:r>
              <a:rPr lang="en-US" altLang="ko-KR" dirty="0">
                <a:latin typeface="+mn-lt"/>
                <a:ea typeface="+mj-ea"/>
              </a:rPr>
              <a:t>&gt; Create &gt; Connection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첫번째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 err="1">
                <a:latin typeface="+mn-lt"/>
                <a:ea typeface="+mj-ea"/>
              </a:rPr>
              <a:t>ViT</a:t>
            </a:r>
            <a:r>
              <a:rPr lang="en-US" altLang="ko-KR" dirty="0">
                <a:latin typeface="+mn-lt"/>
                <a:ea typeface="+mj-ea"/>
              </a:rPr>
              <a:t> Graph Databases Tab -&gt; </a:t>
            </a:r>
            <a:r>
              <a:rPr lang="en-US" altLang="ko-KR">
                <a:latin typeface="+mn-lt"/>
                <a:ea typeface="+mj-ea"/>
              </a:rPr>
              <a:t>TurboGraph++(New) </a:t>
            </a:r>
            <a:r>
              <a:rPr lang="ko-KR" altLang="en-US" dirty="0">
                <a:latin typeface="+mn-lt"/>
                <a:ea typeface="+mj-ea"/>
              </a:rPr>
              <a:t>선택</a:t>
            </a:r>
            <a:r>
              <a:rPr lang="en-US" altLang="ko-KR" dirty="0">
                <a:latin typeface="+mn-lt"/>
                <a:ea typeface="+mj-ea"/>
              </a:rPr>
              <a:t> -&gt; Next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두번째 창 </a:t>
            </a:r>
            <a:r>
              <a:rPr lang="en-US" altLang="ko-KR">
                <a:latin typeface="+mn-lt"/>
                <a:ea typeface="+mj-ea"/>
              </a:rPr>
              <a:t>: 192.168.2.54 TurboGraph++ </a:t>
            </a:r>
            <a:r>
              <a:rPr lang="ko-KR" altLang="en-US" dirty="0">
                <a:latin typeface="+mn-lt"/>
                <a:ea typeface="+mj-ea"/>
              </a:rPr>
              <a:t>테스트 서버에서 진행 하며</a:t>
            </a:r>
            <a:r>
              <a:rPr lang="en-US" altLang="ko-KR" dirty="0">
                <a:latin typeface="+mn-lt"/>
                <a:ea typeface="+mj-ea"/>
              </a:rPr>
              <a:t>, </a:t>
            </a:r>
            <a:r>
              <a:rPr lang="ko-KR" altLang="en-US" dirty="0">
                <a:latin typeface="+mn-lt"/>
                <a:ea typeface="+mj-ea"/>
              </a:rPr>
              <a:t>그림과 같이 정보를 </a:t>
            </a:r>
            <a:r>
              <a:rPr lang="ko-KR" altLang="en-US">
                <a:latin typeface="+mn-lt"/>
                <a:ea typeface="+mj-ea"/>
              </a:rPr>
              <a:t>입력한다 </a:t>
            </a:r>
            <a:r>
              <a:rPr lang="en-US" altLang="ko-KR">
                <a:latin typeface="+mn-lt"/>
                <a:ea typeface="+mj-ea"/>
              </a:rPr>
              <a:t>Database : northwind , UserName : dba Password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:</a:t>
            </a:r>
            <a:r>
              <a:rPr lang="ko-KR" altLang="en-US">
                <a:latin typeface="+mn-lt"/>
                <a:ea typeface="+mj-ea"/>
              </a:rPr>
              <a:t> 없음</a:t>
            </a:r>
            <a:r>
              <a:rPr lang="en-US" altLang="ko-KR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-&gt; </a:t>
            </a:r>
            <a:r>
              <a:rPr lang="en-US" altLang="ko-KR" dirty="0" err="1">
                <a:latin typeface="+mn-lt"/>
                <a:ea typeface="+mj-ea"/>
              </a:rPr>
              <a:t>TestConnection</a:t>
            </a: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</a:t>
            </a:r>
            <a:r>
              <a:rPr lang="en-US" altLang="ko-KR">
                <a:latin typeface="+mn-lt"/>
                <a:ea typeface="+mj-ea"/>
              </a:rPr>
              <a:t>Create Connection (TurboGraph++)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35A4CF-4D44-47E9-957F-8F3D485A2601}"/>
              </a:ext>
            </a:extLst>
          </p:cNvPr>
          <p:cNvSpPr/>
          <p:nvPr/>
        </p:nvSpPr>
        <p:spPr>
          <a:xfrm>
            <a:off x="2075613" y="2282273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4A23CA-3B53-74C0-A5FC-7D370BDA24FE}"/>
              </a:ext>
            </a:extLst>
          </p:cNvPr>
          <p:cNvSpPr/>
          <p:nvPr/>
        </p:nvSpPr>
        <p:spPr>
          <a:xfrm>
            <a:off x="6694667" y="2420888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B24B6E-4753-730C-8A0F-00F8E4D3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0" y="2564904"/>
            <a:ext cx="3608017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829BC5E-D559-CF8C-9348-77FF6C9F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12" y="2852936"/>
            <a:ext cx="3444204" cy="1689354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첫번째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 처음 설치 하거나 </a:t>
            </a:r>
            <a:r>
              <a:rPr lang="en-US" altLang="ko-KR" dirty="0">
                <a:latin typeface="+mn-lt"/>
                <a:ea typeface="+mj-ea"/>
              </a:rPr>
              <a:t>workspace</a:t>
            </a:r>
            <a:r>
              <a:rPr lang="ko-KR" altLang="en-US" dirty="0">
                <a:latin typeface="+mn-lt"/>
                <a:ea typeface="+mj-ea"/>
              </a:rPr>
              <a:t>를 변경 하였을 경우 발생 됩니다</a:t>
            </a:r>
            <a:r>
              <a:rPr lang="en-US" altLang="ko-KR" dirty="0">
                <a:latin typeface="+mn-lt"/>
                <a:ea typeface="+mj-ea"/>
              </a:rPr>
              <a:t>. Download </a:t>
            </a:r>
            <a:r>
              <a:rPr lang="ko-KR" altLang="en-US" dirty="0">
                <a:latin typeface="+mn-lt"/>
                <a:ea typeface="+mj-ea"/>
              </a:rPr>
              <a:t>선택하여 </a:t>
            </a:r>
            <a:r>
              <a:rPr lang="en-US" altLang="ko-KR" dirty="0">
                <a:latin typeface="+mn-lt"/>
                <a:ea typeface="+mj-ea"/>
              </a:rPr>
              <a:t>Driver</a:t>
            </a:r>
            <a:r>
              <a:rPr lang="ko-KR" altLang="en-US" dirty="0">
                <a:latin typeface="+mn-lt"/>
                <a:ea typeface="+mj-ea"/>
              </a:rPr>
              <a:t>를 다운로드 </a:t>
            </a:r>
            <a:r>
              <a:rPr lang="ko-KR" altLang="en-US">
                <a:latin typeface="+mn-lt"/>
                <a:ea typeface="+mj-ea"/>
              </a:rPr>
              <a:t>합니다</a:t>
            </a:r>
            <a:r>
              <a:rPr lang="en-US" altLang="ko-KR">
                <a:latin typeface="+mn-lt"/>
                <a:ea typeface="+mj-ea"/>
              </a:rPr>
              <a:t>. Maven Repository</a:t>
            </a:r>
            <a:r>
              <a:rPr lang="ko-KR" altLang="en-US">
                <a:latin typeface="+mn-lt"/>
                <a:ea typeface="+mj-ea"/>
              </a:rPr>
              <a:t>에서 최신 드라이버가 다운로드 됩니다</a:t>
            </a:r>
            <a:r>
              <a:rPr lang="en-US" altLang="ko-KR">
                <a:latin typeface="+mn-lt"/>
                <a:ea typeface="+mj-ea"/>
              </a:rPr>
              <a:t>.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</a:t>
            </a:r>
            <a:r>
              <a:rPr lang="ko-KR" altLang="en-US" dirty="0">
                <a:latin typeface="+mn-lt"/>
                <a:ea typeface="+mj-ea"/>
              </a:rPr>
              <a:t> 두번째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정상적으로 연결되었을 경우 발생되는 </a:t>
            </a:r>
            <a:r>
              <a:rPr lang="ko-KR" altLang="en-US" dirty="0" err="1">
                <a:latin typeface="+mn-lt"/>
                <a:ea typeface="+mj-ea"/>
              </a:rPr>
              <a:t>팝업창</a:t>
            </a:r>
            <a:r>
              <a:rPr lang="ko-KR" altLang="en-US" dirty="0">
                <a:latin typeface="+mn-lt"/>
                <a:ea typeface="+mj-ea"/>
              </a:rPr>
              <a:t> 입니다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연결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탐색기에 </a:t>
            </a: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demodb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가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정상적으로 표시되었는지 확인 합니다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</a:t>
            </a:r>
            <a:r>
              <a:rPr lang="en-US" altLang="ko-KR">
                <a:latin typeface="+mn-lt"/>
                <a:ea typeface="+mj-ea"/>
              </a:rPr>
              <a:t>Create Connection (TurboGraph++)</a:t>
            </a:r>
            <a:endParaRPr lang="ko-KR" altLang="en-US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897853-89CA-8ACA-2D2B-F689515637C1}"/>
              </a:ext>
            </a:extLst>
          </p:cNvPr>
          <p:cNvSpPr/>
          <p:nvPr/>
        </p:nvSpPr>
        <p:spPr>
          <a:xfrm>
            <a:off x="294358" y="2276872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5635B1-8C22-A890-4215-25314123856C}"/>
              </a:ext>
            </a:extLst>
          </p:cNvPr>
          <p:cNvSpPr/>
          <p:nvPr/>
        </p:nvSpPr>
        <p:spPr>
          <a:xfrm>
            <a:off x="268672" y="5085184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76DE35-02EF-7460-C04A-2CC496F02645}"/>
              </a:ext>
            </a:extLst>
          </p:cNvPr>
          <p:cNvSpPr/>
          <p:nvPr/>
        </p:nvSpPr>
        <p:spPr>
          <a:xfrm>
            <a:off x="6372200" y="2459726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4D3B0-322F-1DAD-BBEE-1CF20572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03370"/>
            <a:ext cx="2623917" cy="2685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F4CA57-6416-8151-EA04-DF643087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60795"/>
            <a:ext cx="2475449" cy="13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9E56487-3068-069D-B570-81C6F0EF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95" y="1866129"/>
            <a:ext cx="2651741" cy="3939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8F7B2C-6CA1-E1FF-07B4-88BC521D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8" y="4031533"/>
            <a:ext cx="2998454" cy="14856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91515B-EF92-595A-EBB7-9F4D19CC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73258"/>
            <a:ext cx="2998454" cy="1570243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빨간색 동그라미 클릭을 통해 </a:t>
            </a:r>
            <a:r>
              <a:rPr lang="en-US" altLang="ko-KR" dirty="0">
                <a:latin typeface="+mn-lt"/>
                <a:ea typeface="+mj-ea"/>
              </a:rPr>
              <a:t>Tree</a:t>
            </a:r>
            <a:r>
              <a:rPr lang="ko-KR" altLang="en-US" dirty="0">
                <a:latin typeface="+mn-lt"/>
                <a:ea typeface="+mj-ea"/>
              </a:rPr>
              <a:t>를 펼쳐서 결과 그림과 같은 결과가 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펼쳐진 정보가 정상적으로 표시되는지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+mn-lt"/>
                <a:ea typeface="+mj-ea"/>
              </a:rPr>
              <a:t>2. </a:t>
            </a:r>
            <a:r>
              <a:rPr lang="en-US" altLang="ko-KR">
                <a:latin typeface="+mn-lt"/>
              </a:rPr>
              <a:t>demodb </a:t>
            </a:r>
            <a:r>
              <a:rPr lang="ko-KR" altLang="en-US" dirty="0">
                <a:latin typeface="+mn-lt"/>
              </a:rPr>
              <a:t>하위 정보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48F402-1280-608A-5260-827029282252}"/>
              </a:ext>
            </a:extLst>
          </p:cNvPr>
          <p:cNvSpPr/>
          <p:nvPr/>
        </p:nvSpPr>
        <p:spPr>
          <a:xfrm>
            <a:off x="910644" y="275878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7BBF8B-2BCE-CC97-157B-A035A661D3CE}"/>
              </a:ext>
            </a:extLst>
          </p:cNvPr>
          <p:cNvSpPr/>
          <p:nvPr/>
        </p:nvSpPr>
        <p:spPr>
          <a:xfrm>
            <a:off x="1018656" y="480544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4B5A1B-7D20-4249-7700-82F5D14727F4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8CC673F-E69C-21B2-B16E-972B2F7BA747}"/>
              </a:ext>
            </a:extLst>
          </p:cNvPr>
          <p:cNvSpPr/>
          <p:nvPr/>
        </p:nvSpPr>
        <p:spPr>
          <a:xfrm>
            <a:off x="6732240" y="430139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520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3B62EAB-A31B-CE4D-55E3-830F2823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81" y="3068960"/>
            <a:ext cx="4165876" cy="2505501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왼쪽 그림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en-US" altLang="ko-KR" dirty="0" err="1">
                <a:latin typeface="+mn-lt"/>
                <a:ea typeface="+mj-ea"/>
              </a:rPr>
              <a:t>testdb</a:t>
            </a:r>
            <a:r>
              <a:rPr lang="ko-KR" altLang="en-US" dirty="0">
                <a:latin typeface="+mn-lt"/>
                <a:ea typeface="+mj-ea"/>
              </a:rPr>
              <a:t>를 선택 한 후 </a:t>
            </a:r>
            <a:r>
              <a:rPr lang="en-US" altLang="ko-KR" dirty="0">
                <a:latin typeface="+mn-lt"/>
                <a:ea typeface="+mj-ea"/>
              </a:rPr>
              <a:t>Context Menu -&gt; Edit Connection</a:t>
            </a:r>
            <a:r>
              <a:rPr lang="ko-KR" altLang="en-US" dirty="0">
                <a:latin typeface="+mn-lt"/>
                <a:ea typeface="+mj-ea"/>
              </a:rPr>
              <a:t>을 통해 </a:t>
            </a:r>
            <a:r>
              <a:rPr lang="en-US" altLang="ko-KR" dirty="0" err="1">
                <a:latin typeface="+mn-lt"/>
                <a:ea typeface="+mj-ea"/>
              </a:rPr>
              <a:t>Coonnction</a:t>
            </a:r>
            <a:r>
              <a:rPr lang="en-US" altLang="ko-KR" dirty="0">
                <a:latin typeface="+mn-lt"/>
                <a:ea typeface="+mj-ea"/>
              </a:rPr>
              <a:t> Setting </a:t>
            </a:r>
            <a:r>
              <a:rPr lang="ko-KR" altLang="en-US" dirty="0">
                <a:latin typeface="+mn-lt"/>
                <a:ea typeface="+mj-ea"/>
              </a:rPr>
              <a:t>창을 연다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오른쪽 그림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빨간 </a:t>
            </a:r>
            <a:r>
              <a:rPr lang="ko-KR" altLang="en-US">
                <a:latin typeface="+mn-lt"/>
                <a:ea typeface="+mj-ea"/>
              </a:rPr>
              <a:t>동그라미에 </a:t>
            </a:r>
            <a:r>
              <a:rPr lang="en-US" altLang="ko-KR">
                <a:latin typeface="+mn-lt"/>
                <a:ea typeface="+mj-ea"/>
              </a:rPr>
              <a:t>testdb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-&gt;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northwind</a:t>
            </a:r>
            <a:r>
              <a:rPr lang="ko-KR" altLang="en-US">
                <a:latin typeface="+mn-lt"/>
                <a:ea typeface="+mj-ea"/>
              </a:rPr>
              <a:t>로 </a:t>
            </a:r>
            <a:r>
              <a:rPr lang="ko-KR" altLang="en-US" dirty="0">
                <a:latin typeface="+mn-lt"/>
                <a:ea typeface="+mj-ea"/>
              </a:rPr>
              <a:t>변경 </a:t>
            </a:r>
            <a:r>
              <a:rPr lang="en-US" altLang="ko-KR" dirty="0">
                <a:latin typeface="+mn-lt"/>
                <a:ea typeface="+mj-ea"/>
              </a:rPr>
              <a:t>-&gt; 1. OK -&gt; 2. YES</a:t>
            </a:r>
          </a:p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Connection </a:t>
            </a:r>
            <a:r>
              <a:rPr lang="ko-KR" altLang="en-US" dirty="0">
                <a:latin typeface="+mn-lt"/>
                <a:ea typeface="+mj-ea"/>
              </a:rPr>
              <a:t>결과는 다음 페이지에서 하위 노드를 확인 함으로써 </a:t>
            </a:r>
            <a:r>
              <a:rPr lang="en-US" altLang="ko-KR" dirty="0">
                <a:latin typeface="+mn-lt"/>
                <a:ea typeface="+mj-ea"/>
              </a:rPr>
              <a:t>Connection</a:t>
            </a:r>
            <a:r>
              <a:rPr lang="ko-KR" altLang="en-US">
                <a:latin typeface="+mn-lt"/>
                <a:ea typeface="+mj-ea"/>
              </a:rPr>
              <a:t>을 확인한다</a:t>
            </a:r>
            <a:endParaRPr lang="en-US" altLang="ko-KR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3. Edit Connection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5609-4D4B-97E6-192D-8C750CD55686}"/>
              </a:ext>
            </a:extLst>
          </p:cNvPr>
          <p:cNvSpPr/>
          <p:nvPr/>
        </p:nvSpPr>
        <p:spPr>
          <a:xfrm>
            <a:off x="5916995" y="4125347"/>
            <a:ext cx="395284" cy="171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6F060E-5F37-9E97-071D-E5C84834E42D}"/>
              </a:ext>
            </a:extLst>
          </p:cNvPr>
          <p:cNvSpPr/>
          <p:nvPr/>
        </p:nvSpPr>
        <p:spPr>
          <a:xfrm>
            <a:off x="6732240" y="5215211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511E53-E6DB-BA4E-AFF2-9C44272DAAF3}"/>
              </a:ext>
            </a:extLst>
          </p:cNvPr>
          <p:cNvSpPr/>
          <p:nvPr/>
        </p:nvSpPr>
        <p:spPr>
          <a:xfrm>
            <a:off x="7380312" y="4797152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80F254-4418-1B82-2150-238C4685EC3E}"/>
              </a:ext>
            </a:extLst>
          </p:cNvPr>
          <p:cNvCxnSpPr/>
          <p:nvPr/>
        </p:nvCxnSpPr>
        <p:spPr>
          <a:xfrm>
            <a:off x="3707904" y="446527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8400981-4F92-9877-D39C-FD863E40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8" y="2267034"/>
            <a:ext cx="2656848" cy="3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빨간색 동그라미 클릭을 통해 </a:t>
            </a:r>
            <a:r>
              <a:rPr lang="en-US" altLang="ko-KR" dirty="0">
                <a:latin typeface="+mn-lt"/>
                <a:ea typeface="+mj-ea"/>
              </a:rPr>
              <a:t>Tree</a:t>
            </a:r>
            <a:r>
              <a:rPr lang="ko-KR" altLang="en-US" dirty="0">
                <a:latin typeface="+mn-lt"/>
                <a:ea typeface="+mj-ea"/>
              </a:rPr>
              <a:t>를 펼쳐서 결과 그림과 같은 결과가 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펼쳐진 정보가 정상적으로 표시되는지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4</a:t>
            </a:r>
            <a:r>
              <a:rPr lang="en-US" altLang="ko-KR">
                <a:latin typeface="+mn-lt"/>
                <a:ea typeface="+mj-ea"/>
              </a:rPr>
              <a:t>. demodb </a:t>
            </a:r>
            <a:r>
              <a:rPr lang="ko-KR" altLang="en-US" dirty="0">
                <a:latin typeface="+mn-lt"/>
                <a:ea typeface="+mj-ea"/>
              </a:rPr>
              <a:t>하위 정보 확인</a:t>
            </a:r>
            <a:r>
              <a:rPr lang="en-US" altLang="ko-KR" dirty="0">
                <a:latin typeface="+mn-lt"/>
                <a:ea typeface="+mj-ea"/>
              </a:rPr>
              <a:t> 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5BECB-1F81-946C-72C1-14A2749D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17547"/>
            <a:ext cx="2106905" cy="4365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E29D93-FA52-C150-2157-6F05B202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8" y="4031533"/>
            <a:ext cx="2998454" cy="1485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0D04D2-188F-B949-39DB-8C4AF3AB6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73258"/>
            <a:ext cx="2998454" cy="157024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4DF07E9-F20D-D1C6-3FD1-A4A9FDDBAEBE}"/>
              </a:ext>
            </a:extLst>
          </p:cNvPr>
          <p:cNvSpPr/>
          <p:nvPr/>
        </p:nvSpPr>
        <p:spPr>
          <a:xfrm>
            <a:off x="910644" y="275878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A8E5A4-63FF-07B7-2E29-3F8A9A5595FA}"/>
              </a:ext>
            </a:extLst>
          </p:cNvPr>
          <p:cNvSpPr/>
          <p:nvPr/>
        </p:nvSpPr>
        <p:spPr>
          <a:xfrm>
            <a:off x="1018656" y="480544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F052D7-5B02-4C44-8337-B02E1607E0B4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9947C51-8263-0CE7-CC74-37729DE8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19" y="1971005"/>
            <a:ext cx="2216059" cy="4143322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1</a:t>
            </a:r>
            <a:r>
              <a:rPr lang="ko-KR" altLang="en-US" dirty="0">
                <a:latin typeface="+mn-lt"/>
                <a:ea typeface="+mj-ea"/>
              </a:rPr>
              <a:t>번 그림과 </a:t>
            </a:r>
            <a:r>
              <a:rPr lang="ko-KR" altLang="en-US">
                <a:latin typeface="+mn-lt"/>
                <a:ea typeface="+mj-ea"/>
              </a:rPr>
              <a:t>같이 </a:t>
            </a:r>
            <a:r>
              <a:rPr lang="en-US" altLang="ko-KR">
                <a:latin typeface="+mn-lt"/>
                <a:ea typeface="+mj-ea"/>
              </a:rPr>
              <a:t>northwind</a:t>
            </a:r>
            <a:r>
              <a:rPr lang="ko-KR" altLang="en-US">
                <a:latin typeface="+mn-lt"/>
                <a:ea typeface="+mj-ea"/>
              </a:rPr>
              <a:t>를 </a:t>
            </a:r>
            <a:r>
              <a:rPr lang="ko-KR" altLang="en-US" dirty="0">
                <a:latin typeface="+mn-lt"/>
                <a:ea typeface="+mj-ea"/>
              </a:rPr>
              <a:t>선택 후에 </a:t>
            </a:r>
            <a:r>
              <a:rPr lang="en-US" altLang="ko-KR" dirty="0">
                <a:latin typeface="+mn-lt"/>
                <a:ea typeface="+mj-ea"/>
              </a:rPr>
              <a:t>Context Menu</a:t>
            </a:r>
            <a:r>
              <a:rPr lang="ko-KR" altLang="en-US" dirty="0">
                <a:latin typeface="+mn-lt"/>
                <a:ea typeface="+mj-ea"/>
              </a:rPr>
              <a:t>중 이름 변경 선택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2</a:t>
            </a:r>
            <a:r>
              <a:rPr lang="ko-KR" altLang="en-US" dirty="0">
                <a:latin typeface="+mn-lt"/>
                <a:ea typeface="+mj-ea"/>
              </a:rPr>
              <a:t>번 그림과 </a:t>
            </a:r>
            <a:r>
              <a:rPr lang="ko-KR" altLang="en-US">
                <a:latin typeface="+mn-lt"/>
                <a:ea typeface="+mj-ea"/>
              </a:rPr>
              <a:t>같이 </a:t>
            </a:r>
            <a:r>
              <a:rPr lang="en-US" altLang="ko-KR">
                <a:latin typeface="+mn-lt"/>
                <a:ea typeface="+mj-ea"/>
              </a:rPr>
              <a:t>northwind</a:t>
            </a:r>
            <a:r>
              <a:rPr lang="ko-KR" altLang="en-US">
                <a:latin typeface="+mn-lt"/>
                <a:ea typeface="+mj-ea"/>
              </a:rPr>
              <a:t>를 </a:t>
            </a:r>
            <a:r>
              <a:rPr lang="en-US" altLang="ko-KR">
                <a:latin typeface="+mn-lt"/>
                <a:ea typeface="+mj-ea"/>
              </a:rPr>
              <a:t>demodb</a:t>
            </a:r>
            <a:r>
              <a:rPr lang="ko-KR" altLang="en-US">
                <a:latin typeface="+mn-lt"/>
                <a:ea typeface="+mj-ea"/>
              </a:rPr>
              <a:t>로 </a:t>
            </a:r>
            <a:r>
              <a:rPr lang="ko-KR" altLang="en-US" dirty="0">
                <a:latin typeface="+mn-lt"/>
                <a:ea typeface="+mj-ea"/>
              </a:rPr>
              <a:t>변경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그림과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같이 </a:t>
            </a: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demodb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로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변경 되었는지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5. </a:t>
            </a:r>
            <a:r>
              <a:rPr lang="ko-KR" altLang="en-US" dirty="0">
                <a:latin typeface="+mn-lt"/>
                <a:ea typeface="+mj-ea"/>
              </a:rPr>
              <a:t>이름 변경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842911-4AE1-6A09-785D-E3724ABCA261}"/>
              </a:ext>
            </a:extLst>
          </p:cNvPr>
          <p:cNvCxnSpPr/>
          <p:nvPr/>
        </p:nvCxnSpPr>
        <p:spPr>
          <a:xfrm>
            <a:off x="3995936" y="386104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22A4EC7-15F2-E59D-99B4-A9453151AC01}"/>
              </a:ext>
            </a:extLst>
          </p:cNvPr>
          <p:cNvSpPr/>
          <p:nvPr/>
        </p:nvSpPr>
        <p:spPr>
          <a:xfrm>
            <a:off x="6394099" y="263691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7C08B9-EAE7-F795-A40E-153FBDE960DD}"/>
              </a:ext>
            </a:extLst>
          </p:cNvPr>
          <p:cNvSpPr/>
          <p:nvPr/>
        </p:nvSpPr>
        <p:spPr>
          <a:xfrm>
            <a:off x="558807" y="2060848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2C02A4-BB0D-1C73-310E-7491A38A6C1C}"/>
              </a:ext>
            </a:extLst>
          </p:cNvPr>
          <p:cNvSpPr/>
          <p:nvPr/>
        </p:nvSpPr>
        <p:spPr>
          <a:xfrm>
            <a:off x="713690" y="5184183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9905F-536F-E034-0A8A-4270B1CE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64" y="1869935"/>
            <a:ext cx="2485826" cy="27832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5E565A-EF81-40FD-287C-02A9F059E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67" y="4826341"/>
            <a:ext cx="2187423" cy="12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15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88514</TotalTime>
  <Words>382</Words>
  <Application>Microsoft Office PowerPoint</Application>
  <PresentationFormat>화면 슬라이드 쇼(4:3)</PresentationFormat>
  <Paragraphs>51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굴림</vt:lpstr>
      <vt:lpstr>나눔고딕 Bold</vt:lpstr>
      <vt:lpstr>나눔고딕</vt:lpstr>
      <vt:lpstr>Arial</vt:lpstr>
      <vt:lpstr>디자인 사용자 지정</vt:lpstr>
      <vt:lpstr>Office 테마</vt:lpstr>
      <vt:lpstr>PowerPoint 프레젠테이션</vt:lpstr>
      <vt:lpstr>전체 UI </vt:lpstr>
      <vt:lpstr>연결탐색기 </vt:lpstr>
      <vt:lpstr>1. Create Connection (TurboGraph++)</vt:lpstr>
      <vt:lpstr>1. Create Connection (TurboGraph++)</vt:lpstr>
      <vt:lpstr>2. demodb 하위 정보 확인</vt:lpstr>
      <vt:lpstr>3. Edit Connection</vt:lpstr>
      <vt:lpstr>4. demodb 하위 정보 확인 </vt:lpstr>
      <vt:lpstr>5. 이름 변경</vt:lpstr>
      <vt:lpstr>6. 연결종료, 연결</vt:lpstr>
      <vt:lpstr>7. 복사/붙여넣기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서태환(teddy.seo)</cp:lastModifiedBy>
  <cp:revision>1971</cp:revision>
  <dcterms:created xsi:type="dcterms:W3CDTF">2007-04-17T12:18:50Z</dcterms:created>
  <dcterms:modified xsi:type="dcterms:W3CDTF">2024-09-11T07:39:40Z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