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686F9-85E7-BD1C-9FFC-4396D71E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02ACC-6BFD-E078-D974-88F837ED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5C356-BFB1-3F7C-A045-B45A35CC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ADB9A-B26A-9C64-4AB0-C2ED71E8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D2EC5-C80E-84AA-4B1B-ECC1DD67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6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28640-4C19-5CD6-38E1-725381A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0B584-80BD-E161-6DFD-0616FC6C4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345C0-4792-72D2-00B7-ED34BD83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982BF-F834-2D75-3727-B4E16131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080C3-9905-B102-DD36-4CF803C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1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248B0-5AA7-D243-5F41-0569ABC1B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C49EA-F45E-0D80-669F-F140312B0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0627E-4E27-B54C-577A-AABA52E1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16133-4388-1E5F-A55B-F88017DE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DB3A3-3CCB-ED4A-AAC0-828F550B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6C99-B65D-1F10-782D-159FCCA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7852D-F10D-7B88-B0EE-5336ACD7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1C36F-DEF9-774D-A61B-6A143D1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EC678-CDB6-C77D-3572-2A679DD1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68E77-5B02-236E-A606-D2B2D31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55CF7-9C42-4A06-F73D-A5ACC5A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22137-3722-EBA0-16EB-AF249355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74917-D94B-0833-19CE-AA450DAA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DD895-42B4-2B20-8D2E-E8311EB8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1EAB8-5B74-CECF-655B-B379B1D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D17D-6179-3104-C7BF-0E061A19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335BA-0A8E-5F4E-CE22-FEA9E5D81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38037-7B2C-5C82-CDBE-0FF62E04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18C08-C082-4461-E261-AF8BE87C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0D47C-EAB2-C4DE-F9C5-8283048D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A7E5-4694-1948-E3C8-610058B9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5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EA0B-C1EA-071C-527E-B74ED3FE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C60AB-FC8E-80AF-05FB-F265CA97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C8C64-F148-5DEA-695A-485AEBBF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436F8-8E2C-3456-F152-178EDE558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9116F-D001-5528-65EA-3BB3C842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7FD57B-CD3C-D26E-8EB5-B036239C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82881-BFF7-D813-B49A-A81B4E7C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AE71EF-46B3-56D8-E9BF-9F8A694A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7D099-10B0-212A-3197-0FCC32D0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AA319-4EB9-7991-CF5D-BF8AB27D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82288-CD07-ECE9-69D3-D524CE0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5E6E58-A340-0CA2-0002-F852AB41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8E6036-8873-8F57-802D-4B9F82C9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B0587-1E4E-37F5-6DE6-D7A3AF4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CFEA6-04A2-1AE1-7CD1-6EB0152E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1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24AB-40D0-77BB-2533-A2960825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0474E-5962-E940-A3C1-737EF895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011E7-016C-C404-7413-DA7AB73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8710A-55D2-97BE-A508-94944C3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36D78-8237-5CA0-D90D-1A2BB4B3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069A-935A-22E3-6BAB-DDD5B212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3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0254-587D-461C-690D-364CF54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A1F1-9F57-9FF9-0706-97F3C3165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CECBE-BE41-DE0A-4F4E-224B4399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06E25-9BDE-97EE-D3D2-AD525CA9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F214F-D526-52EA-E5C6-12972014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141EB-257D-3D43-49AD-F878837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CB7FF-41BB-28E5-BF82-F0ECB664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45603-EC16-7253-C221-BA9B261C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F1F30-22B0-17E7-A3C6-42CA5F96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EBF4-0616-440A-AC5D-228FBF13DCDE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9FDC0-2A06-0D9F-9440-558B39C96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DD78-6083-CDD7-3A50-E7A0A952B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F846-5089-4C57-BB1C-B35C9AEC1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21ED00-4055-4ABB-1B15-A2EF5855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00250"/>
            <a:ext cx="57150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5C41E-390D-08BE-740C-3D97583FCFBD}"/>
              </a:ext>
            </a:extLst>
          </p:cNvPr>
          <p:cNvSpPr txBox="1"/>
          <p:nvPr/>
        </p:nvSpPr>
        <p:spPr>
          <a:xfrm>
            <a:off x="3859610" y="2767280"/>
            <a:ext cx="1739067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0" dirty="0" err="1"/>
              <a:t>ViT</a:t>
            </a:r>
            <a:endParaRPr lang="ko-KR" alt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43CD4-FA56-F2F6-36CF-6B498A6B46B6}"/>
              </a:ext>
            </a:extLst>
          </p:cNvPr>
          <p:cNvSpPr txBox="1"/>
          <p:nvPr/>
        </p:nvSpPr>
        <p:spPr>
          <a:xfrm>
            <a:off x="5206678" y="2146766"/>
            <a:ext cx="357710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DBeaver For TurboGraph++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024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서태환</dc:creator>
  <cp:lastModifiedBy>서태환</cp:lastModifiedBy>
  <cp:revision>2</cp:revision>
  <dcterms:created xsi:type="dcterms:W3CDTF">2022-12-09T01:51:45Z</dcterms:created>
  <dcterms:modified xsi:type="dcterms:W3CDTF">2022-12-09T02:57:01Z</dcterms:modified>
</cp:coreProperties>
</file>