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97" r:id="rId8"/>
    <p:sldMasterId id="2147484769" r:id="rId9"/>
    <p:sldMasterId id="2147484773" r:id="rId10"/>
    <p:sldMasterId id="2147484777" r:id="rId11"/>
    <p:sldMasterId id="2147484781" r:id="rId12"/>
    <p:sldMasterId id="2147484785" r:id="rId13"/>
    <p:sldMasterId id="2147484789" r:id="rId14"/>
    <p:sldMasterId id="2147484793" r:id="rId15"/>
  </p:sldMasterIdLst>
  <p:notesMasterIdLst>
    <p:notesMasterId r:id="rId43"/>
  </p:notesMasterIdLst>
  <p:handoutMasterIdLst>
    <p:handoutMasterId r:id="rId44"/>
  </p:handoutMasterIdLst>
  <p:sldIdLst>
    <p:sldId id="487" r:id="rId16"/>
    <p:sldId id="857" r:id="rId17"/>
    <p:sldId id="858" r:id="rId18"/>
    <p:sldId id="859" r:id="rId19"/>
    <p:sldId id="861" r:id="rId20"/>
    <p:sldId id="862" r:id="rId21"/>
    <p:sldId id="863" r:id="rId22"/>
    <p:sldId id="865" r:id="rId23"/>
    <p:sldId id="866" r:id="rId24"/>
    <p:sldId id="874" r:id="rId25"/>
    <p:sldId id="875" r:id="rId26"/>
    <p:sldId id="870" r:id="rId27"/>
    <p:sldId id="867" r:id="rId28"/>
    <p:sldId id="869" r:id="rId29"/>
    <p:sldId id="882" r:id="rId30"/>
    <p:sldId id="872" r:id="rId31"/>
    <p:sldId id="876" r:id="rId32"/>
    <p:sldId id="877" r:id="rId33"/>
    <p:sldId id="880" r:id="rId34"/>
    <p:sldId id="886" r:id="rId35"/>
    <p:sldId id="887" r:id="rId36"/>
    <p:sldId id="881" r:id="rId37"/>
    <p:sldId id="879" r:id="rId38"/>
    <p:sldId id="883" r:id="rId39"/>
    <p:sldId id="884" r:id="rId40"/>
    <p:sldId id="889" r:id="rId41"/>
    <p:sldId id="890" r:id="rId42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 varScale="1">
        <p:scale>
          <a:sx n="140" d="100"/>
          <a:sy n="140" d="100"/>
        </p:scale>
        <p:origin x="2364" y="114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232" y="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handoutMaster" Target="handoutMasters/handoutMaster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font" Target="fonts/font2.fntdata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6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0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7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DA8A-37AF-482F-9943-8D4FE889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A84F7-3DD1-4A6D-806A-3D836EF5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FAA8-4EC3-4C0A-AB96-A2F5EAA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3179A-A476-4D51-A391-3D9F4B09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37645-F76E-4CE4-8A14-BA436532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D52E-9FD6-42BC-BAD4-F03A755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E992-7B61-4C56-AEFA-CB1D061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EA5B-6070-4E4D-9BC0-7669B77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373C2-8DF1-4798-9A5A-CD87D57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4A09A-FAC8-4F6E-8B21-8F1043B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5BEC-1343-4F4A-9D37-4E1D2B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74122-4BC7-4DBC-89DC-2EDCECD8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FF489-E02F-45F8-8F21-160B11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C791-2AB6-4334-BB7D-3DCDE6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01B6B-3291-42E6-A12A-9352395B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23F3-7F07-4264-A484-79BD24C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AE43F-78F0-4687-8008-DA52DF4D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1167D-1AA6-4451-A160-52026730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05D5C-CE5D-438B-9656-06D44AA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E2CE0-B7C6-475E-A501-412BBE8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B996F-8AE3-49FA-81D3-6F8F9EB2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9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AE7D-D1F7-4417-8BA0-22008104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82D4B-03AB-4480-A3FC-306E4BDD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53804-30CD-4605-922F-E31C76AA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48CD9-0A6A-4893-BB9E-F4B63EBB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8C018-E0A3-40DC-A21D-6433A1D9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F2795-552B-459B-8F86-027D74B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D2E47-077A-486C-979B-6D6FC282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7FBF5-AFCA-4418-9CAF-380FA9D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17A3-A671-452C-BF4F-006F621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A50C5-949D-4363-B5AF-4A0BC1FD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B2C1F-57EB-4E3C-934D-D2C7B58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061B5-2B91-446B-AF06-4889822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32413-57D6-4877-8F43-A0DB04AD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FFA5A-104E-482A-AB6F-472D83B9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159F4-94FE-4335-867C-C392337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4089-DD04-4F17-8845-1BD34B4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5D1C-7FC6-4B91-807C-70217D3F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B395A-3A99-44BA-A4FF-43D37286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D08DE-609C-4E09-9AE2-4C2EAD6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39FC2-CA6E-49D0-A092-0073A3D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43457-F9B0-4E72-8ED5-81022B0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1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1467-CC08-41D3-AF26-419A607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A074B-713E-42CF-8524-03FED9622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51D05-9D45-4216-91B4-3A20822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8602-72C2-4CBE-89EF-FFDE7FD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3B6C-B2D9-44D3-9676-9FD78D9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6C2E3-80A7-4142-8066-8B937CD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0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5B01-4D62-49FB-B5EA-EBDE9A79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B4AC0-94AB-4909-93E1-C9A3B794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C7B22-1F3C-4D16-847B-4093C70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9ED-1ADE-4022-8276-2D4056E9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183E-2D16-47C1-A135-6533D5D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DFA6-4873-42D4-A9D4-C0EA70F4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E115-9995-4A12-BE6B-F30189DA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39B0-1655-4280-99B5-9071B97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BCD4-E241-4E1B-B774-6FD66383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767F-E3EA-484D-90E3-A942201D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7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518F9A74-31F0-4684-A439-5AEE9168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B96C6E4-69C6-43A4-ABE2-87160736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95DDE7E-2ADF-4C1B-90C0-9E590FA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82DF-0B2C-4688-B87E-5FDC0F7B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7D32-FA3E-482D-B4D6-F4676C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2FDB-69EB-4D9A-B278-ED0B862F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DD71B-D506-448F-A2CE-703880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D4C95-6A6F-4046-A9E9-C7A96B9D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AE19-FA64-4F64-938B-2DD5D436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95D6-9A39-4C80-8722-C1A0D26E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CDBCB-B69C-48FC-BD54-40BE4AE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38313"/>
              </p:ext>
            </p:extLst>
          </p:nvPr>
        </p:nvGraphicFramePr>
        <p:xfrm>
          <a:off x="395536" y="836712"/>
          <a:ext cx="8291264" cy="159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할 수 있는 기능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보여주며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 해당 범위 내에서만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검색어를 입력 후에 실행 버튼을 누르면 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결과가 실행된다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69D31-F1BC-41BA-AB90-A99B684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42492" y="1514034"/>
            <a:ext cx="241294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004048" y="1514034"/>
            <a:ext cx="1476164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3779912" y="1040364"/>
            <a:ext cx="244827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579748" y="1040364"/>
            <a:ext cx="2408076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131840" y="1040364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8920"/>
            <a:ext cx="2170584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11860" y="1514034"/>
            <a:ext cx="580147" cy="11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C0768F-AEFC-4B60-95D2-1FB72786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6984776" cy="2667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166B3-6965-4AF1-9AD6-837245D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11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81936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자동완성기능이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 형태로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입력이 가능하도록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6949"/>
              </p:ext>
            </p:extLst>
          </p:nvPr>
        </p:nvGraphicFramePr>
        <p:xfrm>
          <a:off x="395536" y="3403655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DE24-6462-45B4-BB09-1398681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67301-4DE1-459C-BC77-CF221F0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915245"/>
            <a:ext cx="5377862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C11BF-3C66-41E3-8D13-BCE280BF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0" y="3274619"/>
            <a:ext cx="5377861" cy="18825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C0B62-CD4C-49F2-AA0E-65DC3B44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E424A-44E5-44B0-9BAE-D77D9F1C92E6}"/>
              </a:ext>
            </a:extLst>
          </p:cNvPr>
          <p:cNvGrpSpPr/>
          <p:nvPr/>
        </p:nvGrpSpPr>
        <p:grpSpPr>
          <a:xfrm>
            <a:off x="395536" y="1014212"/>
            <a:ext cx="1392694" cy="2270771"/>
            <a:chOff x="583214" y="1014212"/>
            <a:chExt cx="1392694" cy="2270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90D695-ED56-4186-9AE2-C559707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4" y="1014212"/>
              <a:ext cx="1392694" cy="227077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D774EFB-CE42-4A76-82BF-D128881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1" y="1412776"/>
              <a:ext cx="792088" cy="76003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9E9D3BE-FB45-4F3A-97AF-4FBD482A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82" y="3068960"/>
            <a:ext cx="285750" cy="295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86130F-DDCB-485A-B241-01F2AEE0C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979743"/>
            <a:ext cx="276225" cy="323850"/>
          </a:xfrm>
          <a:prstGeom prst="rect">
            <a:avLst/>
          </a:prstGeom>
        </p:spPr>
      </p:pic>
      <p:sp>
        <p:nvSpPr>
          <p:cNvPr id="36" name="AutoShape 16">
            <a:extLst>
              <a:ext uri="{FF2B5EF4-FFF2-40B4-BE49-F238E27FC236}">
                <a16:creationId xmlns:a16="http://schemas.microsoft.com/office/drawing/2014/main" id="{CF83AA4B-614F-4D0F-9866-C19329FB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912" y="304888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9"/>
            <a:ext cx="779059" cy="18716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A5C623D-6B1E-469B-B85B-84BB6002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1278052"/>
            <a:ext cx="5288116" cy="153640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E3D3C-7717-484E-AADE-6EAD5B96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B6047A-6635-40EF-B559-17A407E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5938862" cy="1499736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564904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6" y="2780928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C07044-EE68-4FFE-A26D-9545BA81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3501008"/>
            <a:ext cx="5938862" cy="1499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8F338-E04B-44C1-8ECE-D2941648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Table View)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C4BDB-1CF0-492C-9676-45AE299C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3672408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2AC15-2783-40EC-A515-A10FA9B7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45" y="4199882"/>
            <a:ext cx="4465480" cy="1605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30" y="1484784"/>
            <a:ext cx="6010870" cy="149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A4DF6-A849-42BE-9ED2-D7BC9AE9C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20877"/>
            <a:ext cx="6120680" cy="2571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83869" y="3140968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9346B-49F1-4C65-AE2B-791D73E73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887" y="3290887"/>
            <a:ext cx="426145" cy="426145"/>
          </a:xfrm>
          <a:prstGeom prst="rect">
            <a:avLst/>
          </a:prstGeom>
        </p:spPr>
      </p:pic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82" y="3418608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67B54-39B4-4F5A-A853-272F938FFE9A}"/>
              </a:ext>
            </a:extLst>
          </p:cNvPr>
          <p:cNvSpPr/>
          <p:nvPr/>
        </p:nvSpPr>
        <p:spPr>
          <a:xfrm>
            <a:off x="2771800" y="959004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97314" y="2636912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6010870" cy="149973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092971" y="2708920"/>
            <a:ext cx="542925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17" y="304887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75012" y="1844824"/>
            <a:ext cx="3805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5122F-377F-4641-92CB-56BFDF4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871727"/>
            <a:ext cx="5429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81988-944C-4A11-A513-48FD4258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4006403"/>
            <a:ext cx="5980008" cy="158283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36686-9B2E-4996-B730-78DC2F0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24878"/>
              </p:ext>
            </p:extLst>
          </p:nvPr>
        </p:nvGraphicFramePr>
        <p:xfrm>
          <a:off x="395536" y="824070"/>
          <a:ext cx="8291264" cy="550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3277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 Menu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디자인 변경이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Edge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디자인 변경 뷰를 통해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있는 디자인 항목은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글씨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색상이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범위를 선택하여 변경 할 수 있으며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검은색이다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 기본값은 추후 정해진다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97006-9D08-42D8-AA02-9E48788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18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AF6AE2-BDF1-4D30-B73C-C85C9D2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5" y="869286"/>
            <a:ext cx="5615277" cy="30404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187624" y="1340768"/>
            <a:ext cx="324036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869286"/>
            <a:ext cx="2504224" cy="296245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선택을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검은색이다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크기에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추후 정해진다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EF093-EC1B-493A-A01D-9455833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7086"/>
              </p:ext>
            </p:extLst>
          </p:nvPr>
        </p:nvGraphicFramePr>
        <p:xfrm>
          <a:off x="395536" y="620688"/>
          <a:ext cx="8291265" cy="90868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7637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AC708-5AD5-4724-9F76-1545A35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변경 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13791D-AA76-48C3-9E87-7FF0247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24944"/>
            <a:ext cx="4092352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9F033F-633E-42ED-AB5D-5BA8F6A7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0" y="908720"/>
            <a:ext cx="4063824" cy="1872208"/>
          </a:xfrm>
          <a:prstGeom prst="rect">
            <a:avLst/>
          </a:prstGeom>
        </p:spPr>
      </p:pic>
      <p:sp>
        <p:nvSpPr>
          <p:cNvPr id="24" name="AutoShape 7">
            <a:extLst>
              <a:ext uri="{FF2B5EF4-FFF2-40B4-BE49-F238E27FC236}">
                <a16:creationId xmlns:a16="http://schemas.microsoft.com/office/drawing/2014/main" id="{9B8B4379-02D3-41D0-9990-3668656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29200"/>
            <a:ext cx="7787208" cy="129614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선택 시 기본 적으로 활성화 되어 있는 디자인 뷰에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 선택 시 기본 적으로 활성화 되어 있는 디자인 뷰에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색상 및 크기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11pt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3B573A1-42C3-4920-ABB5-0F19A0624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881" y="2982962"/>
            <a:ext cx="2924175" cy="20302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E801C89-03F6-4EBB-9677-9DB74B9B5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069" y="908719"/>
            <a:ext cx="2948987" cy="1876189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2E1CD74-2340-453A-85AB-13748869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86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42042F1-8E34-45B3-9B40-7E887475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53" y="3717032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표현 개수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뷰에서 보여 줄 수 있는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합의 최대 값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정점에서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0E2193-AA41-4091-BCF5-2E29AAC5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9" y="971550"/>
            <a:ext cx="3015233" cy="2457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2DAE63-1B60-4BBB-91EF-64E9C7C5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556792"/>
            <a:ext cx="981075" cy="1133475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728A015-C1C7-4DFE-BB83-9C179C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21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49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EDCFF1-8729-44F8-9A64-668D7D31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1" y="935733"/>
            <a:ext cx="5267297" cy="286649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72200" y="966739"/>
            <a:ext cx="2304256" cy="2750294"/>
            <a:chOff x="5904432" y="899081"/>
            <a:chExt cx="2700015" cy="3105983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899081"/>
              <a:ext cx="2556000" cy="3105983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2160" y="1811917"/>
              <a:ext cx="324250" cy="458606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0269" y="2777138"/>
              <a:ext cx="288032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2160" y="2270523"/>
              <a:ext cx="324250" cy="458606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2160" y="1031965"/>
              <a:ext cx="324250" cy="458606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43341" y="3565535"/>
              <a:ext cx="288031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2160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43341" y="3137178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4" y="1075503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5" y="1452104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6" y="1870955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4" y="232775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4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4" y="314096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5196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모양으로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격자 모양으로 정렬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Force-directed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이용하여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길이가 유사하게 하고 겹치지 않도록 그래프를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476275" y="935732"/>
            <a:ext cx="351309" cy="1693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84A08-63A2-456A-8C1B-C77E2D3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213484E-7854-4D5F-9C1F-FA2D4CF9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12314"/>
            <a:ext cx="4144370" cy="27761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752037" y="5134819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노드를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EC15-7A72-49EC-9EB1-FCF6295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23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FF2CB512-7AF0-4731-BEB7-C8ED0C1C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014" y="5733256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539552" y="2526284"/>
            <a:ext cx="301963" cy="326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58119C-D36D-4E29-98EE-E12FF0831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142" y="3863518"/>
            <a:ext cx="3390900" cy="4953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E21B257-FE11-421B-ADE1-FFE15441F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9725" y="5157192"/>
            <a:ext cx="3267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6-5 CSV Export , Image Export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F7A41-6609-4908-92BC-D62CBC81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84" y="1556792"/>
            <a:ext cx="3779316" cy="22410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C90FA91-9E88-4557-A9D9-AEA96E478F9B}"/>
              </a:ext>
            </a:extLst>
          </p:cNvPr>
          <p:cNvSpPr/>
          <p:nvPr/>
        </p:nvSpPr>
        <p:spPr>
          <a:xfrm>
            <a:off x="2051721" y="3696020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5867F3-1AA0-4D5F-8D5B-E79B0912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95" y="3669894"/>
            <a:ext cx="365148" cy="4311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536768B-7934-4E89-BBCB-D124A125F924}"/>
              </a:ext>
            </a:extLst>
          </p:cNvPr>
          <p:cNvSpPr/>
          <p:nvPr/>
        </p:nvSpPr>
        <p:spPr>
          <a:xfrm rot="16200000">
            <a:off x="4435827" y="1996684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8BAAB-2D0B-493F-BFC8-8BEF6088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348880"/>
            <a:ext cx="432048" cy="432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40702-7FBE-412E-B218-A5A3CB1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238683"/>
            <a:ext cx="3847196" cy="228666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701E-D023-4158-82B5-02AA55FF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B6C9F8-855F-417F-AB85-1F71AB209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836712"/>
            <a:ext cx="3795639" cy="26665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323528" y="2996952"/>
            <a:ext cx="4320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2779653-60D2-47DA-BFCB-338B3905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221088"/>
            <a:ext cx="4320480" cy="21602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및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Actor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관계로 검색 했을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 시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＂id＂,＂label＂,＂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propery_title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propety_director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＂,＂name＂,＂born＂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＂v1＂,＂Movie＂,＂matrix＂,＂Wachowskis＂,,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＂v2＂,＂Actor＂,,＂Keanu Charles Reeves＂,＂1964＂,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 시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id","label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"e1","acted_in"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C3EC13-69DB-4981-A9A0-4598239E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500" y="681859"/>
            <a:ext cx="3805956" cy="78885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Gephi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경우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지원하고 추후 확장 형태로 진행 하도록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6-6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C81FF-EF9E-4B13-BD1B-0B87DB6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1332"/>
            <a:ext cx="3096344" cy="21113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0E03FB-30BF-4A15-883A-58AD833F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018" y="3356439"/>
            <a:ext cx="3583506" cy="2036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13B23-68C1-4D6D-A916-54ACD0E400A4}"/>
              </a:ext>
            </a:extLst>
          </p:cNvPr>
          <p:cNvSpPr txBox="1"/>
          <p:nvPr/>
        </p:nvSpPr>
        <p:spPr>
          <a:xfrm>
            <a:off x="1331640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F2464-AE1B-4718-A18A-35403522F136}"/>
              </a:ext>
            </a:extLst>
          </p:cNvPr>
          <p:cNvSpPr txBox="1"/>
          <p:nvPr/>
        </p:nvSpPr>
        <p:spPr>
          <a:xfrm>
            <a:off x="5004048" y="6926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656B6C05-006D-4655-860F-E03B3629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" y="5661248"/>
            <a:ext cx="8054279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‘+’, ‘-’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[Ctrl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을 통해 확대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미니맵에는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보이는 부분에 대한 빨간색 사각형 표시가 활성화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30B818-ACCE-4548-9BBA-9F1522C88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28" y="3356438"/>
            <a:ext cx="3114068" cy="2111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6A5B47-6710-4604-8A8D-3AE62E8C5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885" y="1178248"/>
            <a:ext cx="3583507" cy="199755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F8529-64A5-42C6-82E6-4F26A9F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dirty="0"/>
              <a:t>상세정보</a:t>
            </a:r>
            <a:r>
              <a:rPr lang="en-US" altLang="ko-KR" sz="2000" dirty="0"/>
              <a:t>, </a:t>
            </a:r>
            <a:r>
              <a:rPr lang="ko-KR" altLang="en-US" sz="2000" dirty="0"/>
              <a:t>속성차트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94700"/>
              </p:ext>
            </p:extLst>
          </p:nvPr>
        </p:nvGraphicFramePr>
        <p:xfrm>
          <a:off x="395536" y="824070"/>
          <a:ext cx="8291264" cy="1422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VI-DEIL-01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확인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단순화표현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 정보를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통해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Table, chart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표현한다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결과에서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종류를 검색하여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만들고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선택하여 결과를 만듬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위해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현재 시각화에서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249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6D5B7-03E8-42C0-8BD7-FC974218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2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7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952E8662-0CA7-4533-9C12-0AB28D16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0534"/>
            <a:ext cx="5328592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선택하였을 경우 상세정보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복수를 선택할 경우에는 업데이트 되지 않는다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564C8-A79B-492D-B589-7C90A936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788691"/>
            <a:ext cx="2180059" cy="2592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097123-7F20-439B-ADA3-90D23462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845023"/>
            <a:ext cx="2241723" cy="2680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370ED5-ABCF-4244-946E-0622D8510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831378"/>
            <a:ext cx="2241722" cy="2741734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F1219D5F-C971-4FC1-BDD9-7211ECE7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4293096"/>
            <a:ext cx="3107930" cy="212612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현재 시각화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빈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차트화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(Numeric)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정보에 대해서만 예시 화면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 표시 영역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묶어서 표현되고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숫자정보가 아닐 경우 전체 개수만 표현된다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D0DC6-40C1-45F1-91DC-A179B9BB70D3}"/>
              </a:ext>
            </a:extLst>
          </p:cNvPr>
          <p:cNvSpPr txBox="1"/>
          <p:nvPr/>
        </p:nvSpPr>
        <p:spPr>
          <a:xfrm>
            <a:off x="395536" y="341860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B7E1A-0771-47ED-9430-C851C3A38C05}"/>
              </a:ext>
            </a:extLst>
          </p:cNvPr>
          <p:cNvSpPr/>
          <p:nvPr/>
        </p:nvSpPr>
        <p:spPr>
          <a:xfrm>
            <a:off x="323528" y="4039184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C2C9139-E8B9-4FB8-9BE1-B765BB6421CD}"/>
              </a:ext>
            </a:extLst>
          </p:cNvPr>
          <p:cNvSpPr/>
          <p:nvPr/>
        </p:nvSpPr>
        <p:spPr>
          <a:xfrm rot="16200000">
            <a:off x="5428253" y="1669673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E74297-B948-4BAB-9DB6-09AB1EF8C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530" y="904832"/>
            <a:ext cx="3460502" cy="17686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0F31F-89D6-46DD-B11A-362CE0EAC6C4}"/>
              </a:ext>
            </a:extLst>
          </p:cNvPr>
          <p:cNvSpPr/>
          <p:nvPr/>
        </p:nvSpPr>
        <p:spPr>
          <a:xfrm>
            <a:off x="2915816" y="4221088"/>
            <a:ext cx="2241722" cy="2352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C17015A-808C-4C8E-A3BC-65B1D83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D3CFF-BC23-4D5C-A8FD-3A56576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59266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4EC1D-7F5C-4EE1-B278-EAA9DAD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8181"/>
              </p:ext>
            </p:extLst>
          </p:nvPr>
        </p:nvGraphicFramePr>
        <p:xfrm>
          <a:off x="395536" y="908720"/>
          <a:ext cx="8291264" cy="1816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중단 질의 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결과 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디자인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글씨 관련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디자인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개수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Text Visible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3F9B-ADBD-4902-9DF6-9C6133E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849B3-B9B8-4777-AB01-C334E71B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B987E9-8C06-4E67-A3BB-BB67C59F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46004"/>
            <a:ext cx="8363272" cy="53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27551-44C4-43A1-BEBD-3F958A3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9F933-592D-4F80-8F6C-BE2FBFC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1B775-FB67-4375-9CFC-460B2FEED5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8263" y="3768864"/>
            <a:ext cx="3106035" cy="19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EA98-97FD-4DFB-A756-F5343002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85298</TotalTime>
  <Words>2262</Words>
  <Application>Microsoft Office PowerPoint</Application>
  <PresentationFormat>화면 슬라이드 쇼(4:3)</PresentationFormat>
  <Paragraphs>509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1_디자인 사용자 지정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검색</vt:lpstr>
      <vt:lpstr>4. 검색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7. 상세정보, 속성차트</vt:lpstr>
      <vt:lpstr>7.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2191</cp:revision>
  <dcterms:created xsi:type="dcterms:W3CDTF">2007-04-17T12:18:50Z</dcterms:created>
  <dcterms:modified xsi:type="dcterms:W3CDTF">2021-11-16T06:37:49Z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