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上矢印 37"/>
          <p:cNvSpPr/>
          <p:nvPr/>
        </p:nvSpPr>
        <p:spPr>
          <a:xfrm>
            <a:off x="1928794" y="2214554"/>
            <a:ext cx="5214974" cy="35719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1285852" y="2643182"/>
            <a:ext cx="6715172" cy="200026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357562"/>
            <a:ext cx="500066" cy="693020"/>
          </a:xfrm>
          <a:prstGeom prst="rect">
            <a:avLst/>
          </a:prstGeom>
          <a:noFill/>
        </p:spPr>
      </p:pic>
      <p:pic>
        <p:nvPicPr>
          <p:cNvPr id="11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357562"/>
            <a:ext cx="500066" cy="693020"/>
          </a:xfrm>
          <a:prstGeom prst="rect">
            <a:avLst/>
          </a:prstGeom>
          <a:noFill/>
        </p:spPr>
      </p:pic>
      <p:pic>
        <p:nvPicPr>
          <p:cNvPr id="12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3357562"/>
            <a:ext cx="500066" cy="693020"/>
          </a:xfrm>
          <a:prstGeom prst="rect">
            <a:avLst/>
          </a:prstGeom>
          <a:noFill/>
        </p:spPr>
      </p:pic>
      <p:pic>
        <p:nvPicPr>
          <p:cNvPr id="13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357562"/>
            <a:ext cx="500066" cy="693020"/>
          </a:xfrm>
          <a:prstGeom prst="rect">
            <a:avLst/>
          </a:prstGeom>
          <a:noFill/>
        </p:spPr>
      </p:pic>
      <p:pic>
        <p:nvPicPr>
          <p:cNvPr id="14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357562"/>
            <a:ext cx="500066" cy="693020"/>
          </a:xfrm>
          <a:prstGeom prst="rect">
            <a:avLst/>
          </a:prstGeom>
          <a:noFill/>
        </p:spPr>
      </p:pic>
      <p:pic>
        <p:nvPicPr>
          <p:cNvPr id="1029" name="Picture 5" descr="E:\My_Document\My Pictures\Microsoft クリップ オーガナイザ\j042894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989" y="928670"/>
            <a:ext cx="671500" cy="480923"/>
          </a:xfrm>
          <a:prstGeom prst="rect">
            <a:avLst/>
          </a:prstGeom>
          <a:noFill/>
        </p:spPr>
      </p:pic>
      <p:pic>
        <p:nvPicPr>
          <p:cNvPr id="17" name="Picture 5" descr="E:\My_Document\My Pictures\Microsoft クリップ オーガナイザ\j042894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928670"/>
            <a:ext cx="671500" cy="480923"/>
          </a:xfrm>
          <a:prstGeom prst="rect">
            <a:avLst/>
          </a:prstGeom>
          <a:noFill/>
        </p:spPr>
      </p:pic>
      <p:pic>
        <p:nvPicPr>
          <p:cNvPr id="18" name="Picture 5" descr="E:\My_Document\My Pictures\Microsoft クリップ オーガナイザ\j042894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928670"/>
            <a:ext cx="671500" cy="480923"/>
          </a:xfrm>
          <a:prstGeom prst="rect">
            <a:avLst/>
          </a:prstGeom>
          <a:noFill/>
        </p:spPr>
      </p:pic>
      <p:pic>
        <p:nvPicPr>
          <p:cNvPr id="19" name="Picture 5" descr="E:\My_Document\My Pictures\Microsoft クリップ オーガナイザ\j042894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928670"/>
            <a:ext cx="671500" cy="480923"/>
          </a:xfrm>
          <a:prstGeom prst="rect">
            <a:avLst/>
          </a:prstGeom>
          <a:noFill/>
        </p:spPr>
      </p:pic>
      <p:pic>
        <p:nvPicPr>
          <p:cNvPr id="21" name="Picture 3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357562"/>
            <a:ext cx="500066" cy="693020"/>
          </a:xfrm>
          <a:prstGeom prst="rect">
            <a:avLst/>
          </a:prstGeom>
          <a:noFill/>
        </p:spPr>
      </p:pic>
      <p:cxnSp>
        <p:nvCxnSpPr>
          <p:cNvPr id="25" name="直線矢印コネクタ 24"/>
          <p:cNvCxnSpPr>
            <a:stCxn id="1029" idx="2"/>
            <a:endCxn id="10" idx="0"/>
          </p:cNvCxnSpPr>
          <p:nvPr/>
        </p:nvCxnSpPr>
        <p:spPr>
          <a:xfrm rot="5400000">
            <a:off x="1233423" y="2069245"/>
            <a:ext cx="1947969" cy="6286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7" idx="2"/>
            <a:endCxn id="12" idx="0"/>
          </p:cNvCxnSpPr>
          <p:nvPr/>
        </p:nvCxnSpPr>
        <p:spPr>
          <a:xfrm rot="16200000" flipH="1">
            <a:off x="2819337" y="1997807"/>
            <a:ext cx="1947969" cy="7715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8" idx="2"/>
            <a:endCxn id="21" idx="0"/>
          </p:cNvCxnSpPr>
          <p:nvPr/>
        </p:nvCxnSpPr>
        <p:spPr>
          <a:xfrm rot="16200000" flipH="1">
            <a:off x="4283816" y="1462022"/>
            <a:ext cx="1947969" cy="1843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9" idx="2"/>
            <a:endCxn id="11" idx="0"/>
          </p:cNvCxnSpPr>
          <p:nvPr/>
        </p:nvCxnSpPr>
        <p:spPr>
          <a:xfrm rot="5400000">
            <a:off x="3176528" y="1197711"/>
            <a:ext cx="1947969" cy="2371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 31"/>
          <p:cNvSpPr/>
          <p:nvPr/>
        </p:nvSpPr>
        <p:spPr>
          <a:xfrm>
            <a:off x="2000232" y="4000504"/>
            <a:ext cx="719787" cy="142876"/>
          </a:xfrm>
          <a:custGeom>
            <a:avLst/>
            <a:gdLst>
              <a:gd name="connsiteX0" fmla="*/ 0 w 1064871"/>
              <a:gd name="connsiteY0" fmla="*/ 57873 h 295154"/>
              <a:gd name="connsiteX1" fmla="*/ 277793 w 1064871"/>
              <a:gd name="connsiteY1" fmla="*/ 243068 h 295154"/>
              <a:gd name="connsiteX2" fmla="*/ 752355 w 1064871"/>
              <a:gd name="connsiteY2" fmla="*/ 254643 h 295154"/>
              <a:gd name="connsiteX3" fmla="*/ 1064871 w 1064871"/>
              <a:gd name="connsiteY3" fmla="*/ 0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871" h="295154">
                <a:moveTo>
                  <a:pt x="0" y="57873"/>
                </a:moveTo>
                <a:cubicBezTo>
                  <a:pt x="76200" y="134073"/>
                  <a:pt x="152401" y="210273"/>
                  <a:pt x="277793" y="243068"/>
                </a:cubicBezTo>
                <a:cubicBezTo>
                  <a:pt x="403185" y="275863"/>
                  <a:pt x="621175" y="295154"/>
                  <a:pt x="752355" y="254643"/>
                </a:cubicBezTo>
                <a:cubicBezTo>
                  <a:pt x="883535" y="214132"/>
                  <a:pt x="974203" y="107066"/>
                  <a:pt x="1064871" y="0"/>
                </a:cubicBezTo>
              </a:path>
            </a:pathLst>
          </a:cu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857356" y="4000504"/>
            <a:ext cx="2143140" cy="357190"/>
          </a:xfrm>
          <a:custGeom>
            <a:avLst/>
            <a:gdLst>
              <a:gd name="connsiteX0" fmla="*/ 0 w 1064871"/>
              <a:gd name="connsiteY0" fmla="*/ 57873 h 295154"/>
              <a:gd name="connsiteX1" fmla="*/ 277793 w 1064871"/>
              <a:gd name="connsiteY1" fmla="*/ 243068 h 295154"/>
              <a:gd name="connsiteX2" fmla="*/ 752355 w 1064871"/>
              <a:gd name="connsiteY2" fmla="*/ 254643 h 295154"/>
              <a:gd name="connsiteX3" fmla="*/ 1064871 w 1064871"/>
              <a:gd name="connsiteY3" fmla="*/ 0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871" h="295154">
                <a:moveTo>
                  <a:pt x="0" y="57873"/>
                </a:moveTo>
                <a:cubicBezTo>
                  <a:pt x="76200" y="134073"/>
                  <a:pt x="152401" y="210273"/>
                  <a:pt x="277793" y="243068"/>
                </a:cubicBezTo>
                <a:cubicBezTo>
                  <a:pt x="403185" y="275863"/>
                  <a:pt x="621175" y="295154"/>
                  <a:pt x="752355" y="254643"/>
                </a:cubicBezTo>
                <a:cubicBezTo>
                  <a:pt x="883535" y="214132"/>
                  <a:pt x="974203" y="107066"/>
                  <a:pt x="1064871" y="0"/>
                </a:cubicBezTo>
              </a:path>
            </a:pathLst>
          </a:cu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/>
        </p:nvSpPr>
        <p:spPr>
          <a:xfrm>
            <a:off x="1785918" y="4071942"/>
            <a:ext cx="3220117" cy="357190"/>
          </a:xfrm>
          <a:custGeom>
            <a:avLst/>
            <a:gdLst>
              <a:gd name="connsiteX0" fmla="*/ 0 w 1064871"/>
              <a:gd name="connsiteY0" fmla="*/ 57873 h 295154"/>
              <a:gd name="connsiteX1" fmla="*/ 277793 w 1064871"/>
              <a:gd name="connsiteY1" fmla="*/ 243068 h 295154"/>
              <a:gd name="connsiteX2" fmla="*/ 752355 w 1064871"/>
              <a:gd name="connsiteY2" fmla="*/ 254643 h 295154"/>
              <a:gd name="connsiteX3" fmla="*/ 1064871 w 1064871"/>
              <a:gd name="connsiteY3" fmla="*/ 0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871" h="295154">
                <a:moveTo>
                  <a:pt x="0" y="57873"/>
                </a:moveTo>
                <a:cubicBezTo>
                  <a:pt x="76200" y="134073"/>
                  <a:pt x="152401" y="210273"/>
                  <a:pt x="277793" y="243068"/>
                </a:cubicBezTo>
                <a:cubicBezTo>
                  <a:pt x="403185" y="275863"/>
                  <a:pt x="621175" y="295154"/>
                  <a:pt x="752355" y="254643"/>
                </a:cubicBezTo>
                <a:cubicBezTo>
                  <a:pt x="883535" y="214132"/>
                  <a:pt x="974203" y="107066"/>
                  <a:pt x="1064871" y="0"/>
                </a:cubicBezTo>
              </a:path>
            </a:pathLst>
          </a:cu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1643042" y="4000504"/>
            <a:ext cx="4363125" cy="571504"/>
          </a:xfrm>
          <a:custGeom>
            <a:avLst/>
            <a:gdLst>
              <a:gd name="connsiteX0" fmla="*/ 0 w 1064871"/>
              <a:gd name="connsiteY0" fmla="*/ 57873 h 295154"/>
              <a:gd name="connsiteX1" fmla="*/ 277793 w 1064871"/>
              <a:gd name="connsiteY1" fmla="*/ 243068 h 295154"/>
              <a:gd name="connsiteX2" fmla="*/ 752355 w 1064871"/>
              <a:gd name="connsiteY2" fmla="*/ 254643 h 295154"/>
              <a:gd name="connsiteX3" fmla="*/ 1064871 w 1064871"/>
              <a:gd name="connsiteY3" fmla="*/ 0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871" h="295154">
                <a:moveTo>
                  <a:pt x="0" y="57873"/>
                </a:moveTo>
                <a:cubicBezTo>
                  <a:pt x="76200" y="134073"/>
                  <a:pt x="152401" y="210273"/>
                  <a:pt x="277793" y="243068"/>
                </a:cubicBezTo>
                <a:cubicBezTo>
                  <a:pt x="403185" y="275863"/>
                  <a:pt x="621175" y="295154"/>
                  <a:pt x="752355" y="254643"/>
                </a:cubicBezTo>
                <a:cubicBezTo>
                  <a:pt x="883535" y="214132"/>
                  <a:pt x="974203" y="107066"/>
                  <a:pt x="1064871" y="0"/>
                </a:cubicBezTo>
              </a:path>
            </a:pathLst>
          </a:cu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1500166" y="4000504"/>
            <a:ext cx="5363257" cy="785818"/>
          </a:xfrm>
          <a:custGeom>
            <a:avLst/>
            <a:gdLst>
              <a:gd name="connsiteX0" fmla="*/ 0 w 1064871"/>
              <a:gd name="connsiteY0" fmla="*/ 57873 h 295154"/>
              <a:gd name="connsiteX1" fmla="*/ 277793 w 1064871"/>
              <a:gd name="connsiteY1" fmla="*/ 243068 h 295154"/>
              <a:gd name="connsiteX2" fmla="*/ 752355 w 1064871"/>
              <a:gd name="connsiteY2" fmla="*/ 254643 h 295154"/>
              <a:gd name="connsiteX3" fmla="*/ 1064871 w 1064871"/>
              <a:gd name="connsiteY3" fmla="*/ 0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871" h="295154">
                <a:moveTo>
                  <a:pt x="0" y="57873"/>
                </a:moveTo>
                <a:cubicBezTo>
                  <a:pt x="76200" y="134073"/>
                  <a:pt x="152401" y="210273"/>
                  <a:pt x="277793" y="243068"/>
                </a:cubicBezTo>
                <a:cubicBezTo>
                  <a:pt x="403185" y="275863"/>
                  <a:pt x="621175" y="295154"/>
                  <a:pt x="752355" y="254643"/>
                </a:cubicBezTo>
                <a:cubicBezTo>
                  <a:pt x="883535" y="214132"/>
                  <a:pt x="974203" y="107066"/>
                  <a:pt x="1064871" y="0"/>
                </a:cubicBezTo>
              </a:path>
            </a:pathLst>
          </a:cu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8596" y="257174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Database Servers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357290" y="64291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Database Clients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endCxn id="14" idx="0"/>
          </p:cNvCxnSpPr>
          <p:nvPr/>
        </p:nvCxnSpPr>
        <p:spPr>
          <a:xfrm>
            <a:off x="2643174" y="1428736"/>
            <a:ext cx="2536049" cy="1928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6200000" flipH="1">
            <a:off x="5233950" y="1481166"/>
            <a:ext cx="1947969" cy="1843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428860" y="1714488"/>
            <a:ext cx="3500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Can connect to any database server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43636" y="1928802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Read/Write Scalable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85786" y="471488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Other server's update is immediately visible</a:t>
            </a:r>
          </a:p>
          <a:p>
            <a:pPr algn="ctr"/>
            <a:r>
              <a:rPr lang="en-US" altLang="ja-JP" dirty="0" smtClean="0"/>
              <a:t>(Synchronous multi-master)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鈴木幸市</dc:creator>
  <cp:lastModifiedBy>鈴木幸市</cp:lastModifiedBy>
  <cp:revision>7</cp:revision>
  <dcterms:created xsi:type="dcterms:W3CDTF">2010-01-19T08:16:49Z</dcterms:created>
  <dcterms:modified xsi:type="dcterms:W3CDTF">2010-01-19T09:19:39Z</dcterms:modified>
</cp:coreProperties>
</file>