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5DFFF"/>
    <a:srgbClr val="006600"/>
    <a:srgbClr val="000000"/>
    <a:srgbClr val="FBE7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 autoAdjust="0"/>
    <p:restoredTop sz="94737" autoAdjust="0"/>
  </p:normalViewPr>
  <p:slideViewPr>
    <p:cSldViewPr snapToGrid="0">
      <p:cViewPr varScale="1">
        <p:scale>
          <a:sx n="140" d="100"/>
          <a:sy n="140" d="100"/>
        </p:scale>
        <p:origin x="-1152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386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112" d="100"/>
          <a:sy n="112" d="100"/>
        </p:scale>
        <p:origin x="-358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B8106CFF-4901-4436-B5A8-A0A3D7E86CF0}" type="datetimeFigureOut">
              <a:rPr lang="ja-JP" altLang="en-US"/>
              <a:pPr>
                <a:defRPr/>
              </a:pPr>
              <a:t>2014/8/1</a:t>
            </a:fld>
            <a:endParaRPr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ja-JP" altLang="en-US" noProof="0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noProof="0" smtClean="0"/>
              <a:t>マスタ テキストの書式設定</a:t>
            </a:r>
          </a:p>
          <a:p>
            <a:pPr lvl="1"/>
            <a:r>
              <a:rPr lang="ja-JP" altLang="en-US" noProof="0" smtClean="0"/>
              <a:t>第 </a:t>
            </a:r>
            <a:r>
              <a:rPr lang="en-US" altLang="ja-JP" noProof="0" smtClean="0"/>
              <a:t>2 </a:t>
            </a:r>
            <a:r>
              <a:rPr lang="ja-JP" altLang="en-US" noProof="0" smtClean="0"/>
              <a:t>レベル</a:t>
            </a:r>
          </a:p>
          <a:p>
            <a:pPr lvl="2"/>
            <a:r>
              <a:rPr lang="ja-JP" altLang="en-US" noProof="0" smtClean="0"/>
              <a:t>第 </a:t>
            </a:r>
            <a:r>
              <a:rPr lang="en-US" altLang="ja-JP" noProof="0" smtClean="0"/>
              <a:t>3 </a:t>
            </a:r>
            <a:r>
              <a:rPr lang="ja-JP" altLang="en-US" noProof="0" smtClean="0"/>
              <a:t>レベル</a:t>
            </a:r>
          </a:p>
          <a:p>
            <a:pPr lvl="3"/>
            <a:r>
              <a:rPr lang="ja-JP" altLang="en-US" noProof="0" smtClean="0"/>
              <a:t>第 </a:t>
            </a:r>
            <a:r>
              <a:rPr lang="en-US" altLang="ja-JP" noProof="0" smtClean="0"/>
              <a:t>4 </a:t>
            </a:r>
            <a:r>
              <a:rPr lang="ja-JP" altLang="en-US" noProof="0" smtClean="0"/>
              <a:t>レベル</a:t>
            </a:r>
          </a:p>
          <a:p>
            <a:pPr lvl="4"/>
            <a:r>
              <a:rPr lang="ja-JP" altLang="en-US" noProof="0" smtClean="0"/>
              <a:t>第 </a:t>
            </a:r>
            <a:r>
              <a:rPr lang="en-US" altLang="ja-JP" noProof="0" smtClean="0"/>
              <a:t>5 </a:t>
            </a:r>
            <a:r>
              <a:rPr lang="ja-JP" altLang="en-US" noProof="0" smtClean="0"/>
              <a:t>レベル</a:t>
            </a:r>
            <a:endParaRPr lang="ja-JP" altLang="en-US" noProof="0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D18C58A4-F1A8-4B6A-A21C-FD702356BCFB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14616728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ja-JP" altLang="en-US" dirty="0" smtClean="0"/>
              <a:t>マスタ タイトルの書式設定</a:t>
            </a:r>
            <a:endParaRPr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 サブタイトルの書式設定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>
          <a:xfrm>
            <a:off x="457200" y="6500813"/>
            <a:ext cx="2133600" cy="22066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 smtClean="0"/>
              <a:t>May 21, 2010</a:t>
            </a:r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>
          <a:xfrm>
            <a:off x="3124200" y="6500813"/>
            <a:ext cx="2895600" cy="22066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>
          <a:xfrm>
            <a:off x="6553200" y="6500813"/>
            <a:ext cx="2133600" cy="22066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2CCA3C-8A37-4A9C-BD4D-3EC8970BEF2B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287144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>
          <a:xfrm>
            <a:off x="457200" y="6500813"/>
            <a:ext cx="2133600" cy="22066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 smtClean="0"/>
              <a:t>May 21, 2010</a:t>
            </a:r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>
          <a:xfrm>
            <a:off x="3124200" y="6500813"/>
            <a:ext cx="2895600" cy="22066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>
          <a:xfrm>
            <a:off x="6553200" y="6500813"/>
            <a:ext cx="2133600" cy="22066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E5E4E7-C262-4CC1-A1DB-D2B3385C1497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935130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>
          <a:xfrm>
            <a:off x="457200" y="6500813"/>
            <a:ext cx="2133600" cy="22066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 smtClean="0"/>
              <a:t>May 21, 2010</a:t>
            </a:r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>
          <a:xfrm>
            <a:off x="3124200" y="6500813"/>
            <a:ext cx="2895600" cy="22066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>
          <a:xfrm>
            <a:off x="6553200" y="6500813"/>
            <a:ext cx="2133600" cy="22066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18C4A6-C673-463F-9072-904B7B627873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908348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>
          <a:xfrm>
            <a:off x="457200" y="6500813"/>
            <a:ext cx="2133600" cy="22066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 smtClean="0"/>
              <a:t>May 21, 2010</a:t>
            </a:r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>
          <a:xfrm>
            <a:off x="3124200" y="6500813"/>
            <a:ext cx="2895600" cy="22066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>
          <a:xfrm>
            <a:off x="6553200" y="6500813"/>
            <a:ext cx="2133600" cy="22066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BDF510-97B6-4F50-B835-4C6F8152F820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904801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>
          <a:xfrm>
            <a:off x="457200" y="6500813"/>
            <a:ext cx="2133600" cy="22066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 smtClean="0"/>
              <a:t>May 21, 2010</a:t>
            </a:r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>
          <a:xfrm>
            <a:off x="3124200" y="6500813"/>
            <a:ext cx="2895600" cy="22066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>
          <a:xfrm>
            <a:off x="6553200" y="6500813"/>
            <a:ext cx="2133600" cy="22066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64A4A3-E25F-4C33-943A-128F134471B8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553545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>
          <a:xfrm>
            <a:off x="457200" y="6500813"/>
            <a:ext cx="2133600" cy="22066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 smtClean="0"/>
              <a:t>May 21, 2010</a:t>
            </a:r>
            <a:endParaRPr lang="ja-JP" altLang="en-US"/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>
          <a:xfrm>
            <a:off x="3124200" y="6500813"/>
            <a:ext cx="2895600" cy="22066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>
          <a:xfrm>
            <a:off x="6553200" y="6500813"/>
            <a:ext cx="2133600" cy="22066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514A97-180C-4332-A625-F71CA45EFFC4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773621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7" name="日付プレースホルダ 3"/>
          <p:cNvSpPr>
            <a:spLocks noGrp="1"/>
          </p:cNvSpPr>
          <p:nvPr>
            <p:ph type="dt" sz="half" idx="10"/>
          </p:nvPr>
        </p:nvSpPr>
        <p:spPr>
          <a:xfrm>
            <a:off x="457200" y="6500813"/>
            <a:ext cx="2133600" cy="22066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 smtClean="0"/>
              <a:t>May 21, 2010</a:t>
            </a:r>
            <a:endParaRPr lang="ja-JP" altLang="en-US"/>
          </a:p>
        </p:txBody>
      </p:sp>
      <p:sp>
        <p:nvSpPr>
          <p:cNvPr id="8" name="フッター プレースホルダ 4"/>
          <p:cNvSpPr>
            <a:spLocks noGrp="1"/>
          </p:cNvSpPr>
          <p:nvPr>
            <p:ph type="ftr" sz="quarter" idx="11"/>
          </p:nvPr>
        </p:nvSpPr>
        <p:spPr>
          <a:xfrm>
            <a:off x="3124200" y="6500813"/>
            <a:ext cx="2895600" cy="22066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9" name="スライド番号プレースホルダ 5"/>
          <p:cNvSpPr>
            <a:spLocks noGrp="1"/>
          </p:cNvSpPr>
          <p:nvPr>
            <p:ph type="sldNum" sz="quarter" idx="12"/>
          </p:nvPr>
        </p:nvSpPr>
        <p:spPr>
          <a:xfrm>
            <a:off x="6553200" y="6500813"/>
            <a:ext cx="2133600" cy="22066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B8E643-9A85-4FCF-BE18-1A65201185ED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437694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534079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3"/>
          <p:cNvSpPr>
            <a:spLocks noGrp="1"/>
          </p:cNvSpPr>
          <p:nvPr>
            <p:ph type="dt" sz="half" idx="10"/>
          </p:nvPr>
        </p:nvSpPr>
        <p:spPr>
          <a:xfrm>
            <a:off x="457200" y="6500813"/>
            <a:ext cx="2133600" cy="22066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 smtClean="0"/>
              <a:t>May 21, 2010</a:t>
            </a:r>
            <a:endParaRPr lang="ja-JP" altLang="en-US"/>
          </a:p>
        </p:txBody>
      </p:sp>
      <p:sp>
        <p:nvSpPr>
          <p:cNvPr id="3" name="フッター プレースホルダ 4"/>
          <p:cNvSpPr>
            <a:spLocks noGrp="1"/>
          </p:cNvSpPr>
          <p:nvPr>
            <p:ph type="ftr" sz="quarter" idx="11"/>
          </p:nvPr>
        </p:nvSpPr>
        <p:spPr>
          <a:xfrm>
            <a:off x="3124200" y="6500813"/>
            <a:ext cx="2895600" cy="22066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4" name="スライド番号プレースホルダ 5"/>
          <p:cNvSpPr>
            <a:spLocks noGrp="1"/>
          </p:cNvSpPr>
          <p:nvPr>
            <p:ph type="sldNum" sz="quarter" idx="12"/>
          </p:nvPr>
        </p:nvSpPr>
        <p:spPr>
          <a:xfrm>
            <a:off x="6553200" y="6500813"/>
            <a:ext cx="2133600" cy="22066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6A9942-ECBA-49C6-8816-DD21624F4372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378495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>
          <a:xfrm>
            <a:off x="457200" y="6500813"/>
            <a:ext cx="2133600" cy="22066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 smtClean="0"/>
              <a:t>May 21, 2010</a:t>
            </a:r>
            <a:endParaRPr lang="ja-JP" altLang="en-US"/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>
          <a:xfrm>
            <a:off x="3124200" y="6500813"/>
            <a:ext cx="2895600" cy="22066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>
          <a:xfrm>
            <a:off x="6553200" y="6500813"/>
            <a:ext cx="2133600" cy="22066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BB0347-F432-40B5-B335-B954CF131681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690731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ja-JP" altLang="en-US" noProof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>
          <a:xfrm>
            <a:off x="457200" y="6500813"/>
            <a:ext cx="2133600" cy="22066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 smtClean="0"/>
              <a:t>May 21, 2010</a:t>
            </a:r>
            <a:endParaRPr lang="ja-JP" altLang="en-US"/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>
          <a:xfrm>
            <a:off x="3124200" y="6500813"/>
            <a:ext cx="2895600" cy="22066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>
          <a:xfrm>
            <a:off x="6553200" y="6500813"/>
            <a:ext cx="2133600" cy="22066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DFFB60-896D-4A24-9781-7EE3DB55E4F0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351029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タイトル プレースホルダ 1"/>
          <p:cNvSpPr>
            <a:spLocks noGrp="1"/>
          </p:cNvSpPr>
          <p:nvPr>
            <p:ph type="title"/>
          </p:nvPr>
        </p:nvSpPr>
        <p:spPr bwMode="auto">
          <a:xfrm>
            <a:off x="1643063" y="571500"/>
            <a:ext cx="7015162" cy="725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タイトルの書式設定</a:t>
            </a:r>
          </a:p>
        </p:txBody>
      </p:sp>
      <p:sp>
        <p:nvSpPr>
          <p:cNvPr id="5123" name="テキスト プレースホルダ 2"/>
          <p:cNvSpPr>
            <a:spLocks noGrp="1"/>
          </p:cNvSpPr>
          <p:nvPr>
            <p:ph type="body" idx="1"/>
          </p:nvPr>
        </p:nvSpPr>
        <p:spPr bwMode="auto">
          <a:xfrm>
            <a:off x="428625" y="1428750"/>
            <a:ext cx="8229600" cy="4983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600" kern="1200">
          <a:solidFill>
            <a:srgbClr val="00B0F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rgbClr val="00B0F0"/>
          </a:solidFill>
          <a:latin typeface="Calibri" pitchFamily="34" charset="0"/>
          <a:ea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rgbClr val="00B0F0"/>
          </a:solidFill>
          <a:latin typeface="Calibri" pitchFamily="34" charset="0"/>
          <a:ea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rgbClr val="00B0F0"/>
          </a:solidFill>
          <a:latin typeface="Calibri" pitchFamily="34" charset="0"/>
          <a:ea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rgbClr val="00B0F0"/>
          </a:solidFill>
          <a:latin typeface="Calibri" pitchFamily="34" charset="0"/>
          <a:ea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3600">
          <a:solidFill>
            <a:srgbClr val="00B0F0"/>
          </a:solidFill>
          <a:latin typeface="Calibri" pitchFamily="34" charset="0"/>
          <a:ea typeface="ＭＳ Ｐゴシック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3600">
          <a:solidFill>
            <a:srgbClr val="00B0F0"/>
          </a:solidFill>
          <a:latin typeface="Calibri" pitchFamily="34" charset="0"/>
          <a:ea typeface="ＭＳ Ｐゴシック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3600">
          <a:solidFill>
            <a:srgbClr val="00B0F0"/>
          </a:solidFill>
          <a:latin typeface="Calibri" pitchFamily="34" charset="0"/>
          <a:ea typeface="ＭＳ Ｐゴシック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3600">
          <a:solidFill>
            <a:srgbClr val="00B0F0"/>
          </a:solidFill>
          <a:latin typeface="Calibri" pitchFamily="34" charset="0"/>
          <a:ea typeface="ＭＳ Ｐゴシック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角丸四角形 5"/>
          <p:cNvSpPr/>
          <p:nvPr/>
        </p:nvSpPr>
        <p:spPr>
          <a:xfrm>
            <a:off x="4286250" y="1428750"/>
            <a:ext cx="1370013" cy="101282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 sz="1600"/>
          </a:p>
        </p:txBody>
      </p:sp>
      <p:sp>
        <p:nvSpPr>
          <p:cNvPr id="7" name="角丸四角形 6"/>
          <p:cNvSpPr/>
          <p:nvPr/>
        </p:nvSpPr>
        <p:spPr>
          <a:xfrm>
            <a:off x="6278563" y="1428750"/>
            <a:ext cx="1370012" cy="101282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 sz="1600"/>
          </a:p>
        </p:txBody>
      </p:sp>
      <p:sp>
        <p:nvSpPr>
          <p:cNvPr id="8" name="角丸四角形 7"/>
          <p:cNvSpPr/>
          <p:nvPr/>
        </p:nvSpPr>
        <p:spPr>
          <a:xfrm>
            <a:off x="2168525" y="4554538"/>
            <a:ext cx="5854700" cy="131127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 sz="1600"/>
          </a:p>
        </p:txBody>
      </p:sp>
      <p:sp>
        <p:nvSpPr>
          <p:cNvPr id="9" name="角丸四角形 8"/>
          <p:cNvSpPr/>
          <p:nvPr/>
        </p:nvSpPr>
        <p:spPr>
          <a:xfrm>
            <a:off x="2106613" y="2947988"/>
            <a:ext cx="5854700" cy="130968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 sz="1600"/>
          </a:p>
        </p:txBody>
      </p:sp>
      <p:grpSp>
        <p:nvGrpSpPr>
          <p:cNvPr id="13321" name="グループ化 9"/>
          <p:cNvGrpSpPr>
            <a:grpSpLocks/>
          </p:cNvGrpSpPr>
          <p:nvPr/>
        </p:nvGrpSpPr>
        <p:grpSpPr bwMode="auto">
          <a:xfrm>
            <a:off x="2479675" y="2887663"/>
            <a:ext cx="1308100" cy="3155950"/>
            <a:chOff x="2500298" y="2285992"/>
            <a:chExt cx="1500198" cy="3786214"/>
          </a:xfrm>
        </p:grpSpPr>
        <p:sp>
          <p:nvSpPr>
            <p:cNvPr id="11" name="正方形/長方形 10"/>
            <p:cNvSpPr/>
            <p:nvPr/>
          </p:nvSpPr>
          <p:spPr>
            <a:xfrm>
              <a:off x="2500298" y="2285992"/>
              <a:ext cx="1500198" cy="378621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ja-JP" altLang="en-US" sz="1600"/>
            </a:p>
          </p:txBody>
        </p:sp>
        <p:sp>
          <p:nvSpPr>
            <p:cNvPr id="12" name="正方形/長方形 11"/>
            <p:cNvSpPr/>
            <p:nvPr/>
          </p:nvSpPr>
          <p:spPr>
            <a:xfrm>
              <a:off x="2678720" y="2428831"/>
              <a:ext cx="1143355" cy="142840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ja-JP" altLang="en-US" sz="1600"/>
            </a:p>
          </p:txBody>
        </p:sp>
        <p:sp>
          <p:nvSpPr>
            <p:cNvPr id="13" name="正方形/長方形 12"/>
            <p:cNvSpPr/>
            <p:nvPr/>
          </p:nvSpPr>
          <p:spPr>
            <a:xfrm>
              <a:off x="2678720" y="4428592"/>
              <a:ext cx="1143355" cy="142840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ja-JP" altLang="en-US" sz="1600"/>
            </a:p>
          </p:txBody>
        </p:sp>
      </p:grpSp>
      <p:grpSp>
        <p:nvGrpSpPr>
          <p:cNvPr id="13322" name="グループ化 13"/>
          <p:cNvGrpSpPr>
            <a:grpSpLocks/>
          </p:cNvGrpSpPr>
          <p:nvPr/>
        </p:nvGrpSpPr>
        <p:grpSpPr bwMode="auto">
          <a:xfrm>
            <a:off x="4410075" y="2887663"/>
            <a:ext cx="1308100" cy="3155950"/>
            <a:chOff x="2500298" y="2285992"/>
            <a:chExt cx="1500198" cy="3786214"/>
          </a:xfrm>
        </p:grpSpPr>
        <p:sp>
          <p:nvSpPr>
            <p:cNvPr id="15" name="正方形/長方形 14"/>
            <p:cNvSpPr/>
            <p:nvPr/>
          </p:nvSpPr>
          <p:spPr>
            <a:xfrm>
              <a:off x="2500298" y="2285992"/>
              <a:ext cx="1500198" cy="378621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ja-JP" altLang="en-US" sz="1600"/>
            </a:p>
          </p:txBody>
        </p:sp>
        <p:sp>
          <p:nvSpPr>
            <p:cNvPr id="16" name="正方形/長方形 15"/>
            <p:cNvSpPr/>
            <p:nvPr/>
          </p:nvSpPr>
          <p:spPr>
            <a:xfrm>
              <a:off x="2678720" y="2428831"/>
              <a:ext cx="1143355" cy="142840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ja-JP" altLang="en-US" sz="1600"/>
            </a:p>
          </p:txBody>
        </p:sp>
        <p:sp>
          <p:nvSpPr>
            <p:cNvPr id="17" name="正方形/長方形 16"/>
            <p:cNvSpPr/>
            <p:nvPr/>
          </p:nvSpPr>
          <p:spPr>
            <a:xfrm>
              <a:off x="2678720" y="4428592"/>
              <a:ext cx="1143355" cy="142840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ja-JP" altLang="en-US" sz="1600"/>
            </a:p>
          </p:txBody>
        </p:sp>
      </p:grpSp>
      <p:grpSp>
        <p:nvGrpSpPr>
          <p:cNvPr id="13323" name="グループ化 17"/>
          <p:cNvGrpSpPr>
            <a:grpSpLocks/>
          </p:cNvGrpSpPr>
          <p:nvPr/>
        </p:nvGrpSpPr>
        <p:grpSpPr bwMode="auto">
          <a:xfrm>
            <a:off x="6278563" y="2887663"/>
            <a:ext cx="1308100" cy="3155950"/>
            <a:chOff x="2500298" y="2285992"/>
            <a:chExt cx="1500198" cy="3786214"/>
          </a:xfrm>
        </p:grpSpPr>
        <p:sp>
          <p:nvSpPr>
            <p:cNvPr id="19" name="正方形/長方形 18"/>
            <p:cNvSpPr/>
            <p:nvPr/>
          </p:nvSpPr>
          <p:spPr>
            <a:xfrm>
              <a:off x="2500298" y="2285992"/>
              <a:ext cx="1500198" cy="378621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ja-JP" altLang="en-US" sz="1600"/>
            </a:p>
          </p:txBody>
        </p:sp>
        <p:sp>
          <p:nvSpPr>
            <p:cNvPr id="20" name="正方形/長方形 19"/>
            <p:cNvSpPr/>
            <p:nvPr/>
          </p:nvSpPr>
          <p:spPr>
            <a:xfrm>
              <a:off x="2678720" y="2428831"/>
              <a:ext cx="1143355" cy="142840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ja-JP" altLang="en-US" sz="1600"/>
            </a:p>
          </p:txBody>
        </p:sp>
        <p:sp>
          <p:nvSpPr>
            <p:cNvPr id="21" name="正方形/長方形 20"/>
            <p:cNvSpPr/>
            <p:nvPr/>
          </p:nvSpPr>
          <p:spPr>
            <a:xfrm>
              <a:off x="2678720" y="4428592"/>
              <a:ext cx="1143355" cy="142840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ja-JP" altLang="en-US" sz="1600"/>
            </a:p>
          </p:txBody>
        </p:sp>
      </p:grpSp>
      <p:sp>
        <p:nvSpPr>
          <p:cNvPr id="13324" name="テキスト ボックス 21"/>
          <p:cNvSpPr txBox="1">
            <a:spLocks noChangeArrowheads="1"/>
          </p:cNvSpPr>
          <p:nvPr/>
        </p:nvSpPr>
        <p:spPr bwMode="auto">
          <a:xfrm>
            <a:off x="798513" y="3305175"/>
            <a:ext cx="13081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ja-JP" sz="1600" dirty="0">
                <a:latin typeface="Calibri" pitchFamily="32" charset="0"/>
              </a:rPr>
              <a:t>SQL </a:t>
            </a:r>
            <a:r>
              <a:rPr lang="en-US" altLang="ja-JP" sz="1600" dirty="0" smtClean="0">
                <a:latin typeface="Calibri" pitchFamily="32" charset="0"/>
              </a:rPr>
              <a:t>analyze</a:t>
            </a:r>
          </a:p>
          <a:p>
            <a:pPr eaLnBrk="1" hangingPunct="1"/>
            <a:r>
              <a:rPr lang="en-US" altLang="ja-JP" sz="1600" dirty="0" smtClean="0">
                <a:latin typeface="Calibri" pitchFamily="32" charset="0"/>
              </a:rPr>
              <a:t>(coordinator)</a:t>
            </a:r>
            <a:endParaRPr lang="ja-JP" altLang="en-US" sz="1600" dirty="0">
              <a:latin typeface="Calibri" pitchFamily="32" charset="0"/>
            </a:endParaRPr>
          </a:p>
        </p:txBody>
      </p:sp>
      <p:sp>
        <p:nvSpPr>
          <p:cNvPr id="13325" name="テキスト ボックス 22"/>
          <p:cNvSpPr txBox="1">
            <a:spLocks noChangeArrowheads="1"/>
          </p:cNvSpPr>
          <p:nvPr/>
        </p:nvSpPr>
        <p:spPr bwMode="auto">
          <a:xfrm>
            <a:off x="860425" y="4913689"/>
            <a:ext cx="137098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ja-JP" sz="1600" dirty="0">
                <a:latin typeface="Calibri" pitchFamily="32" charset="0"/>
              </a:rPr>
              <a:t>SQL </a:t>
            </a:r>
            <a:r>
              <a:rPr lang="en-US" altLang="ja-JP" sz="1600" dirty="0" smtClean="0">
                <a:latin typeface="Calibri" pitchFamily="32" charset="0"/>
              </a:rPr>
              <a:t>execution</a:t>
            </a:r>
          </a:p>
          <a:p>
            <a:pPr eaLnBrk="1" hangingPunct="1"/>
            <a:r>
              <a:rPr lang="en-US" altLang="ja-JP" sz="1600" dirty="0" smtClean="0">
                <a:latin typeface="Calibri" pitchFamily="32" charset="0"/>
              </a:rPr>
              <a:t>(</a:t>
            </a:r>
            <a:r>
              <a:rPr lang="en-US" altLang="ja-JP" sz="1600" dirty="0" err="1" smtClean="0">
                <a:latin typeface="Calibri" pitchFamily="32" charset="0"/>
              </a:rPr>
              <a:t>datanode</a:t>
            </a:r>
            <a:r>
              <a:rPr lang="en-US" altLang="ja-JP" sz="1600" dirty="0" smtClean="0">
                <a:latin typeface="Calibri" pitchFamily="32" charset="0"/>
              </a:rPr>
              <a:t>)</a:t>
            </a:r>
            <a:endParaRPr lang="ja-JP" altLang="en-US" sz="1600" dirty="0">
              <a:latin typeface="Calibri" pitchFamily="32" charset="0"/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417763" y="1428750"/>
            <a:ext cx="1370012" cy="101282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 sz="1600"/>
          </a:p>
        </p:txBody>
      </p:sp>
      <p:sp>
        <p:nvSpPr>
          <p:cNvPr id="13327" name="テキスト ボックス 24"/>
          <p:cNvSpPr txBox="1">
            <a:spLocks noChangeArrowheads="1"/>
          </p:cNvSpPr>
          <p:nvPr/>
        </p:nvSpPr>
        <p:spPr bwMode="auto">
          <a:xfrm>
            <a:off x="736600" y="1781175"/>
            <a:ext cx="12446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ja-JP" sz="1600">
                <a:latin typeface="Calibri" pitchFamily="32" charset="0"/>
              </a:rPr>
              <a:t>Applications</a:t>
            </a:r>
            <a:endParaRPr lang="ja-JP" altLang="en-US" sz="1600">
              <a:latin typeface="Calibri" pitchFamily="32" charset="0"/>
            </a:endParaRPr>
          </a:p>
        </p:txBody>
      </p:sp>
      <p:sp>
        <p:nvSpPr>
          <p:cNvPr id="13328" name="テキスト ボックス 25"/>
          <p:cNvSpPr txBox="1">
            <a:spLocks noChangeArrowheads="1"/>
          </p:cNvSpPr>
          <p:nvPr/>
        </p:nvSpPr>
        <p:spPr bwMode="auto">
          <a:xfrm>
            <a:off x="2543175" y="6192838"/>
            <a:ext cx="12446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ja-JP" sz="1600">
                <a:latin typeface="Calibri" pitchFamily="32" charset="0"/>
              </a:rPr>
              <a:t>Server 1</a:t>
            </a:r>
            <a:endParaRPr lang="ja-JP" altLang="en-US" sz="1600">
              <a:latin typeface="Calibri" pitchFamily="32" charset="0"/>
            </a:endParaRPr>
          </a:p>
        </p:txBody>
      </p:sp>
      <p:sp>
        <p:nvSpPr>
          <p:cNvPr id="13329" name="テキスト ボックス 26"/>
          <p:cNvSpPr txBox="1">
            <a:spLocks noChangeArrowheads="1"/>
          </p:cNvSpPr>
          <p:nvPr/>
        </p:nvSpPr>
        <p:spPr bwMode="auto">
          <a:xfrm>
            <a:off x="4473575" y="6192838"/>
            <a:ext cx="12446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ja-JP" sz="1600">
                <a:latin typeface="Calibri" pitchFamily="32" charset="0"/>
              </a:rPr>
              <a:t>Server 2</a:t>
            </a:r>
            <a:endParaRPr lang="ja-JP" altLang="en-US" sz="1600">
              <a:latin typeface="Calibri" pitchFamily="32" charset="0"/>
            </a:endParaRPr>
          </a:p>
        </p:txBody>
      </p:sp>
      <p:sp>
        <p:nvSpPr>
          <p:cNvPr id="13330" name="テキスト ボックス 27"/>
          <p:cNvSpPr txBox="1">
            <a:spLocks noChangeArrowheads="1"/>
          </p:cNvSpPr>
          <p:nvPr/>
        </p:nvSpPr>
        <p:spPr bwMode="auto">
          <a:xfrm>
            <a:off x="6342063" y="6192838"/>
            <a:ext cx="12446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ja-JP" sz="1600">
                <a:latin typeface="Calibri" pitchFamily="32" charset="0"/>
              </a:rPr>
              <a:t>Server 3</a:t>
            </a:r>
            <a:endParaRPr lang="ja-JP" altLang="en-US" sz="1600">
              <a:latin typeface="Calibri" pitchFamily="32" charset="0"/>
            </a:endParaRPr>
          </a:p>
        </p:txBody>
      </p:sp>
      <p:cxnSp>
        <p:nvCxnSpPr>
          <p:cNvPr id="29" name="直線矢印コネクタ 28"/>
          <p:cNvCxnSpPr/>
          <p:nvPr/>
        </p:nvCxnSpPr>
        <p:spPr>
          <a:xfrm rot="5400000">
            <a:off x="2255837" y="2738438"/>
            <a:ext cx="1071563" cy="1588"/>
          </a:xfrm>
          <a:prstGeom prst="straightConnector1">
            <a:avLst/>
          </a:prstGeom>
          <a:ln w="25400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/>
          <p:cNvCxnSpPr/>
          <p:nvPr/>
        </p:nvCxnSpPr>
        <p:spPr>
          <a:xfrm rot="5400000">
            <a:off x="2879725" y="2738438"/>
            <a:ext cx="1071563" cy="1587"/>
          </a:xfrm>
          <a:prstGeom prst="straightConnector1">
            <a:avLst/>
          </a:prstGeom>
          <a:ln w="25400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/>
          <p:cNvCxnSpPr/>
          <p:nvPr/>
        </p:nvCxnSpPr>
        <p:spPr>
          <a:xfrm rot="5400000">
            <a:off x="4123532" y="2767806"/>
            <a:ext cx="1073150" cy="1587"/>
          </a:xfrm>
          <a:prstGeom prst="straightConnector1">
            <a:avLst/>
          </a:prstGeom>
          <a:ln w="25400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/>
          <p:cNvCxnSpPr/>
          <p:nvPr/>
        </p:nvCxnSpPr>
        <p:spPr>
          <a:xfrm rot="5400000">
            <a:off x="4810125" y="2738438"/>
            <a:ext cx="1071563" cy="1587"/>
          </a:xfrm>
          <a:prstGeom prst="straightConnector1">
            <a:avLst/>
          </a:prstGeom>
          <a:ln w="25400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/>
          <p:cNvCxnSpPr/>
          <p:nvPr/>
        </p:nvCxnSpPr>
        <p:spPr>
          <a:xfrm rot="5400000">
            <a:off x="6118225" y="2738438"/>
            <a:ext cx="1071563" cy="1587"/>
          </a:xfrm>
          <a:prstGeom prst="straightConnector1">
            <a:avLst/>
          </a:prstGeom>
          <a:ln w="25400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/>
          <p:cNvCxnSpPr/>
          <p:nvPr/>
        </p:nvCxnSpPr>
        <p:spPr>
          <a:xfrm rot="5400000">
            <a:off x="6678612" y="2738438"/>
            <a:ext cx="1071563" cy="1588"/>
          </a:xfrm>
          <a:prstGeom prst="straightConnector1">
            <a:avLst/>
          </a:prstGeom>
          <a:ln w="25400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37" name="テキスト ボックス 34"/>
          <p:cNvSpPr txBox="1">
            <a:spLocks noChangeArrowheads="1"/>
          </p:cNvSpPr>
          <p:nvPr/>
        </p:nvSpPr>
        <p:spPr bwMode="auto">
          <a:xfrm rot="-5400000">
            <a:off x="2439194" y="1766094"/>
            <a:ext cx="6540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ja-JP" sz="1600">
                <a:latin typeface="Calibri" pitchFamily="32" charset="0"/>
              </a:rPr>
              <a:t>SQL1</a:t>
            </a:r>
            <a:endParaRPr lang="ja-JP" altLang="en-US" sz="1600">
              <a:latin typeface="Calibri" pitchFamily="32" charset="0"/>
            </a:endParaRPr>
          </a:p>
        </p:txBody>
      </p:sp>
      <p:sp>
        <p:nvSpPr>
          <p:cNvPr id="13338" name="テキスト ボックス 35"/>
          <p:cNvSpPr txBox="1">
            <a:spLocks noChangeArrowheads="1"/>
          </p:cNvSpPr>
          <p:nvPr/>
        </p:nvSpPr>
        <p:spPr bwMode="auto">
          <a:xfrm rot="-5400000">
            <a:off x="3061494" y="1766094"/>
            <a:ext cx="6540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ja-JP" sz="1600">
                <a:latin typeface="Calibri" pitchFamily="32" charset="0"/>
              </a:rPr>
              <a:t>SQL4</a:t>
            </a:r>
            <a:endParaRPr lang="ja-JP" altLang="en-US" sz="1600">
              <a:latin typeface="Calibri" pitchFamily="32" charset="0"/>
            </a:endParaRPr>
          </a:p>
        </p:txBody>
      </p:sp>
      <p:sp>
        <p:nvSpPr>
          <p:cNvPr id="13339" name="テキスト ボックス 36"/>
          <p:cNvSpPr txBox="1">
            <a:spLocks noChangeArrowheads="1"/>
          </p:cNvSpPr>
          <p:nvPr/>
        </p:nvSpPr>
        <p:spPr bwMode="auto">
          <a:xfrm rot="-5400000">
            <a:off x="4369594" y="1766094"/>
            <a:ext cx="6540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ja-JP" sz="1600">
                <a:latin typeface="Calibri" pitchFamily="32" charset="0"/>
              </a:rPr>
              <a:t>SQL2</a:t>
            </a:r>
            <a:endParaRPr lang="ja-JP" altLang="en-US" sz="1600">
              <a:latin typeface="Calibri" pitchFamily="32" charset="0"/>
            </a:endParaRPr>
          </a:p>
        </p:txBody>
      </p:sp>
      <p:sp>
        <p:nvSpPr>
          <p:cNvPr id="13340" name="テキスト ボックス 37"/>
          <p:cNvSpPr txBox="1">
            <a:spLocks noChangeArrowheads="1"/>
          </p:cNvSpPr>
          <p:nvPr/>
        </p:nvSpPr>
        <p:spPr bwMode="auto">
          <a:xfrm rot="-5400000">
            <a:off x="4991894" y="1766094"/>
            <a:ext cx="6540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ja-JP" sz="1600">
                <a:latin typeface="Calibri" pitchFamily="32" charset="0"/>
              </a:rPr>
              <a:t>SQL5</a:t>
            </a:r>
            <a:endParaRPr lang="ja-JP" altLang="en-US" sz="1600">
              <a:latin typeface="Calibri" pitchFamily="32" charset="0"/>
            </a:endParaRPr>
          </a:p>
        </p:txBody>
      </p:sp>
      <p:sp>
        <p:nvSpPr>
          <p:cNvPr id="13341" name="テキスト ボックス 38"/>
          <p:cNvSpPr txBox="1">
            <a:spLocks noChangeArrowheads="1"/>
          </p:cNvSpPr>
          <p:nvPr/>
        </p:nvSpPr>
        <p:spPr bwMode="auto">
          <a:xfrm rot="-5400000">
            <a:off x="6299994" y="1766094"/>
            <a:ext cx="6540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ja-JP" sz="1600">
                <a:latin typeface="Calibri" pitchFamily="32" charset="0"/>
              </a:rPr>
              <a:t>SQL3</a:t>
            </a:r>
            <a:endParaRPr lang="ja-JP" altLang="en-US" sz="1600">
              <a:latin typeface="Calibri" pitchFamily="32" charset="0"/>
            </a:endParaRPr>
          </a:p>
        </p:txBody>
      </p:sp>
      <p:sp>
        <p:nvSpPr>
          <p:cNvPr id="13342" name="テキスト ボックス 39"/>
          <p:cNvSpPr txBox="1">
            <a:spLocks noChangeArrowheads="1"/>
          </p:cNvSpPr>
          <p:nvPr/>
        </p:nvSpPr>
        <p:spPr bwMode="auto">
          <a:xfrm rot="-5400000">
            <a:off x="6922294" y="1766094"/>
            <a:ext cx="6540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ja-JP" sz="1600">
                <a:latin typeface="Calibri" pitchFamily="32" charset="0"/>
              </a:rPr>
              <a:t>SQL6</a:t>
            </a:r>
            <a:endParaRPr lang="ja-JP" altLang="en-US" sz="1600">
              <a:latin typeface="Calibri" pitchFamily="32" charset="0"/>
            </a:endParaRPr>
          </a:p>
        </p:txBody>
      </p:sp>
      <p:cxnSp>
        <p:nvCxnSpPr>
          <p:cNvPr id="41" name="カギ線コネクタ 40"/>
          <p:cNvCxnSpPr/>
          <p:nvPr/>
        </p:nvCxnSpPr>
        <p:spPr>
          <a:xfrm rot="5400000">
            <a:off x="2595563" y="3622675"/>
            <a:ext cx="2322512" cy="1804988"/>
          </a:xfrm>
          <a:prstGeom prst="bentConnector3">
            <a:avLst>
              <a:gd name="adj1" fmla="val 48132"/>
            </a:avLst>
          </a:prstGeom>
          <a:ln w="28575">
            <a:solidFill>
              <a:schemeClr val="tx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正方形/長方形 41"/>
          <p:cNvSpPr/>
          <p:nvPr/>
        </p:nvSpPr>
        <p:spPr>
          <a:xfrm flipH="1">
            <a:off x="3352800" y="4495800"/>
            <a:ext cx="123825" cy="1190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 sz="1600"/>
          </a:p>
        </p:txBody>
      </p:sp>
      <p:cxnSp>
        <p:nvCxnSpPr>
          <p:cNvPr id="43" name="直線矢印コネクタ 42"/>
          <p:cNvCxnSpPr/>
          <p:nvPr/>
        </p:nvCxnSpPr>
        <p:spPr>
          <a:xfrm rot="5400000">
            <a:off x="2255837" y="4525963"/>
            <a:ext cx="2322513" cy="1588"/>
          </a:xfrm>
          <a:prstGeom prst="straightConnector1">
            <a:avLst/>
          </a:prstGeom>
          <a:ln w="25400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正方形/長方形 43"/>
          <p:cNvSpPr/>
          <p:nvPr/>
        </p:nvSpPr>
        <p:spPr>
          <a:xfrm>
            <a:off x="3352800" y="4257675"/>
            <a:ext cx="123825" cy="1190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 sz="1600"/>
          </a:p>
        </p:txBody>
      </p:sp>
      <p:sp>
        <p:nvSpPr>
          <p:cNvPr id="45" name="正方形/長方形 44"/>
          <p:cNvSpPr/>
          <p:nvPr/>
        </p:nvSpPr>
        <p:spPr>
          <a:xfrm flipH="1">
            <a:off x="4594225" y="4279900"/>
            <a:ext cx="123825" cy="777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 sz="1600"/>
          </a:p>
        </p:txBody>
      </p:sp>
      <p:cxnSp>
        <p:nvCxnSpPr>
          <p:cNvPr id="46" name="カギ線コネクタ 45"/>
          <p:cNvCxnSpPr/>
          <p:nvPr/>
        </p:nvCxnSpPr>
        <p:spPr>
          <a:xfrm rot="16200000" flipH="1">
            <a:off x="2613025" y="3552826"/>
            <a:ext cx="2382837" cy="1992312"/>
          </a:xfrm>
          <a:prstGeom prst="bentConnector3">
            <a:avLst>
              <a:gd name="adj1" fmla="val 40267"/>
            </a:avLst>
          </a:prstGeom>
          <a:ln w="28575">
            <a:solidFill>
              <a:schemeClr val="tx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カギ線コネクタ 46"/>
          <p:cNvCxnSpPr/>
          <p:nvPr/>
        </p:nvCxnSpPr>
        <p:spPr>
          <a:xfrm rot="16200000" flipH="1">
            <a:off x="4776788" y="3932238"/>
            <a:ext cx="2382837" cy="1246187"/>
          </a:xfrm>
          <a:prstGeom prst="bentConnector3">
            <a:avLst>
              <a:gd name="adj1" fmla="val 46878"/>
            </a:avLst>
          </a:prstGeom>
          <a:ln w="28575">
            <a:solidFill>
              <a:schemeClr val="tx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正方形/長方形 47"/>
          <p:cNvSpPr/>
          <p:nvPr/>
        </p:nvSpPr>
        <p:spPr>
          <a:xfrm flipH="1">
            <a:off x="5283200" y="4257675"/>
            <a:ext cx="123825" cy="1190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 sz="1600"/>
          </a:p>
        </p:txBody>
      </p:sp>
      <p:cxnSp>
        <p:nvCxnSpPr>
          <p:cNvPr id="49" name="カギ線コネクタ 48"/>
          <p:cNvCxnSpPr/>
          <p:nvPr/>
        </p:nvCxnSpPr>
        <p:spPr>
          <a:xfrm rot="5400000">
            <a:off x="4775201" y="3868737"/>
            <a:ext cx="2322512" cy="1433513"/>
          </a:xfrm>
          <a:prstGeom prst="bentConnector3">
            <a:avLst>
              <a:gd name="adj1" fmla="val 39639"/>
            </a:avLst>
          </a:prstGeom>
          <a:ln w="28575">
            <a:solidFill>
              <a:schemeClr val="tx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矢印コネクタ 49"/>
          <p:cNvCxnSpPr/>
          <p:nvPr/>
        </p:nvCxnSpPr>
        <p:spPr>
          <a:xfrm rot="5400000">
            <a:off x="6053138" y="4524375"/>
            <a:ext cx="2322512" cy="1588"/>
          </a:xfrm>
          <a:prstGeom prst="straightConnector1">
            <a:avLst/>
          </a:prstGeom>
          <a:ln w="25400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53" name="テキスト ボックス 50"/>
          <p:cNvSpPr txBox="1">
            <a:spLocks noChangeArrowheads="1"/>
          </p:cNvSpPr>
          <p:nvPr/>
        </p:nvSpPr>
        <p:spPr bwMode="auto">
          <a:xfrm rot="-5400000">
            <a:off x="4368800" y="5100638"/>
            <a:ext cx="655637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ja-JP" sz="1600">
                <a:latin typeface="Calibri" pitchFamily="32" charset="0"/>
              </a:rPr>
              <a:t>SQL1</a:t>
            </a:r>
            <a:endParaRPr lang="ja-JP" altLang="en-US" sz="1600">
              <a:latin typeface="Calibri" pitchFamily="32" charset="0"/>
            </a:endParaRPr>
          </a:p>
        </p:txBody>
      </p:sp>
      <p:sp>
        <p:nvSpPr>
          <p:cNvPr id="13354" name="テキスト ボックス 51"/>
          <p:cNvSpPr txBox="1">
            <a:spLocks noChangeArrowheads="1"/>
          </p:cNvSpPr>
          <p:nvPr/>
        </p:nvSpPr>
        <p:spPr bwMode="auto">
          <a:xfrm rot="-5400000">
            <a:off x="2998788" y="5100638"/>
            <a:ext cx="65563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ja-JP" sz="1600">
                <a:latin typeface="Calibri" pitchFamily="32" charset="0"/>
              </a:rPr>
              <a:t>SQL4</a:t>
            </a:r>
            <a:endParaRPr lang="ja-JP" altLang="en-US" sz="1600">
              <a:latin typeface="Calibri" pitchFamily="32" charset="0"/>
            </a:endParaRPr>
          </a:p>
        </p:txBody>
      </p:sp>
      <p:sp>
        <p:nvSpPr>
          <p:cNvPr id="13355" name="テキスト ボックス 52"/>
          <p:cNvSpPr txBox="1">
            <a:spLocks noChangeArrowheads="1"/>
          </p:cNvSpPr>
          <p:nvPr/>
        </p:nvSpPr>
        <p:spPr bwMode="auto">
          <a:xfrm rot="-5400000">
            <a:off x="2438400" y="5100638"/>
            <a:ext cx="655637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ja-JP" sz="1600">
                <a:latin typeface="Calibri" pitchFamily="32" charset="0"/>
              </a:rPr>
              <a:t>SQL2</a:t>
            </a:r>
            <a:endParaRPr lang="ja-JP" altLang="en-US" sz="1600">
              <a:latin typeface="Calibri" pitchFamily="32" charset="0"/>
            </a:endParaRPr>
          </a:p>
        </p:txBody>
      </p:sp>
      <p:sp>
        <p:nvSpPr>
          <p:cNvPr id="13356" name="テキスト ボックス 53"/>
          <p:cNvSpPr txBox="1">
            <a:spLocks noChangeArrowheads="1"/>
          </p:cNvSpPr>
          <p:nvPr/>
        </p:nvSpPr>
        <p:spPr bwMode="auto">
          <a:xfrm rot="-5400000">
            <a:off x="4991100" y="5100638"/>
            <a:ext cx="655637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ja-JP" sz="1600">
                <a:latin typeface="Calibri" pitchFamily="32" charset="0"/>
              </a:rPr>
              <a:t>SQL3</a:t>
            </a:r>
            <a:endParaRPr lang="ja-JP" altLang="en-US" sz="1600">
              <a:latin typeface="Calibri" pitchFamily="32" charset="0"/>
            </a:endParaRPr>
          </a:p>
        </p:txBody>
      </p:sp>
      <p:sp>
        <p:nvSpPr>
          <p:cNvPr id="13357" name="テキスト ボックス 54"/>
          <p:cNvSpPr txBox="1">
            <a:spLocks noChangeArrowheads="1"/>
          </p:cNvSpPr>
          <p:nvPr/>
        </p:nvSpPr>
        <p:spPr bwMode="auto">
          <a:xfrm rot="-5400000">
            <a:off x="6361113" y="5100638"/>
            <a:ext cx="65563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ja-JP" sz="1600">
                <a:latin typeface="Calibri" pitchFamily="32" charset="0"/>
              </a:rPr>
              <a:t>SQL5</a:t>
            </a:r>
            <a:endParaRPr lang="ja-JP" altLang="en-US" sz="1600">
              <a:latin typeface="Calibri" pitchFamily="32" charset="0"/>
            </a:endParaRPr>
          </a:p>
        </p:txBody>
      </p:sp>
      <p:sp>
        <p:nvSpPr>
          <p:cNvPr id="13358" name="テキスト ボックス 55"/>
          <p:cNvSpPr txBox="1">
            <a:spLocks noChangeArrowheads="1"/>
          </p:cNvSpPr>
          <p:nvPr/>
        </p:nvSpPr>
        <p:spPr bwMode="auto">
          <a:xfrm rot="-5400000">
            <a:off x="6797675" y="5100638"/>
            <a:ext cx="655637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ja-JP" sz="1600">
                <a:latin typeface="Calibri" pitchFamily="32" charset="0"/>
              </a:rPr>
              <a:t>SQL6</a:t>
            </a:r>
            <a:endParaRPr lang="ja-JP" altLang="en-US" sz="1600">
              <a:latin typeface="Calibri" pitchFamily="32" charset="0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prstDash val="sysDot"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908</TotalTime>
  <Words>30</Words>
  <Application>Microsoft Office PowerPoint</Application>
  <PresentationFormat>画面に合わせる (4:3)</PresentationFormat>
  <Paragraphs>21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テーマ</vt:lpstr>
      <vt:lpstr> </vt:lpstr>
    </vt:vector>
  </TitlesOfParts>
  <Company>NTTデータ先端技術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鈴木幸市</dc:creator>
  <cp:lastModifiedBy>koichi</cp:lastModifiedBy>
  <cp:revision>81</cp:revision>
  <dcterms:created xsi:type="dcterms:W3CDTF">2010-05-06T04:44:40Z</dcterms:created>
  <dcterms:modified xsi:type="dcterms:W3CDTF">2014-08-01T05:57:39Z</dcterms:modified>
</cp:coreProperties>
</file>