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E1EB-EBFA-4E13-A44E-EF34E8CF2DA0}" type="datetimeFigureOut">
              <a:rPr kumimoji="1" lang="ja-JP" altLang="en-US" smtClean="0"/>
              <a:t>2010/1/19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8CB2-5EA9-471F-B583-68810EE1F97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:\My_Document\My Pictures\Microsoft クリップ オーガナイザ\j042896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71810"/>
            <a:ext cx="670123" cy="928694"/>
          </a:xfrm>
          <a:prstGeom prst="rect">
            <a:avLst/>
          </a:prstGeom>
          <a:noFill/>
        </p:spPr>
      </p:pic>
      <p:grpSp>
        <p:nvGrpSpPr>
          <p:cNvPr id="103" name="グループ化 102"/>
          <p:cNvGrpSpPr/>
          <p:nvPr/>
        </p:nvGrpSpPr>
        <p:grpSpPr>
          <a:xfrm>
            <a:off x="2643174" y="4143380"/>
            <a:ext cx="6314608" cy="1785950"/>
            <a:chOff x="1857356" y="3714752"/>
            <a:chExt cx="7072362" cy="2000264"/>
          </a:xfrm>
        </p:grpSpPr>
        <p:sp>
          <p:nvSpPr>
            <p:cNvPr id="101" name="正方形/長方形 100"/>
            <p:cNvSpPr/>
            <p:nvPr/>
          </p:nvSpPr>
          <p:spPr>
            <a:xfrm>
              <a:off x="1857356" y="3714752"/>
              <a:ext cx="7072362" cy="2000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2285984" y="3929066"/>
              <a:ext cx="717537" cy="1571636"/>
              <a:chOff x="2643174" y="3786190"/>
              <a:chExt cx="717537" cy="1571636"/>
            </a:xfrm>
          </p:grpSpPr>
          <p:sp>
            <p:nvSpPr>
              <p:cNvPr id="58" name="フローチャート : 磁気ディスク 57"/>
              <p:cNvSpPr/>
              <p:nvPr/>
            </p:nvSpPr>
            <p:spPr>
              <a:xfrm>
                <a:off x="2644752" y="4857760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62" name="直線コネクタ 61"/>
              <p:cNvCxnSpPr>
                <a:endCxn id="58" idx="1"/>
              </p:cNvCxnSpPr>
              <p:nvPr/>
            </p:nvCxnSpPr>
            <p:spPr>
              <a:xfrm rot="16200000" flipH="1">
                <a:off x="2893996" y="4749814"/>
                <a:ext cx="214314" cy="157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1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43174" y="3786190"/>
                <a:ext cx="717537" cy="994403"/>
              </a:xfrm>
              <a:prstGeom prst="rect">
                <a:avLst/>
              </a:prstGeom>
              <a:noFill/>
            </p:spPr>
          </p:pic>
        </p:grpSp>
        <p:grpSp>
          <p:nvGrpSpPr>
            <p:cNvPr id="70" name="グループ化 69"/>
            <p:cNvGrpSpPr/>
            <p:nvPr/>
          </p:nvGrpSpPr>
          <p:grpSpPr>
            <a:xfrm>
              <a:off x="3214678" y="3929066"/>
              <a:ext cx="717537" cy="1571636"/>
              <a:chOff x="2643174" y="3786190"/>
              <a:chExt cx="717537" cy="1571636"/>
            </a:xfrm>
          </p:grpSpPr>
          <p:sp>
            <p:nvSpPr>
              <p:cNvPr id="71" name="フローチャート : 磁気ディスク 70"/>
              <p:cNvSpPr/>
              <p:nvPr/>
            </p:nvSpPr>
            <p:spPr>
              <a:xfrm>
                <a:off x="2644752" y="4857760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2" name="直線コネクタ 71"/>
              <p:cNvCxnSpPr>
                <a:endCxn id="71" idx="1"/>
              </p:cNvCxnSpPr>
              <p:nvPr/>
            </p:nvCxnSpPr>
            <p:spPr>
              <a:xfrm rot="16200000" flipH="1">
                <a:off x="2893996" y="4749814"/>
                <a:ext cx="214314" cy="157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43174" y="3786190"/>
                <a:ext cx="717537" cy="994403"/>
              </a:xfrm>
              <a:prstGeom prst="rect">
                <a:avLst/>
              </a:prstGeom>
              <a:noFill/>
            </p:spPr>
          </p:pic>
        </p:grpSp>
        <p:grpSp>
          <p:nvGrpSpPr>
            <p:cNvPr id="74" name="グループ化 73"/>
            <p:cNvGrpSpPr/>
            <p:nvPr/>
          </p:nvGrpSpPr>
          <p:grpSpPr>
            <a:xfrm>
              <a:off x="4214810" y="3929066"/>
              <a:ext cx="717537" cy="1571636"/>
              <a:chOff x="2643174" y="3786190"/>
              <a:chExt cx="717537" cy="1571636"/>
            </a:xfrm>
          </p:grpSpPr>
          <p:sp>
            <p:nvSpPr>
              <p:cNvPr id="75" name="フローチャート : 磁気ディスク 74"/>
              <p:cNvSpPr/>
              <p:nvPr/>
            </p:nvSpPr>
            <p:spPr>
              <a:xfrm>
                <a:off x="2644752" y="4857760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6" name="直線コネクタ 75"/>
              <p:cNvCxnSpPr>
                <a:endCxn id="75" idx="1"/>
              </p:cNvCxnSpPr>
              <p:nvPr/>
            </p:nvCxnSpPr>
            <p:spPr>
              <a:xfrm rot="16200000" flipH="1">
                <a:off x="2893996" y="4749814"/>
                <a:ext cx="214314" cy="157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43174" y="3786190"/>
                <a:ext cx="717537" cy="994403"/>
              </a:xfrm>
              <a:prstGeom prst="rect">
                <a:avLst/>
              </a:prstGeom>
              <a:noFill/>
            </p:spPr>
          </p:pic>
        </p:grpSp>
        <p:grpSp>
          <p:nvGrpSpPr>
            <p:cNvPr id="78" name="グループ化 77"/>
            <p:cNvGrpSpPr/>
            <p:nvPr/>
          </p:nvGrpSpPr>
          <p:grpSpPr>
            <a:xfrm>
              <a:off x="5143504" y="3929066"/>
              <a:ext cx="717537" cy="1571636"/>
              <a:chOff x="2643174" y="3786190"/>
              <a:chExt cx="717537" cy="1571636"/>
            </a:xfrm>
          </p:grpSpPr>
          <p:sp>
            <p:nvSpPr>
              <p:cNvPr id="79" name="フローチャート : 磁気ディスク 78"/>
              <p:cNvSpPr/>
              <p:nvPr/>
            </p:nvSpPr>
            <p:spPr>
              <a:xfrm>
                <a:off x="2644752" y="4857760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0" name="直線コネクタ 79"/>
              <p:cNvCxnSpPr>
                <a:endCxn id="79" idx="1"/>
              </p:cNvCxnSpPr>
              <p:nvPr/>
            </p:nvCxnSpPr>
            <p:spPr>
              <a:xfrm rot="16200000" flipH="1">
                <a:off x="2893996" y="4749814"/>
                <a:ext cx="214314" cy="157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43174" y="3786190"/>
                <a:ext cx="717537" cy="994403"/>
              </a:xfrm>
              <a:prstGeom prst="rect">
                <a:avLst/>
              </a:prstGeom>
              <a:noFill/>
            </p:spPr>
          </p:pic>
        </p:grpSp>
        <p:grpSp>
          <p:nvGrpSpPr>
            <p:cNvPr id="82" name="グループ化 81"/>
            <p:cNvGrpSpPr/>
            <p:nvPr/>
          </p:nvGrpSpPr>
          <p:grpSpPr>
            <a:xfrm>
              <a:off x="7572396" y="3929066"/>
              <a:ext cx="717537" cy="1571636"/>
              <a:chOff x="2643174" y="3786190"/>
              <a:chExt cx="717537" cy="1571636"/>
            </a:xfrm>
          </p:grpSpPr>
          <p:sp>
            <p:nvSpPr>
              <p:cNvPr id="83" name="フローチャート : 磁気ディスク 82"/>
              <p:cNvSpPr/>
              <p:nvPr/>
            </p:nvSpPr>
            <p:spPr>
              <a:xfrm>
                <a:off x="2644752" y="4857760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4" name="直線コネクタ 83"/>
              <p:cNvCxnSpPr>
                <a:endCxn id="83" idx="1"/>
              </p:cNvCxnSpPr>
              <p:nvPr/>
            </p:nvCxnSpPr>
            <p:spPr>
              <a:xfrm rot="16200000" flipH="1">
                <a:off x="2893996" y="4749814"/>
                <a:ext cx="214314" cy="1578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643174" y="3786190"/>
                <a:ext cx="717537" cy="994403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2" name="グループ化 101"/>
          <p:cNvGrpSpPr/>
          <p:nvPr/>
        </p:nvGrpSpPr>
        <p:grpSpPr>
          <a:xfrm>
            <a:off x="2714612" y="1643050"/>
            <a:ext cx="6143668" cy="1343927"/>
            <a:chOff x="2071670" y="1428736"/>
            <a:chExt cx="6858048" cy="1500198"/>
          </a:xfrm>
        </p:grpSpPr>
        <p:sp>
          <p:nvSpPr>
            <p:cNvPr id="100" name="正方形/長方形 99"/>
            <p:cNvSpPr/>
            <p:nvPr/>
          </p:nvSpPr>
          <p:spPr>
            <a:xfrm>
              <a:off x="2071670" y="1428736"/>
              <a:ext cx="6858048" cy="1500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2285984" y="1678769"/>
              <a:ext cx="1143008" cy="1000132"/>
              <a:chOff x="2714612" y="1000108"/>
              <a:chExt cx="1143008" cy="1000132"/>
            </a:xfrm>
          </p:grpSpPr>
          <p:pic>
            <p:nvPicPr>
              <p:cNvPr id="89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14612" y="1000108"/>
                <a:ext cx="717537" cy="994403"/>
              </a:xfrm>
              <a:prstGeom prst="rect">
                <a:avLst/>
              </a:prstGeom>
              <a:noFill/>
            </p:spPr>
          </p:pic>
          <p:sp>
            <p:nvSpPr>
              <p:cNvPr id="87" name="フローチャート : 磁気ディスク 86"/>
              <p:cNvSpPr/>
              <p:nvPr/>
            </p:nvSpPr>
            <p:spPr>
              <a:xfrm>
                <a:off x="3143240" y="1500174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3571868" y="1678769"/>
              <a:ext cx="1143008" cy="1000132"/>
              <a:chOff x="2714612" y="1000108"/>
              <a:chExt cx="1143008" cy="1000132"/>
            </a:xfrm>
          </p:grpSpPr>
          <p:pic>
            <p:nvPicPr>
              <p:cNvPr id="92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14612" y="1000108"/>
                <a:ext cx="717537" cy="994403"/>
              </a:xfrm>
              <a:prstGeom prst="rect">
                <a:avLst/>
              </a:prstGeom>
              <a:noFill/>
            </p:spPr>
          </p:pic>
          <p:sp>
            <p:nvSpPr>
              <p:cNvPr id="93" name="フローチャート : 磁気ディスク 92"/>
              <p:cNvSpPr/>
              <p:nvPr/>
            </p:nvSpPr>
            <p:spPr>
              <a:xfrm>
                <a:off x="3143240" y="1500174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>
              <a:off x="4929190" y="1678769"/>
              <a:ext cx="1143008" cy="1000132"/>
              <a:chOff x="2714612" y="1000108"/>
              <a:chExt cx="1143008" cy="1000132"/>
            </a:xfrm>
          </p:grpSpPr>
          <p:pic>
            <p:nvPicPr>
              <p:cNvPr id="95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14612" y="1000108"/>
                <a:ext cx="717537" cy="994403"/>
              </a:xfrm>
              <a:prstGeom prst="rect">
                <a:avLst/>
              </a:prstGeom>
              <a:noFill/>
            </p:spPr>
          </p:pic>
          <p:sp>
            <p:nvSpPr>
              <p:cNvPr id="96" name="フローチャート : 磁気ディスク 95"/>
              <p:cNvSpPr/>
              <p:nvPr/>
            </p:nvSpPr>
            <p:spPr>
              <a:xfrm>
                <a:off x="3143240" y="1500174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" name="グループ化 96"/>
            <p:cNvGrpSpPr/>
            <p:nvPr/>
          </p:nvGrpSpPr>
          <p:grpSpPr>
            <a:xfrm>
              <a:off x="7643834" y="1678769"/>
              <a:ext cx="1143008" cy="1000132"/>
              <a:chOff x="2714612" y="1000108"/>
              <a:chExt cx="1143008" cy="1000132"/>
            </a:xfrm>
          </p:grpSpPr>
          <p:pic>
            <p:nvPicPr>
              <p:cNvPr id="98" name="Picture 7" descr="E:\My_Document\My Pictures\Microsoft クリップ オーガナイザ\j0428969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714612" y="1000108"/>
                <a:ext cx="717537" cy="994403"/>
              </a:xfrm>
              <a:prstGeom prst="rect">
                <a:avLst/>
              </a:prstGeom>
              <a:noFill/>
            </p:spPr>
          </p:pic>
          <p:sp>
            <p:nvSpPr>
              <p:cNvPr id="99" name="フローチャート : 磁気ディスク 98"/>
              <p:cNvSpPr/>
              <p:nvPr/>
            </p:nvSpPr>
            <p:spPr>
              <a:xfrm>
                <a:off x="3143240" y="1500174"/>
                <a:ext cx="714380" cy="500066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4" name="上矢印 103"/>
          <p:cNvSpPr/>
          <p:nvPr/>
        </p:nvSpPr>
        <p:spPr>
          <a:xfrm>
            <a:off x="6143636" y="1142984"/>
            <a:ext cx="64294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上矢印 104"/>
          <p:cNvSpPr/>
          <p:nvPr/>
        </p:nvSpPr>
        <p:spPr>
          <a:xfrm flipV="1">
            <a:off x="3929058" y="1142984"/>
            <a:ext cx="64294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上矢印 105"/>
          <p:cNvSpPr/>
          <p:nvPr/>
        </p:nvSpPr>
        <p:spPr>
          <a:xfrm>
            <a:off x="6072198" y="3429000"/>
            <a:ext cx="64294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上矢印 106"/>
          <p:cNvSpPr/>
          <p:nvPr/>
        </p:nvSpPr>
        <p:spPr>
          <a:xfrm flipV="1">
            <a:off x="4071934" y="3429000"/>
            <a:ext cx="64294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00430" y="78579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Statements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643570" y="78579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643306" y="307181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Statements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572132" y="307181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7143768" y="121442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Coordinators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215206" y="371475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Data Nodes</a:t>
            </a:r>
            <a:endParaRPr kumimoji="1" lang="ja-JP" altLang="en-US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5786446" y="2428868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Global Schema</a:t>
            </a:r>
            <a:endParaRPr kumimoji="1" lang="ja-JP" altLang="en-US" sz="12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2928926" y="53578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8143900" y="2428868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Global Schema</a:t>
            </a:r>
            <a:endParaRPr kumimoji="1" lang="ja-JP" altLang="en-US" sz="1200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643438" y="2500306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Global Schema</a:t>
            </a:r>
            <a:endParaRPr kumimoji="1" lang="ja-JP" altLang="en-US" sz="1200" dirty="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3357554" y="2500306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Global Schema</a:t>
            </a:r>
            <a:endParaRPr kumimoji="1" lang="ja-JP" altLang="en-US" sz="12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786182" y="53578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4643438" y="53578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5500694" y="53578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7643834" y="535782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Local</a:t>
            </a:r>
            <a:br>
              <a:rPr kumimoji="1" lang="en-US" altLang="ja-JP" sz="1200" dirty="0" smtClean="0"/>
            </a:br>
            <a:r>
              <a:rPr kumimoji="1" lang="en-US" altLang="ja-JP" sz="1200" dirty="0" smtClean="0"/>
              <a:t>Database</a:t>
            </a:r>
            <a:endParaRPr kumimoji="1" lang="ja-JP" altLang="en-US" sz="1200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6643702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715140" y="47863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6" name="右矢印 125"/>
          <p:cNvSpPr/>
          <p:nvPr/>
        </p:nvSpPr>
        <p:spPr>
          <a:xfrm>
            <a:off x="1142976" y="2928934"/>
            <a:ext cx="128588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右矢印 126"/>
          <p:cNvSpPr/>
          <p:nvPr/>
        </p:nvSpPr>
        <p:spPr>
          <a:xfrm flipH="1">
            <a:off x="1142976" y="3571876"/>
            <a:ext cx="128588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000100" y="2214554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Global Transaction Info</a:t>
            </a:r>
            <a:endParaRPr kumimoji="1" lang="ja-JP" altLang="en-US" dirty="0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071538" y="4071942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Local Transaction Info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214282" y="2786058"/>
            <a:ext cx="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GTM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NTTデータ先端技術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鈴木幸市</dc:creator>
  <cp:lastModifiedBy>鈴木幸市</cp:lastModifiedBy>
  <cp:revision>10</cp:revision>
  <dcterms:created xsi:type="dcterms:W3CDTF">2010-01-19T08:16:49Z</dcterms:created>
  <dcterms:modified xsi:type="dcterms:W3CDTF">2010-01-19T09:46:20Z</dcterms:modified>
</cp:coreProperties>
</file>