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A6B2F9-B733-4254-B33E-A7F603A09F21}" type="datetimeFigureOut">
              <a:rPr kumimoji="1" lang="ja-JP" altLang="en-US" smtClean="0"/>
              <a:pPr/>
              <a:t>2010/2/4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17070F-D94F-4D40-AF7A-E9BDD5C48A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878549" y="1967193"/>
            <a:ext cx="1785950" cy="6429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021029" y="4181771"/>
            <a:ext cx="1785950" cy="642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Node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949855" y="4181771"/>
            <a:ext cx="1785950" cy="642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Node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735937" y="4181771"/>
            <a:ext cx="1785950" cy="642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Node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63773" y="2038631"/>
            <a:ext cx="1785950" cy="642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GTM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0119" y="432464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878549" y="466995"/>
            <a:ext cx="1785950" cy="6429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App.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5400000">
            <a:off x="3949987" y="1538565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5400000" flipH="1" flipV="1">
            <a:off x="4808037" y="1537771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0800000">
            <a:off x="1949723" y="2181507"/>
            <a:ext cx="192882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0800000" flipH="1">
            <a:off x="1949723" y="2467259"/>
            <a:ext cx="192882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rot="10800000" flipV="1">
            <a:off x="1306781" y="2610135"/>
            <a:ext cx="2786082" cy="1571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1592533" y="2610135"/>
            <a:ext cx="2714644" cy="1571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rot="5400000">
            <a:off x="3235607" y="2967325"/>
            <a:ext cx="1571636" cy="8572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0"/>
            <a:endCxn id="6" idx="2"/>
          </p:cNvCxnSpPr>
          <p:nvPr/>
        </p:nvCxnSpPr>
        <p:spPr>
          <a:xfrm rot="5400000" flipH="1" flipV="1">
            <a:off x="3521359" y="2931606"/>
            <a:ext cx="1571636" cy="928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16200000" flipH="1">
            <a:off x="4950119" y="2824449"/>
            <a:ext cx="1571636" cy="1143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9" idx="0"/>
          </p:cNvCxnSpPr>
          <p:nvPr/>
        </p:nvCxnSpPr>
        <p:spPr>
          <a:xfrm rot="16200000" flipV="1">
            <a:off x="5218018" y="2770877"/>
            <a:ext cx="1571631" cy="12501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ローチャート : 磁気ディスク 47"/>
          <p:cNvSpPr/>
          <p:nvPr/>
        </p:nvSpPr>
        <p:spPr>
          <a:xfrm>
            <a:off x="6378879" y="1967193"/>
            <a:ext cx="1071570" cy="717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Global Catalog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8" idx="2"/>
            <a:endCxn id="6" idx="3"/>
          </p:cNvCxnSpPr>
          <p:nvPr/>
        </p:nvCxnSpPr>
        <p:spPr>
          <a:xfrm rot="10800000">
            <a:off x="5664499" y="2288665"/>
            <a:ext cx="714380" cy="375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 : 磁気ディスク 51"/>
          <p:cNvSpPr/>
          <p:nvPr/>
        </p:nvSpPr>
        <p:spPr>
          <a:xfrm>
            <a:off x="663839" y="4896151"/>
            <a:ext cx="1071570" cy="71795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Local Data</a:t>
            </a:r>
            <a:endParaRPr kumimoji="1" lang="ja-JP" altLang="en-US" dirty="0"/>
          </a:p>
        </p:txBody>
      </p:sp>
      <p:sp>
        <p:nvSpPr>
          <p:cNvPr id="53" name="フローチャート : 磁気ディスク 52"/>
          <p:cNvSpPr/>
          <p:nvPr/>
        </p:nvSpPr>
        <p:spPr>
          <a:xfrm>
            <a:off x="2806979" y="4967589"/>
            <a:ext cx="1071570" cy="71795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Local Data</a:t>
            </a:r>
            <a:endParaRPr kumimoji="1" lang="ja-JP" altLang="en-US" dirty="0"/>
          </a:p>
        </p:txBody>
      </p:sp>
      <p:sp>
        <p:nvSpPr>
          <p:cNvPr id="54" name="フローチャート : 磁気ディスク 53"/>
          <p:cNvSpPr/>
          <p:nvPr/>
        </p:nvSpPr>
        <p:spPr>
          <a:xfrm>
            <a:off x="5521623" y="4967589"/>
            <a:ext cx="1071570" cy="71795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Local Data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64169" y="125281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Statements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021557" y="1395689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49723" y="182431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Request/TX state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021161" y="246725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GXID, Global Snapshot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 rot="19887023">
            <a:off x="1455545" y="3102905"/>
            <a:ext cx="171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Statements with GXID and Global Snapshot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 rot="17939326">
            <a:off x="2883881" y="3217350"/>
            <a:ext cx="165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Statements with GXID and Global Snapshot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 rot="3149783">
            <a:off x="4667663" y="3317137"/>
            <a:ext cx="164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Statements with GXID and Global Snapshot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 rot="19785989">
            <a:off x="1996144" y="352328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Local Result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7988877">
            <a:off x="3631945" y="339761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 Result</a:t>
            </a:r>
            <a:endParaRPr kumimoji="1" lang="ja-JP" altLang="en-US" sz="1200" dirty="0"/>
          </a:p>
        </p:txBody>
      </p:sp>
      <p:sp>
        <p:nvSpPr>
          <p:cNvPr id="70" name="テキスト ボックス 69"/>
          <p:cNvSpPr txBox="1"/>
          <p:nvPr/>
        </p:nvSpPr>
        <p:spPr>
          <a:xfrm rot="3042914">
            <a:off x="5425106" y="3211351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 Result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 rot="17988877">
            <a:off x="3784345" y="355001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 Result</a:t>
            </a:r>
            <a:endParaRPr kumimoji="1" lang="ja-JP" altLang="en-US" sz="1200" dirty="0"/>
          </a:p>
        </p:txBody>
      </p:sp>
      <p:cxnSp>
        <p:nvCxnSpPr>
          <p:cNvPr id="73" name="カギ線コネクタ 72"/>
          <p:cNvCxnSpPr>
            <a:endCxn id="52" idx="4"/>
          </p:cNvCxnSpPr>
          <p:nvPr/>
        </p:nvCxnSpPr>
        <p:spPr>
          <a:xfrm rot="5400000">
            <a:off x="1703401" y="4870460"/>
            <a:ext cx="416676" cy="352659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2"/>
          <p:cNvCxnSpPr/>
          <p:nvPr/>
        </p:nvCxnSpPr>
        <p:spPr>
          <a:xfrm rot="5400000">
            <a:off x="3864064" y="4860491"/>
            <a:ext cx="416676" cy="352659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2"/>
          <p:cNvCxnSpPr/>
          <p:nvPr/>
        </p:nvCxnSpPr>
        <p:spPr>
          <a:xfrm rot="5400000">
            <a:off x="6530351" y="4860491"/>
            <a:ext cx="416676" cy="352659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タイトル 41"/>
          <p:cNvSpPr>
            <a:spLocks noGrp="1"/>
          </p:cNvSpPr>
          <p:nvPr>
            <p:ph type="title" idx="4294967295"/>
          </p:nvPr>
        </p:nvSpPr>
        <p:spPr>
          <a:xfrm>
            <a:off x="163773" y="28828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55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　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Postgres-2 Write-Scalable Cluster</dc:title>
  <dc:creator>鈴木幸市</dc:creator>
  <cp:lastModifiedBy>鈴木幸市</cp:lastModifiedBy>
  <cp:revision>65</cp:revision>
  <dcterms:created xsi:type="dcterms:W3CDTF">2009-10-14T05:06:35Z</dcterms:created>
  <dcterms:modified xsi:type="dcterms:W3CDTF">2010-02-04T11:33:41Z</dcterms:modified>
</cp:coreProperties>
</file>