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302" r:id="rId3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E7"/>
    <a:srgbClr val="FFF8F3"/>
    <a:srgbClr val="FFE5E5"/>
    <a:srgbClr val="FFCCCC"/>
    <a:srgbClr val="000000"/>
    <a:srgbClr val="666666"/>
    <a:srgbClr val="333333"/>
    <a:srgbClr val="FFFFFF"/>
    <a:srgbClr val="6F7796"/>
    <a:srgbClr val="3F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94660"/>
  </p:normalViewPr>
  <p:slideViewPr>
    <p:cSldViewPr>
      <p:cViewPr>
        <p:scale>
          <a:sx n="100" d="100"/>
          <a:sy n="100" d="100"/>
        </p:scale>
        <p:origin x="-2250" y="-1134"/>
      </p:cViewPr>
      <p:guideLst>
        <p:guide orient="horz" pos="4201"/>
        <p:guide orient="horz" pos="572"/>
        <p:guide pos="6085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2E6ADA94-0848-4189-B8D5-E95D5D98E67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9314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57" y="4861155"/>
            <a:ext cx="5676787" cy="46058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E48DD43-1698-441E-88F4-80719B8F2C1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083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896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62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853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CB2C-02D4-488D-99B3-09CCFCA03DB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525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DDA7D-DB19-4B45-BF10-D8D786E22AD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066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714AA-405E-413D-BC53-8CEC0E8B35B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399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2200" y="1952625"/>
            <a:ext cx="42719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16563" y="1952625"/>
            <a:ext cx="42719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449F0-2281-46C8-9433-3672037582D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617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DB8A0-6E5C-43B6-93BB-33B71C72D35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258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522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F8330-439C-45A9-8449-57E0A2CA15C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596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162D-BFE2-4223-A392-DFFBFE1C557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45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322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4FE6F-3BF9-4E5D-B570-859CEC2AB5F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99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6C92-19F9-463F-8BF6-9F1902AFCC8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6046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5238" y="873125"/>
            <a:ext cx="2173287" cy="5832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92200" y="873125"/>
            <a:ext cx="6370638" cy="5832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89EAB-C9F9-4A84-9A0F-DEFFD366A0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9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30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06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17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0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091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5333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3" descr="untitl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489200"/>
            <a:ext cx="72739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873125"/>
            <a:ext cx="64738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2200" y="1952625"/>
            <a:ext cx="86963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0050" y="6743700"/>
            <a:ext cx="4017963" cy="152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en-US" altLang="ja-JP" dirty="0">
                <a:latin typeface="Arial"/>
              </a:rPr>
              <a:t>©</a:t>
            </a:r>
            <a:r>
              <a:rPr lang="en-US" altLang="ja-JP" dirty="0"/>
              <a:t> 2011 NTT DATA INTELLILINK CORPORATION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94863" y="6677025"/>
            <a:ext cx="200025" cy="211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6F6456-7975-498F-ABDD-65532118FBD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908720"/>
            <a:ext cx="5855606" cy="49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3456784"/>
            <a:ext cx="3370759" cy="182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コネクタ 5"/>
          <p:cNvCxnSpPr/>
          <p:nvPr/>
        </p:nvCxnSpPr>
        <p:spPr bwMode="auto">
          <a:xfrm>
            <a:off x="5529064" y="1644824"/>
            <a:ext cx="792088" cy="194421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5529064" y="4021088"/>
            <a:ext cx="792088" cy="144016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ype A">
  <a:themeElements>
    <a:clrScheme name="">
      <a:dk1>
        <a:srgbClr val="000000"/>
      </a:dk1>
      <a:lt1>
        <a:srgbClr val="CCE6EF"/>
      </a:lt1>
      <a:dk2>
        <a:srgbClr val="000000"/>
      </a:dk2>
      <a:lt2>
        <a:srgbClr val="0F1C50"/>
      </a:lt2>
      <a:accent1>
        <a:srgbClr val="99CCE0"/>
      </a:accent1>
      <a:accent2>
        <a:srgbClr val="0080B1"/>
      </a:accent2>
      <a:accent3>
        <a:srgbClr val="E2F0F6"/>
      </a:accent3>
      <a:accent4>
        <a:srgbClr val="000000"/>
      </a:accent4>
      <a:accent5>
        <a:srgbClr val="CAE2ED"/>
      </a:accent5>
      <a:accent6>
        <a:srgbClr val="0073A0"/>
      </a:accent6>
      <a:hlink>
        <a:srgbClr val="BC4328"/>
      </a:hlink>
      <a:folHlink>
        <a:srgbClr val="E6B600"/>
      </a:folHlink>
    </a:clrScheme>
    <a:fontScheme name="3_Type A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lnDef>
  </a:objectDefaults>
  <a:extraClrSchemeLst>
    <a:extraClrScheme>
      <a:clrScheme name="3_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ype A">
  <a:themeElements>
    <a:clrScheme name="">
      <a:dk1>
        <a:srgbClr val="000000"/>
      </a:dk1>
      <a:lt1>
        <a:srgbClr val="CCE6EF"/>
      </a:lt1>
      <a:dk2>
        <a:srgbClr val="000000"/>
      </a:dk2>
      <a:lt2>
        <a:srgbClr val="0F1C50"/>
      </a:lt2>
      <a:accent1>
        <a:srgbClr val="99CCE0"/>
      </a:accent1>
      <a:accent2>
        <a:srgbClr val="0080B1"/>
      </a:accent2>
      <a:accent3>
        <a:srgbClr val="E2F0F6"/>
      </a:accent3>
      <a:accent4>
        <a:srgbClr val="000000"/>
      </a:accent4>
      <a:accent5>
        <a:srgbClr val="CAE2ED"/>
      </a:accent5>
      <a:accent6>
        <a:srgbClr val="0073A0"/>
      </a:accent6>
      <a:hlink>
        <a:srgbClr val="BC4328"/>
      </a:hlink>
      <a:folHlink>
        <a:srgbClr val="E6B600"/>
      </a:folHlink>
    </a:clrScheme>
    <a:fontScheme name="1_Type A">
      <a:majorFont>
        <a:latin typeface="HGP創英角ｺﾞｼｯｸUB"/>
        <a:ea typeface="ＭＳ Ｐゴシック"/>
        <a:cs typeface=""/>
      </a:majorFont>
      <a:minorFont>
        <a:latin typeface="HGP創英角ｺﾞｼｯｸUB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lnDef>
  </a:objectDefaults>
  <a:extraClrSchemeLst>
    <a:extraClrScheme>
      <a:clrScheme name="1_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3_Type A</vt:lpstr>
      <vt:lpstr>1_Type A</vt:lpstr>
      <vt:lpstr>PowerPoint プレゼンテーション</vt:lpstr>
    </vt:vector>
  </TitlesOfParts>
  <Company>営業推進部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NTT DATA INTELLILINK</dc:title>
  <dc:creator>koichi</dc:creator>
  <cp:lastModifiedBy>koichi</cp:lastModifiedBy>
  <cp:revision>106</cp:revision>
  <cp:lastPrinted>2011-07-11T20:48:02Z</cp:lastPrinted>
  <dcterms:created xsi:type="dcterms:W3CDTF">2010-11-24T02:22:06Z</dcterms:created>
  <dcterms:modified xsi:type="dcterms:W3CDTF">2014-05-29T07:47:01Z</dcterms:modified>
</cp:coreProperties>
</file>