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115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4D79-6E03-4969-A7C0-1C690EE42A3B}" type="datetimeFigureOut">
              <a:rPr kumimoji="1" lang="ja-JP" altLang="en-US" smtClean="0"/>
              <a:t>2014/5/30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1B09-B381-4673-9C83-55B822482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01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4D79-6E03-4969-A7C0-1C690EE42A3B}" type="datetimeFigureOut">
              <a:rPr kumimoji="1" lang="ja-JP" altLang="en-US" smtClean="0"/>
              <a:t>2014/5/30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1B09-B381-4673-9C83-55B822482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42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4D79-6E03-4969-A7C0-1C690EE42A3B}" type="datetimeFigureOut">
              <a:rPr kumimoji="1" lang="ja-JP" altLang="en-US" smtClean="0"/>
              <a:t>2014/5/30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1B09-B381-4673-9C83-55B822482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899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4D79-6E03-4969-A7C0-1C690EE42A3B}" type="datetimeFigureOut">
              <a:rPr kumimoji="1" lang="ja-JP" altLang="en-US" smtClean="0"/>
              <a:t>2014/5/30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1B09-B381-4673-9C83-55B822482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7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4D79-6E03-4969-A7C0-1C690EE42A3B}" type="datetimeFigureOut">
              <a:rPr kumimoji="1" lang="ja-JP" altLang="en-US" smtClean="0"/>
              <a:t>2014/5/30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1B09-B381-4673-9C83-55B822482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38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4D79-6E03-4969-A7C0-1C690EE42A3B}" type="datetimeFigureOut">
              <a:rPr kumimoji="1" lang="ja-JP" altLang="en-US" smtClean="0"/>
              <a:t>2014/5/30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1B09-B381-4673-9C83-55B822482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22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4D79-6E03-4969-A7C0-1C690EE42A3B}" type="datetimeFigureOut">
              <a:rPr kumimoji="1" lang="ja-JP" altLang="en-US" smtClean="0"/>
              <a:t>2014/5/30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1B09-B381-4673-9C83-55B822482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17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4D79-6E03-4969-A7C0-1C690EE42A3B}" type="datetimeFigureOut">
              <a:rPr kumimoji="1" lang="ja-JP" altLang="en-US" smtClean="0"/>
              <a:t>2014/5/30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1B09-B381-4673-9C83-55B822482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26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4D79-6E03-4969-A7C0-1C690EE42A3B}" type="datetimeFigureOut">
              <a:rPr kumimoji="1" lang="ja-JP" altLang="en-US" smtClean="0"/>
              <a:t>2014/5/30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1B09-B381-4673-9C83-55B822482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41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4D79-6E03-4969-A7C0-1C690EE42A3B}" type="datetimeFigureOut">
              <a:rPr kumimoji="1" lang="ja-JP" altLang="en-US" smtClean="0"/>
              <a:t>2014/5/30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1B09-B381-4673-9C83-55B822482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4D79-6E03-4969-A7C0-1C690EE42A3B}" type="datetimeFigureOut">
              <a:rPr kumimoji="1" lang="ja-JP" altLang="en-US" smtClean="0"/>
              <a:t>2014/5/30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1B09-B381-4673-9C83-55B822482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81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C4D79-6E03-4969-A7C0-1C690EE42A3B}" type="datetimeFigureOut">
              <a:rPr kumimoji="1" lang="ja-JP" altLang="en-US" smtClean="0"/>
              <a:t>2014/5/30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1B09-B381-4673-9C83-55B822482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92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94"/>
          <p:cNvGrpSpPr>
            <a:grpSpLocks/>
          </p:cNvGrpSpPr>
          <p:nvPr/>
        </p:nvGrpSpPr>
        <p:grpSpPr bwMode="auto">
          <a:xfrm>
            <a:off x="2035968" y="1009189"/>
            <a:ext cx="5072063" cy="5180013"/>
            <a:chOff x="714356" y="1464447"/>
            <a:chExt cx="5072098" cy="5179255"/>
          </a:xfrm>
        </p:grpSpPr>
        <p:grpSp>
          <p:nvGrpSpPr>
            <p:cNvPr id="5" name="グループ化 49"/>
            <p:cNvGrpSpPr>
              <a:grpSpLocks/>
            </p:cNvGrpSpPr>
            <p:nvPr/>
          </p:nvGrpSpPr>
          <p:grpSpPr bwMode="auto">
            <a:xfrm>
              <a:off x="1000108" y="1928793"/>
              <a:ext cx="4143404" cy="4714909"/>
              <a:chOff x="1000108" y="1928793"/>
              <a:chExt cx="4143404" cy="5786479"/>
            </a:xfrm>
          </p:grpSpPr>
          <p:cxnSp>
            <p:nvCxnSpPr>
              <p:cNvPr id="46" name="直線コネクタ 45"/>
              <p:cNvCxnSpPr/>
              <p:nvPr/>
            </p:nvCxnSpPr>
            <p:spPr>
              <a:xfrm rot="5400000">
                <a:off x="-1892688" y="4822477"/>
                <a:ext cx="578559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/>
              <p:cNvCxnSpPr/>
              <p:nvPr/>
            </p:nvCxnSpPr>
            <p:spPr>
              <a:xfrm rot="5400000">
                <a:off x="-606804" y="4822477"/>
                <a:ext cx="57855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/>
              <p:cNvCxnSpPr/>
              <p:nvPr/>
            </p:nvCxnSpPr>
            <p:spPr>
              <a:xfrm rot="5400000">
                <a:off x="750519" y="4822477"/>
                <a:ext cx="57855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/>
              <p:cNvCxnSpPr/>
              <p:nvPr/>
            </p:nvCxnSpPr>
            <p:spPr>
              <a:xfrm rot="5400000">
                <a:off x="2250716" y="4822477"/>
                <a:ext cx="57855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テキスト ボックス 54"/>
            <p:cNvSpPr txBox="1">
              <a:spLocks noChangeArrowheads="1"/>
            </p:cNvSpPr>
            <p:nvPr/>
          </p:nvSpPr>
          <p:spPr bwMode="auto">
            <a:xfrm>
              <a:off x="714356" y="1464447"/>
              <a:ext cx="64294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400">
                  <a:latin typeface="Calibri" pitchFamily="32" charset="0"/>
                </a:rPr>
                <a:t>GTM</a:t>
              </a:r>
              <a:endParaRPr lang="ja-JP" altLang="en-US" sz="1400">
                <a:latin typeface="Calibri" pitchFamily="32" charset="0"/>
              </a:endParaRPr>
            </a:p>
          </p:txBody>
        </p:sp>
        <p:sp>
          <p:nvSpPr>
            <p:cNvPr id="7" name="テキスト ボックス 55"/>
            <p:cNvSpPr txBox="1">
              <a:spLocks noChangeArrowheads="1"/>
            </p:cNvSpPr>
            <p:nvPr/>
          </p:nvSpPr>
          <p:spPr bwMode="auto">
            <a:xfrm>
              <a:off x="1785926" y="1464447"/>
              <a:ext cx="1000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1400">
                  <a:latin typeface="Calibri" pitchFamily="32" charset="0"/>
                </a:rPr>
                <a:t>Server 1</a:t>
              </a:r>
              <a:endParaRPr lang="ja-JP" altLang="en-US" sz="1400">
                <a:latin typeface="Calibri" pitchFamily="32" charset="0"/>
              </a:endParaRPr>
            </a:p>
          </p:txBody>
        </p:sp>
        <p:sp>
          <p:nvSpPr>
            <p:cNvPr id="8" name="テキスト ボックス 56"/>
            <p:cNvSpPr txBox="1">
              <a:spLocks noChangeArrowheads="1"/>
            </p:cNvSpPr>
            <p:nvPr/>
          </p:nvSpPr>
          <p:spPr bwMode="auto">
            <a:xfrm>
              <a:off x="3143248" y="1464447"/>
              <a:ext cx="1000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1400">
                  <a:latin typeface="Calibri" pitchFamily="32" charset="0"/>
                </a:rPr>
                <a:t>Server 2</a:t>
              </a:r>
              <a:endParaRPr lang="ja-JP" altLang="en-US" sz="1400">
                <a:latin typeface="Calibri" pitchFamily="32" charset="0"/>
              </a:endParaRPr>
            </a:p>
          </p:txBody>
        </p:sp>
        <p:sp>
          <p:nvSpPr>
            <p:cNvPr id="9" name="テキスト ボックス 57"/>
            <p:cNvSpPr txBox="1">
              <a:spLocks noChangeArrowheads="1"/>
            </p:cNvSpPr>
            <p:nvPr/>
          </p:nvSpPr>
          <p:spPr bwMode="auto">
            <a:xfrm>
              <a:off x="4643446" y="1464447"/>
              <a:ext cx="1000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1400">
                  <a:latin typeface="Calibri" pitchFamily="32" charset="0"/>
                </a:rPr>
                <a:t>Server 3</a:t>
              </a:r>
              <a:endParaRPr lang="ja-JP" altLang="en-US" sz="1400">
                <a:latin typeface="Calibri" pitchFamily="32" charset="0"/>
              </a:endParaRPr>
            </a:p>
          </p:txBody>
        </p:sp>
        <p:cxnSp>
          <p:nvCxnSpPr>
            <p:cNvPr id="10" name="直線コネクタ 9"/>
            <p:cNvCxnSpPr/>
            <p:nvPr/>
          </p:nvCxnSpPr>
          <p:spPr>
            <a:xfrm rot="5400000">
              <a:off x="1464580" y="3108063"/>
              <a:ext cx="1642823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59"/>
            <p:cNvSpPr txBox="1">
              <a:spLocks noChangeArrowheads="1"/>
            </p:cNvSpPr>
            <p:nvPr/>
          </p:nvSpPr>
          <p:spPr bwMode="auto">
            <a:xfrm>
              <a:off x="2143116" y="2000232"/>
              <a:ext cx="7858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1400">
                  <a:latin typeface="Calibri" pitchFamily="32" charset="0"/>
                </a:rPr>
                <a:t>TXN1</a:t>
              </a:r>
              <a:endParaRPr lang="ja-JP" altLang="en-US" sz="1400">
                <a:latin typeface="Calibri" pitchFamily="32" charset="0"/>
              </a:endParaRPr>
            </a:p>
          </p:txBody>
        </p:sp>
        <p:cxnSp>
          <p:nvCxnSpPr>
            <p:cNvPr id="12" name="直線矢印コネクタ 11"/>
            <p:cNvCxnSpPr/>
            <p:nvPr/>
          </p:nvCxnSpPr>
          <p:spPr>
            <a:xfrm rot="10800000">
              <a:off x="1000108" y="2429506"/>
              <a:ext cx="1285884" cy="1588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/>
            <p:nvPr/>
          </p:nvCxnSpPr>
          <p:spPr>
            <a:xfrm rot="10800000">
              <a:off x="1000108" y="2643787"/>
              <a:ext cx="2643206" cy="1587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 rot="5400000">
              <a:off x="1929065" y="4215182"/>
              <a:ext cx="3428498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rot="5400000">
              <a:off x="3714971" y="4000901"/>
              <a:ext cx="285708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 rot="10800000">
              <a:off x="1000108" y="2858068"/>
              <a:ext cx="4143404" cy="1588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/>
            <p:nvPr/>
          </p:nvCxnSpPr>
          <p:spPr>
            <a:xfrm rot="10800000" flipH="1">
              <a:off x="1000108" y="3143776"/>
              <a:ext cx="1285884" cy="1588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/>
            <p:nvPr/>
          </p:nvCxnSpPr>
          <p:spPr>
            <a:xfrm>
              <a:off x="1000108" y="3359645"/>
              <a:ext cx="2643206" cy="1588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/>
            <p:nvPr/>
          </p:nvCxnSpPr>
          <p:spPr>
            <a:xfrm rot="10800000">
              <a:off x="1000108" y="3715193"/>
              <a:ext cx="1285884" cy="1588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>
              <a:off x="1000108" y="4000901"/>
              <a:ext cx="2643206" cy="1588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>
              <a:off x="1000108" y="4286609"/>
              <a:ext cx="4143404" cy="1588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rot="5400000">
              <a:off x="1464580" y="5393729"/>
              <a:ext cx="1642823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/>
            <p:nvPr/>
          </p:nvCxnSpPr>
          <p:spPr>
            <a:xfrm rot="10800000">
              <a:off x="1000108" y="4786599"/>
              <a:ext cx="1285884" cy="1587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/>
            <p:nvPr/>
          </p:nvCxnSpPr>
          <p:spPr>
            <a:xfrm>
              <a:off x="1000108" y="5072307"/>
              <a:ext cx="2643206" cy="1587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 rot="10800000">
              <a:off x="1000108" y="5286588"/>
              <a:ext cx="4143404" cy="1588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 rot="10800000" flipH="1">
              <a:off x="1000108" y="5572296"/>
              <a:ext cx="1285884" cy="1588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/>
            <p:nvPr/>
          </p:nvCxnSpPr>
          <p:spPr>
            <a:xfrm rot="10800000">
              <a:off x="1000108" y="5786577"/>
              <a:ext cx="2643206" cy="1587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>
            <a:xfrm rot="10800000" flipH="1">
              <a:off x="1000108" y="6072286"/>
              <a:ext cx="1285884" cy="1587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77"/>
            <p:cNvSpPr txBox="1">
              <a:spLocks noChangeArrowheads="1"/>
            </p:cNvSpPr>
            <p:nvPr/>
          </p:nvSpPr>
          <p:spPr bwMode="auto">
            <a:xfrm>
              <a:off x="3500438" y="2214546"/>
              <a:ext cx="7858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1400">
                  <a:latin typeface="Calibri" pitchFamily="32" charset="0"/>
                </a:rPr>
                <a:t>TXN2</a:t>
              </a:r>
              <a:endParaRPr lang="ja-JP" altLang="en-US" sz="1400">
                <a:latin typeface="Calibri" pitchFamily="32" charset="0"/>
              </a:endParaRPr>
            </a:p>
          </p:txBody>
        </p:sp>
        <p:sp>
          <p:nvSpPr>
            <p:cNvPr id="30" name="テキスト ボックス 78"/>
            <p:cNvSpPr txBox="1">
              <a:spLocks noChangeArrowheads="1"/>
            </p:cNvSpPr>
            <p:nvPr/>
          </p:nvSpPr>
          <p:spPr bwMode="auto">
            <a:xfrm>
              <a:off x="5000636" y="2285984"/>
              <a:ext cx="7858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1400">
                  <a:latin typeface="Calibri" pitchFamily="32" charset="0"/>
                </a:rPr>
                <a:t>TXN3</a:t>
              </a:r>
              <a:endParaRPr lang="ja-JP" altLang="en-US" sz="1400">
                <a:latin typeface="Calibri" pitchFamily="32" charset="0"/>
              </a:endParaRPr>
            </a:p>
          </p:txBody>
        </p:sp>
        <p:sp>
          <p:nvSpPr>
            <p:cNvPr id="31" name="テキスト ボックス 79"/>
            <p:cNvSpPr txBox="1">
              <a:spLocks noChangeArrowheads="1"/>
            </p:cNvSpPr>
            <p:nvPr/>
          </p:nvSpPr>
          <p:spPr bwMode="auto">
            <a:xfrm>
              <a:off x="2143116" y="4429124"/>
              <a:ext cx="7858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1400">
                  <a:latin typeface="Calibri" pitchFamily="32" charset="0"/>
                </a:rPr>
                <a:t>TXN4</a:t>
              </a:r>
              <a:endParaRPr lang="ja-JP" altLang="en-US" sz="1400">
                <a:latin typeface="Calibri" pitchFamily="32" charset="0"/>
              </a:endParaRPr>
            </a:p>
          </p:txBody>
        </p:sp>
        <p:sp>
          <p:nvSpPr>
            <p:cNvPr id="32" name="テキスト ボックス 80"/>
            <p:cNvSpPr txBox="1">
              <a:spLocks noChangeArrowheads="1"/>
            </p:cNvSpPr>
            <p:nvPr/>
          </p:nvSpPr>
          <p:spPr bwMode="auto">
            <a:xfrm>
              <a:off x="1214422" y="2214546"/>
              <a:ext cx="6429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200">
                  <a:latin typeface="Calibri" pitchFamily="32" charset="0"/>
                </a:rPr>
                <a:t>Begin</a:t>
              </a:r>
              <a:endParaRPr lang="ja-JP" altLang="en-US" sz="1200">
                <a:latin typeface="Calibri" pitchFamily="32" charset="0"/>
              </a:endParaRPr>
            </a:p>
          </p:txBody>
        </p:sp>
        <p:sp>
          <p:nvSpPr>
            <p:cNvPr id="33" name="テキスト ボックス 81"/>
            <p:cNvSpPr txBox="1">
              <a:spLocks noChangeArrowheads="1"/>
            </p:cNvSpPr>
            <p:nvPr/>
          </p:nvSpPr>
          <p:spPr bwMode="auto">
            <a:xfrm>
              <a:off x="2428868" y="2428860"/>
              <a:ext cx="6429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200">
                  <a:latin typeface="Calibri" pitchFamily="32" charset="0"/>
                </a:rPr>
                <a:t>Begin</a:t>
              </a:r>
              <a:endParaRPr lang="ja-JP" altLang="en-US" sz="1200">
                <a:latin typeface="Calibri" pitchFamily="32" charset="0"/>
              </a:endParaRPr>
            </a:p>
          </p:txBody>
        </p:sp>
        <p:sp>
          <p:nvSpPr>
            <p:cNvPr id="34" name="テキスト ボックス 82"/>
            <p:cNvSpPr txBox="1">
              <a:spLocks noChangeArrowheads="1"/>
            </p:cNvSpPr>
            <p:nvPr/>
          </p:nvSpPr>
          <p:spPr bwMode="auto">
            <a:xfrm>
              <a:off x="3857628" y="2643174"/>
              <a:ext cx="6429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200">
                  <a:latin typeface="Calibri" pitchFamily="32" charset="0"/>
                </a:rPr>
                <a:t>Begin</a:t>
              </a:r>
              <a:endParaRPr lang="ja-JP" altLang="en-US" sz="1200">
                <a:latin typeface="Calibri" pitchFamily="32" charset="0"/>
              </a:endParaRPr>
            </a:p>
          </p:txBody>
        </p:sp>
        <p:sp>
          <p:nvSpPr>
            <p:cNvPr id="35" name="テキスト ボックス 83"/>
            <p:cNvSpPr txBox="1">
              <a:spLocks noChangeArrowheads="1"/>
            </p:cNvSpPr>
            <p:nvPr/>
          </p:nvSpPr>
          <p:spPr bwMode="auto">
            <a:xfrm>
              <a:off x="1071546" y="2928926"/>
              <a:ext cx="12858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200" dirty="0">
                  <a:latin typeface="Calibri" pitchFamily="32" charset="0"/>
                </a:rPr>
                <a:t>Snap (T1, T2, T3)</a:t>
              </a:r>
              <a:endParaRPr lang="ja-JP" altLang="en-US" sz="1200" dirty="0">
                <a:latin typeface="Calibri" pitchFamily="32" charset="0"/>
              </a:endParaRPr>
            </a:p>
          </p:txBody>
        </p:sp>
        <p:sp>
          <p:nvSpPr>
            <p:cNvPr id="36" name="テキスト ボックス 84"/>
            <p:cNvSpPr txBox="1">
              <a:spLocks noChangeArrowheads="1"/>
            </p:cNvSpPr>
            <p:nvPr/>
          </p:nvSpPr>
          <p:spPr bwMode="auto">
            <a:xfrm>
              <a:off x="2357430" y="3143240"/>
              <a:ext cx="12858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200">
                  <a:latin typeface="Calibri" pitchFamily="32" charset="0"/>
                </a:rPr>
                <a:t>Snap (T1, T2, T3)</a:t>
              </a:r>
              <a:endParaRPr lang="ja-JP" altLang="en-US" sz="1200">
                <a:latin typeface="Calibri" pitchFamily="32" charset="0"/>
              </a:endParaRPr>
            </a:p>
          </p:txBody>
        </p:sp>
        <p:sp>
          <p:nvSpPr>
            <p:cNvPr id="37" name="テキスト ボックス 85"/>
            <p:cNvSpPr txBox="1">
              <a:spLocks noChangeArrowheads="1"/>
            </p:cNvSpPr>
            <p:nvPr/>
          </p:nvSpPr>
          <p:spPr bwMode="auto">
            <a:xfrm>
              <a:off x="1357298" y="3500430"/>
              <a:ext cx="7143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200" dirty="0">
                  <a:latin typeface="Calibri" pitchFamily="32" charset="0"/>
                </a:rPr>
                <a:t>Commit</a:t>
              </a:r>
              <a:endParaRPr lang="ja-JP" altLang="en-US" sz="1200" dirty="0">
                <a:latin typeface="Calibri" pitchFamily="32" charset="0"/>
              </a:endParaRPr>
            </a:p>
          </p:txBody>
        </p:sp>
        <p:sp>
          <p:nvSpPr>
            <p:cNvPr id="38" name="テキスト ボックス 86"/>
            <p:cNvSpPr txBox="1">
              <a:spLocks noChangeArrowheads="1"/>
            </p:cNvSpPr>
            <p:nvPr/>
          </p:nvSpPr>
          <p:spPr bwMode="auto">
            <a:xfrm>
              <a:off x="2357430" y="3786182"/>
              <a:ext cx="121444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200">
                  <a:latin typeface="Calibri" pitchFamily="32" charset="0"/>
                </a:rPr>
                <a:t>Snap (T2, T3)</a:t>
              </a:r>
            </a:p>
          </p:txBody>
        </p:sp>
        <p:sp>
          <p:nvSpPr>
            <p:cNvPr id="39" name="テキスト ボックス 87"/>
            <p:cNvSpPr txBox="1">
              <a:spLocks noChangeArrowheads="1"/>
            </p:cNvSpPr>
            <p:nvPr/>
          </p:nvSpPr>
          <p:spPr bwMode="auto">
            <a:xfrm>
              <a:off x="3857628" y="4000496"/>
              <a:ext cx="121444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200">
                  <a:latin typeface="Calibri" pitchFamily="32" charset="0"/>
                </a:rPr>
                <a:t>Snap (T2, T3)</a:t>
              </a:r>
            </a:p>
          </p:txBody>
        </p:sp>
        <p:sp>
          <p:nvSpPr>
            <p:cNvPr id="40" name="テキスト ボックス 88"/>
            <p:cNvSpPr txBox="1">
              <a:spLocks noChangeArrowheads="1"/>
            </p:cNvSpPr>
            <p:nvPr/>
          </p:nvSpPr>
          <p:spPr bwMode="auto">
            <a:xfrm>
              <a:off x="1357298" y="4572000"/>
              <a:ext cx="6429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200">
                  <a:latin typeface="Calibri" pitchFamily="32" charset="0"/>
                </a:rPr>
                <a:t>Begin</a:t>
              </a:r>
              <a:endParaRPr lang="ja-JP" altLang="en-US" sz="1200">
                <a:latin typeface="Calibri" pitchFamily="32" charset="0"/>
              </a:endParaRPr>
            </a:p>
          </p:txBody>
        </p:sp>
        <p:sp>
          <p:nvSpPr>
            <p:cNvPr id="41" name="テキスト ボックス 89"/>
            <p:cNvSpPr txBox="1">
              <a:spLocks noChangeArrowheads="1"/>
            </p:cNvSpPr>
            <p:nvPr/>
          </p:nvSpPr>
          <p:spPr bwMode="auto">
            <a:xfrm>
              <a:off x="2357430" y="4857752"/>
              <a:ext cx="12858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200">
                  <a:latin typeface="Calibri" pitchFamily="32" charset="0"/>
                </a:rPr>
                <a:t>Snap (T2, T3, T4)</a:t>
              </a:r>
            </a:p>
          </p:txBody>
        </p:sp>
        <p:sp>
          <p:nvSpPr>
            <p:cNvPr id="42" name="テキスト ボックス 90"/>
            <p:cNvSpPr txBox="1">
              <a:spLocks noChangeArrowheads="1"/>
            </p:cNvSpPr>
            <p:nvPr/>
          </p:nvSpPr>
          <p:spPr bwMode="auto">
            <a:xfrm>
              <a:off x="3857628" y="5072066"/>
              <a:ext cx="7143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200">
                  <a:latin typeface="Calibri" pitchFamily="32" charset="0"/>
                </a:rPr>
                <a:t>Commit</a:t>
              </a:r>
              <a:endParaRPr lang="ja-JP" altLang="en-US" sz="1200">
                <a:latin typeface="Calibri" pitchFamily="32" charset="0"/>
              </a:endParaRPr>
            </a:p>
          </p:txBody>
        </p:sp>
        <p:sp>
          <p:nvSpPr>
            <p:cNvPr id="43" name="テキスト ボックス 91"/>
            <p:cNvSpPr txBox="1">
              <a:spLocks noChangeArrowheads="1"/>
            </p:cNvSpPr>
            <p:nvPr/>
          </p:nvSpPr>
          <p:spPr bwMode="auto">
            <a:xfrm>
              <a:off x="1000108" y="5357818"/>
              <a:ext cx="12858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200">
                  <a:latin typeface="Calibri" pitchFamily="32" charset="0"/>
                </a:rPr>
                <a:t>Snap (T2, T4)</a:t>
              </a:r>
            </a:p>
          </p:txBody>
        </p:sp>
        <p:sp>
          <p:nvSpPr>
            <p:cNvPr id="44" name="テキスト ボックス 92"/>
            <p:cNvSpPr txBox="1">
              <a:spLocks noChangeArrowheads="1"/>
            </p:cNvSpPr>
            <p:nvPr/>
          </p:nvSpPr>
          <p:spPr bwMode="auto">
            <a:xfrm>
              <a:off x="2571744" y="5572132"/>
              <a:ext cx="7143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200">
                  <a:latin typeface="Calibri" pitchFamily="32" charset="0"/>
                </a:rPr>
                <a:t>Commit</a:t>
              </a:r>
              <a:endParaRPr lang="ja-JP" altLang="en-US" sz="1200">
                <a:latin typeface="Calibri" pitchFamily="32" charset="0"/>
              </a:endParaRPr>
            </a:p>
          </p:txBody>
        </p:sp>
        <p:sp>
          <p:nvSpPr>
            <p:cNvPr id="45" name="テキスト ボックス 93"/>
            <p:cNvSpPr txBox="1">
              <a:spLocks noChangeArrowheads="1"/>
            </p:cNvSpPr>
            <p:nvPr/>
          </p:nvSpPr>
          <p:spPr bwMode="auto">
            <a:xfrm>
              <a:off x="1142984" y="5857884"/>
              <a:ext cx="12858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200">
                  <a:latin typeface="Calibri" pitchFamily="32" charset="0"/>
                </a:rPr>
                <a:t>Snap (T4)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579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64</Words>
  <Application>Microsoft Office PowerPoint</Application>
  <PresentationFormat>画面に合わせる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koichi</dc:creator>
  <cp:lastModifiedBy>koichi</cp:lastModifiedBy>
  <cp:revision>1</cp:revision>
  <dcterms:created xsi:type="dcterms:W3CDTF">2014-05-30T06:54:42Z</dcterms:created>
  <dcterms:modified xsi:type="dcterms:W3CDTF">2014-05-30T06:57:14Z</dcterms:modified>
</cp:coreProperties>
</file>