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0" d="100"/>
          <a:sy n="140" d="100"/>
        </p:scale>
        <p:origin x="-115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A2740-A8F7-4879-BB1D-9B3E55B00F52}" type="datetimeFigureOut">
              <a:rPr kumimoji="1" lang="ja-JP" altLang="en-US" smtClean="0"/>
              <a:t>2014/5/30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1E953-49D5-444D-A28D-720DC7D22D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5381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A2740-A8F7-4879-BB1D-9B3E55B00F52}" type="datetimeFigureOut">
              <a:rPr kumimoji="1" lang="ja-JP" altLang="en-US" smtClean="0"/>
              <a:t>2014/5/30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1E953-49D5-444D-A28D-720DC7D22D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343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A2740-A8F7-4879-BB1D-9B3E55B00F52}" type="datetimeFigureOut">
              <a:rPr kumimoji="1" lang="ja-JP" altLang="en-US" smtClean="0"/>
              <a:t>2014/5/30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1E953-49D5-444D-A28D-720DC7D22D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9586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A2740-A8F7-4879-BB1D-9B3E55B00F52}" type="datetimeFigureOut">
              <a:rPr kumimoji="1" lang="ja-JP" altLang="en-US" smtClean="0"/>
              <a:t>2014/5/30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1E953-49D5-444D-A28D-720DC7D22D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2216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A2740-A8F7-4879-BB1D-9B3E55B00F52}" type="datetimeFigureOut">
              <a:rPr kumimoji="1" lang="ja-JP" altLang="en-US" smtClean="0"/>
              <a:t>2014/5/30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1E953-49D5-444D-A28D-720DC7D22D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7998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A2740-A8F7-4879-BB1D-9B3E55B00F52}" type="datetimeFigureOut">
              <a:rPr kumimoji="1" lang="ja-JP" altLang="en-US" smtClean="0"/>
              <a:t>2014/5/30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1E953-49D5-444D-A28D-720DC7D22D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3883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A2740-A8F7-4879-BB1D-9B3E55B00F52}" type="datetimeFigureOut">
              <a:rPr kumimoji="1" lang="ja-JP" altLang="en-US" smtClean="0"/>
              <a:t>2014/5/30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1E953-49D5-444D-A28D-720DC7D22D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96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A2740-A8F7-4879-BB1D-9B3E55B00F52}" type="datetimeFigureOut">
              <a:rPr kumimoji="1" lang="ja-JP" altLang="en-US" smtClean="0"/>
              <a:t>2014/5/30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1E953-49D5-444D-A28D-720DC7D22D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2397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A2740-A8F7-4879-BB1D-9B3E55B00F52}" type="datetimeFigureOut">
              <a:rPr kumimoji="1" lang="ja-JP" altLang="en-US" smtClean="0"/>
              <a:t>2014/5/30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1E953-49D5-444D-A28D-720DC7D22D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9847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A2740-A8F7-4879-BB1D-9B3E55B00F52}" type="datetimeFigureOut">
              <a:rPr kumimoji="1" lang="ja-JP" altLang="en-US" smtClean="0"/>
              <a:t>2014/5/30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1E953-49D5-444D-A28D-720DC7D22D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933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A2740-A8F7-4879-BB1D-9B3E55B00F52}" type="datetimeFigureOut">
              <a:rPr kumimoji="1" lang="ja-JP" altLang="en-US" smtClean="0"/>
              <a:t>2014/5/30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1E953-49D5-444D-A28D-720DC7D22D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3653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A2740-A8F7-4879-BB1D-9B3E55B00F52}" type="datetimeFigureOut">
              <a:rPr kumimoji="1" lang="ja-JP" altLang="en-US" smtClean="0"/>
              <a:t>2014/5/30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1E953-49D5-444D-A28D-720DC7D22D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115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4643438" y="2714625"/>
            <a:ext cx="1785937" cy="642938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/>
              <a:t>Coordinator</a:t>
            </a:r>
            <a:endParaRPr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1785938" y="4929188"/>
            <a:ext cx="1785937" cy="64293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 err="1" smtClean="0"/>
              <a:t>Datanode</a:t>
            </a:r>
            <a:endParaRPr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3714750" y="4929188"/>
            <a:ext cx="1785938" cy="64293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 err="1" smtClean="0"/>
              <a:t>Datanode</a:t>
            </a:r>
            <a:endParaRPr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6500813" y="4929188"/>
            <a:ext cx="1785937" cy="64293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 err="1" smtClean="0"/>
              <a:t>Datanode</a:t>
            </a:r>
            <a:endParaRPr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928688" y="2786063"/>
            <a:ext cx="1785937" cy="64293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/>
              <a:t>GTM</a:t>
            </a:r>
            <a:endParaRPr lang="ja-JP" altLang="en-US" dirty="0"/>
          </a:p>
        </p:txBody>
      </p:sp>
      <p:sp>
        <p:nvSpPr>
          <p:cNvPr id="9" name="テキスト ボックス 13"/>
          <p:cNvSpPr txBox="1">
            <a:spLocks noChangeArrowheads="1"/>
          </p:cNvSpPr>
          <p:nvPr/>
        </p:nvSpPr>
        <p:spPr bwMode="auto">
          <a:xfrm>
            <a:off x="5715000" y="5072063"/>
            <a:ext cx="714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>
                <a:latin typeface="Calibri" pitchFamily="32" charset="0"/>
              </a:rPr>
              <a:t>・・・</a:t>
            </a:r>
          </a:p>
        </p:txBody>
      </p:sp>
      <p:sp>
        <p:nvSpPr>
          <p:cNvPr id="10" name="角丸四角形 9"/>
          <p:cNvSpPr/>
          <p:nvPr/>
        </p:nvSpPr>
        <p:spPr>
          <a:xfrm>
            <a:off x="4643438" y="1214438"/>
            <a:ext cx="1785937" cy="64293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/>
              <a:t>App.</a:t>
            </a:r>
            <a:endParaRPr lang="ja-JP" altLang="en-US" dirty="0"/>
          </a:p>
        </p:txBody>
      </p:sp>
      <p:cxnSp>
        <p:nvCxnSpPr>
          <p:cNvPr id="11" name="直線矢印コネクタ 10"/>
          <p:cNvCxnSpPr/>
          <p:nvPr/>
        </p:nvCxnSpPr>
        <p:spPr>
          <a:xfrm rot="5400000">
            <a:off x="4715669" y="2285206"/>
            <a:ext cx="85725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 rot="5400000" flipH="1" flipV="1">
            <a:off x="5572919" y="2285206"/>
            <a:ext cx="85725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rot="10800000">
            <a:off x="2714625" y="2928938"/>
            <a:ext cx="1928813" cy="158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rot="10800000" flipH="1">
            <a:off x="2714625" y="3214688"/>
            <a:ext cx="1928813" cy="158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 rot="10800000" flipV="1">
            <a:off x="2071688" y="3357563"/>
            <a:ext cx="2786062" cy="15716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V="1">
            <a:off x="2357438" y="3357563"/>
            <a:ext cx="2714625" cy="15716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rot="5400000">
            <a:off x="4000500" y="3714751"/>
            <a:ext cx="1571625" cy="8572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6" idx="0"/>
            <a:endCxn id="4" idx="2"/>
          </p:cNvCxnSpPr>
          <p:nvPr/>
        </p:nvCxnSpPr>
        <p:spPr>
          <a:xfrm rot="5400000" flipH="1" flipV="1">
            <a:off x="4287044" y="3679032"/>
            <a:ext cx="1571625" cy="92868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rot="16200000" flipH="1">
            <a:off x="5715000" y="3571876"/>
            <a:ext cx="1571625" cy="1143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7" idx="0"/>
          </p:cNvCxnSpPr>
          <p:nvPr/>
        </p:nvCxnSpPr>
        <p:spPr>
          <a:xfrm rot="16200000" flipV="1">
            <a:off x="5983287" y="3517901"/>
            <a:ext cx="1571625" cy="12509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フローチャート : 磁気ディスク 20"/>
          <p:cNvSpPr/>
          <p:nvPr/>
        </p:nvSpPr>
        <p:spPr>
          <a:xfrm>
            <a:off x="7143750" y="2714625"/>
            <a:ext cx="1071563" cy="71755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/>
              <a:t>Global Catalog</a:t>
            </a:r>
            <a:endParaRPr lang="ja-JP" altLang="en-US" dirty="0"/>
          </a:p>
        </p:txBody>
      </p:sp>
      <p:cxnSp>
        <p:nvCxnSpPr>
          <p:cNvPr id="22" name="直線矢印コネクタ 21"/>
          <p:cNvCxnSpPr>
            <a:stCxn id="21" idx="2"/>
            <a:endCxn id="4" idx="3"/>
          </p:cNvCxnSpPr>
          <p:nvPr/>
        </p:nvCxnSpPr>
        <p:spPr>
          <a:xfrm rot="10800000">
            <a:off x="6429375" y="3035300"/>
            <a:ext cx="714375" cy="381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フローチャート : 磁気ディスク 22"/>
          <p:cNvSpPr/>
          <p:nvPr/>
        </p:nvSpPr>
        <p:spPr>
          <a:xfrm>
            <a:off x="1428750" y="5643563"/>
            <a:ext cx="1071563" cy="717550"/>
          </a:xfrm>
          <a:prstGeom prst="flowChartMagneticDisk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/>
              <a:t>Local Data</a:t>
            </a:r>
            <a:endParaRPr lang="ja-JP" altLang="en-US" dirty="0"/>
          </a:p>
        </p:txBody>
      </p:sp>
      <p:sp>
        <p:nvSpPr>
          <p:cNvPr id="24" name="フローチャート : 磁気ディスク 23"/>
          <p:cNvSpPr/>
          <p:nvPr/>
        </p:nvSpPr>
        <p:spPr>
          <a:xfrm>
            <a:off x="3571875" y="5715000"/>
            <a:ext cx="1071563" cy="717550"/>
          </a:xfrm>
          <a:prstGeom prst="flowChartMagneticDisk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/>
              <a:t>Local Data</a:t>
            </a:r>
            <a:endParaRPr lang="ja-JP" altLang="en-US" dirty="0"/>
          </a:p>
        </p:txBody>
      </p:sp>
      <p:sp>
        <p:nvSpPr>
          <p:cNvPr id="25" name="フローチャート : 磁気ディスク 24"/>
          <p:cNvSpPr/>
          <p:nvPr/>
        </p:nvSpPr>
        <p:spPr>
          <a:xfrm>
            <a:off x="6286500" y="5715000"/>
            <a:ext cx="1071563" cy="717550"/>
          </a:xfrm>
          <a:prstGeom prst="flowChartMagneticDisk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/>
              <a:t>Local Data</a:t>
            </a:r>
            <a:endParaRPr lang="ja-JP" altLang="en-US" dirty="0"/>
          </a:p>
        </p:txBody>
      </p:sp>
      <p:sp>
        <p:nvSpPr>
          <p:cNvPr id="26" name="テキスト ボックス 30"/>
          <p:cNvSpPr txBox="1">
            <a:spLocks noChangeArrowheads="1"/>
          </p:cNvSpPr>
          <p:nvPr/>
        </p:nvSpPr>
        <p:spPr bwMode="auto">
          <a:xfrm>
            <a:off x="3929063" y="2000250"/>
            <a:ext cx="13573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>
                <a:latin typeface="Calibri" pitchFamily="32" charset="0"/>
              </a:rPr>
              <a:t>Statements</a:t>
            </a:r>
            <a:endParaRPr lang="ja-JP" altLang="en-US">
              <a:latin typeface="Calibri" pitchFamily="32" charset="0"/>
            </a:endParaRPr>
          </a:p>
        </p:txBody>
      </p:sp>
      <p:sp>
        <p:nvSpPr>
          <p:cNvPr id="27" name="テキスト ボックス 31"/>
          <p:cNvSpPr txBox="1">
            <a:spLocks noChangeArrowheads="1"/>
          </p:cNvSpPr>
          <p:nvPr/>
        </p:nvSpPr>
        <p:spPr bwMode="auto">
          <a:xfrm>
            <a:off x="5786438" y="2143125"/>
            <a:ext cx="13573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>
                <a:latin typeface="Calibri" pitchFamily="32" charset="0"/>
              </a:rPr>
              <a:t>Results</a:t>
            </a:r>
            <a:endParaRPr lang="ja-JP" altLang="en-US">
              <a:latin typeface="Calibri" pitchFamily="32" charset="0"/>
            </a:endParaRPr>
          </a:p>
        </p:txBody>
      </p:sp>
      <p:sp>
        <p:nvSpPr>
          <p:cNvPr id="28" name="テキスト ボックス 32"/>
          <p:cNvSpPr txBox="1">
            <a:spLocks noChangeArrowheads="1"/>
          </p:cNvSpPr>
          <p:nvPr/>
        </p:nvSpPr>
        <p:spPr bwMode="auto">
          <a:xfrm>
            <a:off x="2714625" y="2571750"/>
            <a:ext cx="20716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>
                <a:latin typeface="Calibri" pitchFamily="32" charset="0"/>
              </a:rPr>
              <a:t>Request/TX state</a:t>
            </a:r>
            <a:endParaRPr lang="ja-JP" altLang="en-US">
              <a:latin typeface="Calibri" pitchFamily="32" charset="0"/>
            </a:endParaRPr>
          </a:p>
        </p:txBody>
      </p:sp>
      <p:sp>
        <p:nvSpPr>
          <p:cNvPr id="29" name="テキスト ボックス 33"/>
          <p:cNvSpPr txBox="1">
            <a:spLocks noChangeArrowheads="1"/>
          </p:cNvSpPr>
          <p:nvPr/>
        </p:nvSpPr>
        <p:spPr bwMode="auto">
          <a:xfrm>
            <a:off x="2786063" y="3214688"/>
            <a:ext cx="20716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1400">
                <a:latin typeface="Calibri" pitchFamily="32" charset="0"/>
              </a:rPr>
              <a:t>GXID, Global Snapshot</a:t>
            </a:r>
            <a:endParaRPr lang="ja-JP" altLang="en-US" sz="1400">
              <a:latin typeface="Calibri" pitchFamily="32" charset="0"/>
            </a:endParaRPr>
          </a:p>
        </p:txBody>
      </p:sp>
      <p:sp>
        <p:nvSpPr>
          <p:cNvPr id="30" name="テキスト ボックス 34"/>
          <p:cNvSpPr txBox="1">
            <a:spLocks noChangeArrowheads="1"/>
          </p:cNvSpPr>
          <p:nvPr/>
        </p:nvSpPr>
        <p:spPr bwMode="auto">
          <a:xfrm rot="19887023">
            <a:off x="2220913" y="3849688"/>
            <a:ext cx="17176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1200">
                <a:latin typeface="Calibri" pitchFamily="32" charset="0"/>
              </a:rPr>
              <a:t>Statements with GXID and Global Snapshot</a:t>
            </a:r>
            <a:endParaRPr lang="ja-JP" altLang="en-US" sz="1200">
              <a:latin typeface="Calibri" pitchFamily="32" charset="0"/>
            </a:endParaRPr>
          </a:p>
        </p:txBody>
      </p:sp>
      <p:sp>
        <p:nvSpPr>
          <p:cNvPr id="31" name="テキスト ボックス 35"/>
          <p:cNvSpPr txBox="1">
            <a:spLocks noChangeArrowheads="1"/>
          </p:cNvSpPr>
          <p:nvPr/>
        </p:nvSpPr>
        <p:spPr bwMode="auto">
          <a:xfrm rot="17939326">
            <a:off x="3648869" y="3964781"/>
            <a:ext cx="1654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1200">
                <a:latin typeface="Calibri" pitchFamily="32" charset="0"/>
              </a:rPr>
              <a:t>Statements with GXID and Global Snapshot</a:t>
            </a:r>
            <a:endParaRPr lang="ja-JP" altLang="en-US" sz="1200">
              <a:latin typeface="Calibri" pitchFamily="32" charset="0"/>
            </a:endParaRPr>
          </a:p>
        </p:txBody>
      </p:sp>
      <p:sp>
        <p:nvSpPr>
          <p:cNvPr id="32" name="テキスト ボックス 36"/>
          <p:cNvSpPr txBox="1">
            <a:spLocks noChangeArrowheads="1"/>
          </p:cNvSpPr>
          <p:nvPr/>
        </p:nvSpPr>
        <p:spPr bwMode="auto">
          <a:xfrm rot="3149783">
            <a:off x="5432425" y="4064000"/>
            <a:ext cx="16494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1200">
                <a:latin typeface="Calibri" pitchFamily="32" charset="0"/>
              </a:rPr>
              <a:t>Statements with GXID and Global Snapshot</a:t>
            </a:r>
            <a:endParaRPr lang="ja-JP" altLang="en-US" sz="1200">
              <a:latin typeface="Calibri" pitchFamily="32" charset="0"/>
            </a:endParaRPr>
          </a:p>
        </p:txBody>
      </p:sp>
      <p:sp>
        <p:nvSpPr>
          <p:cNvPr id="33" name="テキスト ボックス 37"/>
          <p:cNvSpPr txBox="1">
            <a:spLocks noChangeArrowheads="1"/>
          </p:cNvSpPr>
          <p:nvPr/>
        </p:nvSpPr>
        <p:spPr bwMode="auto">
          <a:xfrm rot="19785989">
            <a:off x="2760663" y="4270375"/>
            <a:ext cx="15001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1200">
                <a:latin typeface="Calibri" pitchFamily="32" charset="0"/>
              </a:rPr>
              <a:t>Local Result</a:t>
            </a:r>
            <a:endParaRPr lang="ja-JP" altLang="en-US" sz="1200">
              <a:latin typeface="Calibri" pitchFamily="32" charset="0"/>
            </a:endParaRPr>
          </a:p>
        </p:txBody>
      </p:sp>
      <p:sp>
        <p:nvSpPr>
          <p:cNvPr id="34" name="テキスト ボックス 38"/>
          <p:cNvSpPr txBox="1">
            <a:spLocks noChangeArrowheads="1"/>
          </p:cNvSpPr>
          <p:nvPr/>
        </p:nvSpPr>
        <p:spPr bwMode="auto">
          <a:xfrm rot="17988877">
            <a:off x="4396582" y="4145756"/>
            <a:ext cx="1500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200">
                <a:latin typeface="Calibri" pitchFamily="32" charset="0"/>
              </a:rPr>
              <a:t>Local Result</a:t>
            </a:r>
            <a:endParaRPr lang="ja-JP" altLang="en-US" sz="1200">
              <a:latin typeface="Calibri" pitchFamily="32" charset="0"/>
            </a:endParaRPr>
          </a:p>
        </p:txBody>
      </p:sp>
      <p:sp>
        <p:nvSpPr>
          <p:cNvPr id="35" name="テキスト ボックス 39"/>
          <p:cNvSpPr txBox="1">
            <a:spLocks noChangeArrowheads="1"/>
          </p:cNvSpPr>
          <p:nvPr/>
        </p:nvSpPr>
        <p:spPr bwMode="auto">
          <a:xfrm rot="3042914">
            <a:off x="6189663" y="3957637"/>
            <a:ext cx="15001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200">
                <a:latin typeface="Calibri" pitchFamily="32" charset="0"/>
              </a:rPr>
              <a:t>Local Result</a:t>
            </a:r>
            <a:endParaRPr lang="ja-JP" altLang="en-US" sz="1200">
              <a:latin typeface="Calibri" pitchFamily="32" charset="0"/>
            </a:endParaRPr>
          </a:p>
        </p:txBody>
      </p:sp>
      <p:sp>
        <p:nvSpPr>
          <p:cNvPr id="36" name="テキスト ボックス 40"/>
          <p:cNvSpPr txBox="1">
            <a:spLocks noChangeArrowheads="1"/>
          </p:cNvSpPr>
          <p:nvPr/>
        </p:nvSpPr>
        <p:spPr bwMode="auto">
          <a:xfrm rot="17988877">
            <a:off x="4548982" y="4298156"/>
            <a:ext cx="1500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200">
                <a:latin typeface="Calibri" pitchFamily="32" charset="0"/>
              </a:rPr>
              <a:t>Local Result</a:t>
            </a:r>
            <a:endParaRPr lang="ja-JP" altLang="en-US" sz="1200">
              <a:latin typeface="Calibri" pitchFamily="32" charset="0"/>
            </a:endParaRPr>
          </a:p>
        </p:txBody>
      </p:sp>
      <p:cxnSp>
        <p:nvCxnSpPr>
          <p:cNvPr id="37" name="カギ線コネクタ 72"/>
          <p:cNvCxnSpPr>
            <a:endCxn id="23" idx="4"/>
          </p:cNvCxnSpPr>
          <p:nvPr/>
        </p:nvCxnSpPr>
        <p:spPr>
          <a:xfrm rot="5400000">
            <a:off x="2468563" y="5618163"/>
            <a:ext cx="415925" cy="352425"/>
          </a:xfrm>
          <a:prstGeom prst="bentConnector2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カギ線コネクタ 72"/>
          <p:cNvCxnSpPr/>
          <p:nvPr/>
        </p:nvCxnSpPr>
        <p:spPr>
          <a:xfrm rot="5400000">
            <a:off x="4628356" y="5607844"/>
            <a:ext cx="417513" cy="352425"/>
          </a:xfrm>
          <a:prstGeom prst="bentConnector2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カギ線コネクタ 72"/>
          <p:cNvCxnSpPr/>
          <p:nvPr/>
        </p:nvCxnSpPr>
        <p:spPr>
          <a:xfrm rot="5400000">
            <a:off x="7295356" y="5607844"/>
            <a:ext cx="417513" cy="352425"/>
          </a:xfrm>
          <a:prstGeom prst="bentConnector2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970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52</Words>
  <Application>Microsoft Office PowerPoint</Application>
  <PresentationFormat>画面に合わせる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koichi</dc:creator>
  <cp:lastModifiedBy>koichi</cp:lastModifiedBy>
  <cp:revision>1</cp:revision>
  <dcterms:created xsi:type="dcterms:W3CDTF">2014-05-30T07:11:24Z</dcterms:created>
  <dcterms:modified xsi:type="dcterms:W3CDTF">2014-05-30T07:13:04Z</dcterms:modified>
</cp:coreProperties>
</file>