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-2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AA6B2F9-B733-4254-B33E-A7F603A09F21}" type="datetimeFigureOut">
              <a:rPr kumimoji="1" lang="ja-JP" altLang="en-US" smtClean="0"/>
              <a:pPr/>
              <a:t>2010/1/27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817070F-D94F-4D40-AF7A-E9BDD5C48A0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4664927" y="1505415"/>
            <a:ext cx="4256048" cy="296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583152" y="1602059"/>
            <a:ext cx="4256048" cy="296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9268" y="1724722"/>
            <a:ext cx="2877015" cy="325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7659" y="1739591"/>
            <a:ext cx="4256048" cy="3271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/>
        </p:nvGrpSpPr>
        <p:grpSpPr>
          <a:xfrm>
            <a:off x="1694985" y="2087139"/>
            <a:ext cx="1839951" cy="1882696"/>
            <a:chOff x="2181922" y="1996069"/>
            <a:chExt cx="1353014" cy="202208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181922" y="1996069"/>
              <a:ext cx="1007326" cy="1713570"/>
              <a:chOff x="1698703" y="598450"/>
              <a:chExt cx="1007326" cy="1713570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1813932" y="706244"/>
                <a:ext cx="892097" cy="16057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1698703" y="598450"/>
                <a:ext cx="122663" cy="1152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2349190" y="2141035"/>
              <a:ext cx="1007326" cy="1713570"/>
              <a:chOff x="1698703" y="598450"/>
              <a:chExt cx="1007326" cy="171357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813932" y="706244"/>
                <a:ext cx="892097" cy="16057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698703" y="598450"/>
                <a:ext cx="122663" cy="1152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2527610" y="2304586"/>
              <a:ext cx="1007326" cy="1713570"/>
              <a:chOff x="1698703" y="598450"/>
              <a:chExt cx="1007326" cy="1713570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1813932" y="706244"/>
                <a:ext cx="892097" cy="16057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698703" y="598450"/>
                <a:ext cx="122663" cy="1152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" name="グループ化 29"/>
          <p:cNvGrpSpPr/>
          <p:nvPr/>
        </p:nvGrpSpPr>
        <p:grpSpPr>
          <a:xfrm>
            <a:off x="6594088" y="2027665"/>
            <a:ext cx="2044390" cy="2022087"/>
            <a:chOff x="5486399" y="2059260"/>
            <a:chExt cx="1687551" cy="2022087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5486399" y="2059260"/>
              <a:ext cx="1341863" cy="1713570"/>
              <a:chOff x="1698703" y="598450"/>
              <a:chExt cx="1007326" cy="1713570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1813932" y="706244"/>
                <a:ext cx="892097" cy="16057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1698703" y="598450"/>
                <a:ext cx="122663" cy="1152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5653667" y="2204226"/>
              <a:ext cx="1341863" cy="1713570"/>
              <a:chOff x="1698703" y="598450"/>
              <a:chExt cx="1007326" cy="1713570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1813932" y="706244"/>
                <a:ext cx="892097" cy="16057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698703" y="598450"/>
                <a:ext cx="122663" cy="1152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5832087" y="2367777"/>
              <a:ext cx="1341863" cy="1713570"/>
              <a:chOff x="1698703" y="598450"/>
              <a:chExt cx="1007326" cy="1713570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1813932" y="706244"/>
                <a:ext cx="892097" cy="16057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1698703" y="598450"/>
                <a:ext cx="122663" cy="1152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33" name="直線矢印コネクタ 32"/>
          <p:cNvCxnSpPr/>
          <p:nvPr/>
        </p:nvCxnSpPr>
        <p:spPr>
          <a:xfrm rot="10800000">
            <a:off x="3427141" y="2871168"/>
            <a:ext cx="2728332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427141" y="3465901"/>
            <a:ext cx="1546303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8118088" y="2592658"/>
            <a:ext cx="460917" cy="13232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7352372" y="2592658"/>
            <a:ext cx="442332" cy="1323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>
            <a:stCxn id="36" idx="1"/>
            <a:endCxn id="37" idx="3"/>
          </p:cNvCxnSpPr>
          <p:nvPr/>
        </p:nvCxnSpPr>
        <p:spPr>
          <a:xfrm rot="10800000">
            <a:off x="7794704" y="3254297"/>
            <a:ext cx="323384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096537" y="2365917"/>
            <a:ext cx="442332" cy="1323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1951463" y="4497659"/>
            <a:ext cx="1572321" cy="351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081561" y="1836234"/>
            <a:ext cx="1576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GTM Worker Threads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527717" y="1445941"/>
            <a:ext cx="1204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GTM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rot="10800000">
            <a:off x="1512849" y="3036848"/>
            <a:ext cx="88838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 rot="16200000">
            <a:off x="702526" y="2873298"/>
            <a:ext cx="1204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smtClean="0">
                <a:latin typeface="Arial" pitchFamily="34" charset="0"/>
                <a:cs typeface="Arial" pitchFamily="34" charset="0"/>
              </a:rPr>
              <a:t>Snapshot Data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055540" y="4553415"/>
            <a:ext cx="1334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GTM Main Thread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直線矢印コネクタ 56"/>
          <p:cNvCxnSpPr>
            <a:stCxn id="50" idx="0"/>
          </p:cNvCxnSpPr>
          <p:nvPr/>
        </p:nvCxnSpPr>
        <p:spPr>
          <a:xfrm rot="16200000" flipV="1">
            <a:off x="2465349" y="4225384"/>
            <a:ext cx="542693" cy="185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233960" y="4137101"/>
            <a:ext cx="1334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itchFamily="34" charset="0"/>
                <a:cs typeface="Arial" pitchFamily="34" charset="0"/>
              </a:rPr>
              <a:t>Create   Terminate</a:t>
            </a:r>
            <a:endParaRPr kumimoji="1" lang="ja-JP" alt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616605" y="1189462"/>
            <a:ext cx="1204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Coordinators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378603" y="1825083"/>
            <a:ext cx="1594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Coordinator Backend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 rot="16200000">
            <a:off x="6965795" y="3107473"/>
            <a:ext cx="1204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Client Library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 rot="16200000">
            <a:off x="7757532" y="3133493"/>
            <a:ext cx="1204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Coordinator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 rot="16200000">
            <a:off x="7694342" y="3285315"/>
            <a:ext cx="5501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Call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 rot="16200000">
            <a:off x="3675901" y="2860109"/>
            <a:ext cx="9447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smtClean="0">
                <a:latin typeface="Arial" pitchFamily="34" charset="0"/>
                <a:cs typeface="Arial" pitchFamily="34" charset="0"/>
              </a:rPr>
              <a:t>Internet Domain Socket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806497" y="3077736"/>
            <a:ext cx="460918" cy="24622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itchFamily="34" charset="0"/>
                <a:cs typeface="Arial" pitchFamily="34" charset="0"/>
              </a:rPr>
              <a:t>Lock</a:t>
            </a:r>
            <a:endParaRPr kumimoji="1" lang="ja-JP" altLang="en-US" sz="1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835913" y="2068552"/>
            <a:ext cx="1616925" cy="2022087"/>
            <a:chOff x="5486399" y="2059260"/>
            <a:chExt cx="1687551" cy="2022087"/>
          </a:xfrm>
        </p:grpSpPr>
        <p:grpSp>
          <p:nvGrpSpPr>
            <p:cNvPr id="48" name="グループ化 20"/>
            <p:cNvGrpSpPr/>
            <p:nvPr/>
          </p:nvGrpSpPr>
          <p:grpSpPr>
            <a:xfrm>
              <a:off x="5486399" y="2059260"/>
              <a:ext cx="1341863" cy="1713570"/>
              <a:chOff x="1698703" y="598450"/>
              <a:chExt cx="1007326" cy="1713570"/>
            </a:xfrm>
          </p:grpSpPr>
          <p:sp>
            <p:nvSpPr>
              <p:cNvPr id="73" name="正方形/長方形 72"/>
              <p:cNvSpPr/>
              <p:nvPr/>
            </p:nvSpPr>
            <p:spPr>
              <a:xfrm>
                <a:off x="1813932" y="706244"/>
                <a:ext cx="892097" cy="16057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1698703" y="598450"/>
                <a:ext cx="122663" cy="1152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4" name="グループ化 23"/>
            <p:cNvGrpSpPr/>
            <p:nvPr/>
          </p:nvGrpSpPr>
          <p:grpSpPr>
            <a:xfrm>
              <a:off x="5653667" y="2204226"/>
              <a:ext cx="1341863" cy="1713570"/>
              <a:chOff x="1698703" y="598450"/>
              <a:chExt cx="1007326" cy="1713570"/>
            </a:xfrm>
          </p:grpSpPr>
          <p:sp>
            <p:nvSpPr>
              <p:cNvPr id="61" name="正方形/長方形 60"/>
              <p:cNvSpPr/>
              <p:nvPr/>
            </p:nvSpPr>
            <p:spPr>
              <a:xfrm>
                <a:off x="1813932" y="706244"/>
                <a:ext cx="892097" cy="16057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1698703" y="598450"/>
                <a:ext cx="122663" cy="1152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8" name="グループ化 26"/>
            <p:cNvGrpSpPr/>
            <p:nvPr/>
          </p:nvGrpSpPr>
          <p:grpSpPr>
            <a:xfrm>
              <a:off x="5832087" y="2367777"/>
              <a:ext cx="1341863" cy="1713570"/>
              <a:chOff x="1698703" y="598450"/>
              <a:chExt cx="1007326" cy="1713570"/>
            </a:xfrm>
          </p:grpSpPr>
          <p:sp>
            <p:nvSpPr>
              <p:cNvPr id="59" name="正方形/長方形 58"/>
              <p:cNvSpPr/>
              <p:nvPr/>
            </p:nvSpPr>
            <p:spPr>
              <a:xfrm>
                <a:off x="1813932" y="706244"/>
                <a:ext cx="892097" cy="16057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1698703" y="598450"/>
                <a:ext cx="122663" cy="1152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5" name="正方形/長方形 74"/>
          <p:cNvSpPr/>
          <p:nvPr/>
        </p:nvSpPr>
        <p:spPr>
          <a:xfrm>
            <a:off x="2401232" y="2533185"/>
            <a:ext cx="327102" cy="1323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 rot="16200000">
            <a:off x="1852739" y="3073833"/>
            <a:ext cx="1442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 smtClean="0">
                <a:latin typeface="Arial" pitchFamily="34" charset="0"/>
                <a:cs typeface="Arial" pitchFamily="34" charset="0"/>
              </a:rPr>
              <a:t>GTM Snapshot Handler</a:t>
            </a:r>
            <a:endParaRPr kumimoji="1" lang="ja-JP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3096324" y="2551771"/>
            <a:ext cx="327102" cy="1323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 rot="16200000">
            <a:off x="2558982" y="3114460"/>
            <a:ext cx="1419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latin typeface="Arial" pitchFamily="34" charset="0"/>
                <a:cs typeface="Arial" pitchFamily="34" charset="0"/>
              </a:rPr>
              <a:t>GTM Server Scanner</a:t>
            </a:r>
            <a:endParaRPr kumimoji="1" lang="ja-JP" alt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直線矢印コネクタ 81"/>
          <p:cNvCxnSpPr/>
          <p:nvPr/>
        </p:nvCxnSpPr>
        <p:spPr>
          <a:xfrm rot="10800000">
            <a:off x="2720899" y="3020121"/>
            <a:ext cx="371707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 rot="16200000">
            <a:off x="2620536" y="3051139"/>
            <a:ext cx="5501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Call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5356305" y="2618677"/>
            <a:ext cx="327102" cy="1323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 rot="16200000">
            <a:off x="4807812" y="3159325"/>
            <a:ext cx="1442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 smtClean="0">
                <a:latin typeface="Arial" pitchFamily="34" charset="0"/>
                <a:cs typeface="Arial" pitchFamily="34" charset="0"/>
              </a:rPr>
              <a:t>Server Protocol Handler</a:t>
            </a:r>
            <a:endParaRPr kumimoji="1" lang="ja-JP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122126" y="4538547"/>
            <a:ext cx="1572321" cy="351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226203" y="4594303"/>
            <a:ext cx="1334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Proxy </a:t>
            </a:r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Main Thread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962186" y="2607526"/>
            <a:ext cx="423745" cy="596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 rot="16200000">
            <a:off x="5807709" y="2705656"/>
            <a:ext cx="72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smtClean="0">
                <a:latin typeface="Arial" pitchFamily="34" charset="0"/>
                <a:cs typeface="Arial" pitchFamily="34" charset="0"/>
              </a:rPr>
              <a:t>Backend Command Handler</a:t>
            </a:r>
            <a:endParaRPr kumimoji="1" lang="ja-JP" alt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5988205" y="3332355"/>
            <a:ext cx="423745" cy="596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 rot="16200000">
            <a:off x="5833728" y="3430485"/>
            <a:ext cx="72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smtClean="0">
                <a:latin typeface="Arial" pitchFamily="34" charset="0"/>
                <a:cs typeface="Arial" pitchFamily="34" charset="0"/>
              </a:rPr>
              <a:t>Backend Response Handler</a:t>
            </a:r>
            <a:endParaRPr kumimoji="1" lang="ja-JP" alt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 rot="10800000">
            <a:off x="6378499" y="2757527"/>
            <a:ext cx="966439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6411950" y="3633170"/>
            <a:ext cx="970157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 rot="16200000">
            <a:off x="6414509" y="2915576"/>
            <a:ext cx="758283" cy="57708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smtClean="0">
                <a:latin typeface="Arial" pitchFamily="34" charset="0"/>
                <a:cs typeface="Arial" pitchFamily="34" charset="0"/>
              </a:rPr>
              <a:t>Unix </a:t>
            </a:r>
            <a:r>
              <a:rPr lang="en-US" altLang="ja-JP" sz="1050" dirty="0" smtClean="0">
                <a:latin typeface="Arial" pitchFamily="34" charset="0"/>
                <a:cs typeface="Arial" pitchFamily="34" charset="0"/>
              </a:rPr>
              <a:t>Domain Socket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rot="10800000">
            <a:off x="5683405" y="2867451"/>
            <a:ext cx="263912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5694556" y="3516351"/>
            <a:ext cx="327103" cy="743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図形 116"/>
          <p:cNvCxnSpPr>
            <a:stCxn id="37" idx="2"/>
            <a:endCxn id="87" idx="3"/>
          </p:cNvCxnSpPr>
          <p:nvPr/>
        </p:nvCxnSpPr>
        <p:spPr>
          <a:xfrm rot="5400000">
            <a:off x="6734872" y="3875512"/>
            <a:ext cx="798242" cy="879091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6921189" y="4742984"/>
            <a:ext cx="825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itchFamily="34" charset="0"/>
                <a:cs typeface="Arial" pitchFamily="34" charset="0"/>
              </a:rPr>
              <a:t>Connection</a:t>
            </a:r>
            <a:endParaRPr kumimoji="1" lang="ja-JP" alt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040351" y="4155686"/>
            <a:ext cx="83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itchFamily="34" charset="0"/>
                <a:cs typeface="Arial" pitchFamily="34" charset="0"/>
              </a:rPr>
              <a:t>Create</a:t>
            </a:r>
            <a:br>
              <a:rPr kumimoji="1" lang="en-US" altLang="ja-JP" sz="1000" dirty="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1000" dirty="0" smtClean="0">
                <a:latin typeface="Arial" pitchFamily="34" charset="0"/>
                <a:cs typeface="Arial" pitchFamily="34" charset="0"/>
              </a:rPr>
              <a:t>Terminate</a:t>
            </a:r>
            <a:endParaRPr kumimoji="1" lang="ja-JP" alt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0" name="直線矢印コネクタ 119"/>
          <p:cNvCxnSpPr/>
          <p:nvPr/>
        </p:nvCxnSpPr>
        <p:spPr>
          <a:xfrm rot="16200000" flipV="1">
            <a:off x="5539369" y="4310875"/>
            <a:ext cx="449767" cy="557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5846954" y="4144535"/>
            <a:ext cx="91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itchFamily="34" charset="0"/>
                <a:cs typeface="Arial" pitchFamily="34" charset="0"/>
              </a:rPr>
              <a:t>Connection</a:t>
            </a:r>
            <a:br>
              <a:rPr kumimoji="1" lang="en-US" altLang="ja-JP" sz="1000" dirty="0" smtClean="0">
                <a:latin typeface="Arial" pitchFamily="34" charset="0"/>
                <a:cs typeface="Arial" pitchFamily="34" charset="0"/>
              </a:rPr>
            </a:br>
            <a:r>
              <a:rPr kumimoji="1" lang="en-US" altLang="ja-JP" sz="1000" dirty="0" smtClean="0">
                <a:latin typeface="Arial" pitchFamily="34" charset="0"/>
                <a:cs typeface="Arial" pitchFamily="34" charset="0"/>
              </a:rPr>
              <a:t>Assignment</a:t>
            </a:r>
            <a:endParaRPr kumimoji="1" lang="ja-JP" alt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47</Words>
  <Application>Microsoft Office PowerPoint</Application>
  <PresentationFormat>画面に合わせる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NTTデータ先端技術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Postgres-2 Write-Scalable Cluster</dc:title>
  <dc:creator>鈴木幸市</dc:creator>
  <cp:lastModifiedBy>鈴木幸市</cp:lastModifiedBy>
  <cp:revision>68</cp:revision>
  <dcterms:created xsi:type="dcterms:W3CDTF">2009-10-14T05:06:35Z</dcterms:created>
  <dcterms:modified xsi:type="dcterms:W3CDTF">2010-01-27T10:31:31Z</dcterms:modified>
</cp:coreProperties>
</file>