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AA6B2F9-B733-4254-B33E-A7F603A09F21}" type="datetimeFigureOut">
              <a:rPr kumimoji="1" lang="ja-JP" altLang="en-US" smtClean="0"/>
              <a:pPr/>
              <a:t>2010/2/4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817070F-D94F-4D40-AF7A-E9BDD5C48A0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Nov.9th, 2009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Postgres-2 Write-Scalable Cluster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F976-7097-4954-B4DB-B9E8D632CFD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15297" y="2999573"/>
            <a:ext cx="2427005" cy="97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GTM Master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22605" y="2955420"/>
            <a:ext cx="2427005" cy="97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GTM Standby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3247402" y="3264493"/>
            <a:ext cx="1845891" cy="299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85031" y="2734655"/>
            <a:ext cx="225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Checkpoint next starting point (GXID and Sequence)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42246" y="4015100"/>
            <a:ext cx="2256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Standby can failover the master without referring to GTM master information.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26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 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Postgres-2 Write-Scalable Cluster</dc:title>
  <dc:creator>鈴木幸市</dc:creator>
  <cp:lastModifiedBy>鈴木幸市</cp:lastModifiedBy>
  <cp:revision>65</cp:revision>
  <dcterms:created xsi:type="dcterms:W3CDTF">2009-10-14T05:06:35Z</dcterms:created>
  <dcterms:modified xsi:type="dcterms:W3CDTF">2010-02-04T11:54:33Z</dcterms:modified>
</cp:coreProperties>
</file>