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AA6B2F9-B733-4254-B33E-A7F603A09F21}" type="datetimeFigureOut">
              <a:rPr kumimoji="1" lang="ja-JP" altLang="en-US" smtClean="0"/>
              <a:pPr/>
              <a:t>2010/2/4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817070F-D94F-4D40-AF7A-E9BDD5C48A0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Ils-fs\OPENSOURCE\01_各プロジェクト資料\Postgres-2\2009年7月技術調査レポート\資料7-DBT1改修報告\DBT-1_Modification\TBL_Layout_v1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143667" cy="4392784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1571603" y="1500174"/>
            <a:ext cx="1053392" cy="250033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71802" y="1500174"/>
            <a:ext cx="1143008" cy="164307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14876" y="1500174"/>
            <a:ext cx="1071570" cy="100013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14876" y="3143248"/>
            <a:ext cx="1143008" cy="135442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571604" y="4357694"/>
            <a:ext cx="1053392" cy="111887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rot="5400000" flipH="1" flipV="1">
            <a:off x="1071538" y="2857496"/>
            <a:ext cx="428628" cy="42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1000100" y="2428868"/>
            <a:ext cx="2071702" cy="10715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1000100" y="2500306"/>
            <a:ext cx="3714776" cy="1143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000100" y="3571876"/>
            <a:ext cx="3643338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16200000" flipH="1">
            <a:off x="928662" y="4000504"/>
            <a:ext cx="642942" cy="50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-1" y="3214686"/>
            <a:ext cx="103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Partitioned with customer ID</a:t>
            </a:r>
            <a:endParaRPr kumimoji="1" lang="ja-JP" altLang="en-US" sz="1400" dirty="0"/>
          </a:p>
        </p:txBody>
      </p:sp>
      <p:sp>
        <p:nvSpPr>
          <p:cNvPr id="19" name="円/楕円 18"/>
          <p:cNvSpPr/>
          <p:nvPr/>
        </p:nvSpPr>
        <p:spPr>
          <a:xfrm>
            <a:off x="6072198" y="3286124"/>
            <a:ext cx="1071570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rot="10800000">
            <a:off x="7143768" y="3429000"/>
            <a:ext cx="57150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786709" y="3000372"/>
            <a:ext cx="1066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Partitioned with Item ID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357686" y="4214818"/>
            <a:ext cx="1857388" cy="1571636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rot="16200000" flipV="1">
            <a:off x="3679025" y="5250669"/>
            <a:ext cx="571504" cy="500066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4572000" y="5429264"/>
            <a:ext cx="1643074" cy="500066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321512" y="5830596"/>
            <a:ext cx="164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replicated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9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NTTデータ先端技術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Postgres-2 Write-Scalable Cluster</dc:title>
  <dc:creator>鈴木幸市</dc:creator>
  <cp:lastModifiedBy>鈴木幸市</cp:lastModifiedBy>
  <cp:revision>65</cp:revision>
  <dcterms:created xsi:type="dcterms:W3CDTF">2009-10-14T05:06:35Z</dcterms:created>
  <dcterms:modified xsi:type="dcterms:W3CDTF">2010-02-04T12:22:51Z</dcterms:modified>
</cp:coreProperties>
</file>