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2DC7-FBC4-4D26-A9AF-0AD896D23481}" type="datetimeFigureOut">
              <a:rPr kumimoji="1" lang="ja-JP" altLang="en-US" smtClean="0"/>
              <a:t>2014/8/1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EC31-BD10-437E-81DC-6A3DBB86F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6786578" y="1428736"/>
            <a:ext cx="150017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sz="1600" b="1" dirty="0" smtClean="0">
                <a:solidFill>
                  <a:srgbClr val="FF0000"/>
                </a:solidFill>
              </a:rPr>
              <a:t>Simple GTM</a:t>
            </a:r>
            <a:endParaRPr lang="en-US" altLang="ja-JP" sz="16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b="1" dirty="0" smtClean="0">
                <a:solidFill>
                  <a:srgbClr val="0070C0"/>
                </a:solidFill>
                <a:latin typeface="+mn-lt"/>
                <a:ea typeface="+mn-ea"/>
              </a:rPr>
              <a:t>GTM Proxy</a:t>
            </a:r>
            <a:endParaRPr lang="ja-JP" altLang="en-US" dirty="0">
              <a:latin typeface="+mn-lt"/>
              <a:ea typeface="+mn-ea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83808"/>
              </p:ext>
            </p:extLst>
          </p:nvPr>
        </p:nvGraphicFramePr>
        <p:xfrm>
          <a:off x="785786" y="1285860"/>
          <a:ext cx="714375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9388602" imgH="6688836" progId="Visio.Drawing.11">
                  <p:embed/>
                </p:oleObj>
              </mc:Choice>
              <mc:Fallback>
                <p:oleObj name="Visio" r:id="rId3" imgW="9388602" imgH="66888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85860"/>
                        <a:ext cx="7143750" cy="444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テーマ</vt:lpstr>
      <vt:lpstr>Microsoft Visio Drawing</vt:lpstr>
      <vt:lpstr>PowerPoint プレゼンテーション</vt:lpstr>
    </vt:vector>
  </TitlesOfParts>
  <Company>NTTデータ先端技術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koichi</cp:lastModifiedBy>
  <cp:revision>3</cp:revision>
  <dcterms:created xsi:type="dcterms:W3CDTF">2010-03-17T01:10:26Z</dcterms:created>
  <dcterms:modified xsi:type="dcterms:W3CDTF">2014-08-01T05:55:38Z</dcterms:modified>
</cp:coreProperties>
</file>