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8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6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83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2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5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7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8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F1B8-D178-4152-849D-397DA96246CA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0297-1965-4CDC-A0E7-B0A8E832C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6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00125" y="1571625"/>
            <a:ext cx="1071563" cy="2185988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latin typeface="+mn-lt"/>
                <a:ea typeface="+mn-ea"/>
              </a:rPr>
              <a:t>C_ID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C_UNAME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C_PASSWD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C_FNAME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C_LNAME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C_ADDR_ID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C_PHONE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C_EMAIL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C_SINCE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C_LAST_VISIT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C_LOGIN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C_EXPIRATION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C_DISCOUNT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C_BALANCE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C_YTD_PMT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C_BIRTHDATE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C_DATA</a:t>
            </a:r>
            <a:endParaRPr lang="ja-JP" altLang="en-US" sz="800" dirty="0">
              <a:latin typeface="+mn-lt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0125" y="4643438"/>
            <a:ext cx="1071563" cy="1077912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latin typeface="+mn-lt"/>
                <a:ea typeface="+mn-ea"/>
              </a:rPr>
              <a:t>ADDR_ID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ADDR_STREET1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ADDR_STREET2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ADDR_CITY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ADDR_STATE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ADDR_ZIP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ADDR_CO_ID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ADDR_C_ID</a:t>
            </a:r>
            <a:endParaRPr lang="ja-JP" altLang="en-US" sz="800" dirty="0">
              <a:latin typeface="+mn-lt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8875" y="1571625"/>
            <a:ext cx="1071563" cy="1323975"/>
          </a:xfrm>
          <a:prstGeom prst="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latin typeface="+mn-lt"/>
                <a:ea typeface="+mn-ea"/>
              </a:rPr>
              <a:t>O_ID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O_C_ID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O_DATE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O_SUB_TOTAL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O_TAX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O_TOTAL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O_SHIP_TYPE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O_BILL_ADDR_ID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O_SHIP_ADDR_ID</a:t>
            </a:r>
            <a:br>
              <a:rPr lang="en-US" altLang="ja-JP" sz="800" dirty="0">
                <a:latin typeface="+mn-lt"/>
                <a:ea typeface="+mn-ea"/>
              </a:rPr>
            </a:br>
            <a:r>
              <a:rPr lang="en-US" altLang="ja-JP" sz="800" dirty="0">
                <a:latin typeface="+mn-lt"/>
                <a:ea typeface="+mn-ea"/>
              </a:rPr>
              <a:t>O_STATUS</a:t>
            </a:r>
            <a:endParaRPr lang="ja-JP" altLang="en-US" sz="800" dirty="0">
              <a:latin typeface="+mn-lt"/>
              <a:ea typeface="+mn-ea"/>
            </a:endParaRPr>
          </a:p>
        </p:txBody>
      </p:sp>
      <p:sp>
        <p:nvSpPr>
          <p:cNvPr id="7" name="テキスト ボックス 9"/>
          <p:cNvSpPr txBox="1">
            <a:spLocks noChangeArrowheads="1"/>
          </p:cNvSpPr>
          <p:nvPr/>
        </p:nvSpPr>
        <p:spPr bwMode="auto">
          <a:xfrm>
            <a:off x="1000125" y="1285875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CUSTOMER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000125" y="4357688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ADDRESS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9" name="テキスト ボックス 11"/>
          <p:cNvSpPr txBox="1">
            <a:spLocks noChangeArrowheads="1"/>
          </p:cNvSpPr>
          <p:nvPr/>
        </p:nvSpPr>
        <p:spPr bwMode="auto">
          <a:xfrm>
            <a:off x="2428875" y="1285875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ORDERS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10" name="テキスト ボックス 12"/>
          <p:cNvSpPr txBox="1">
            <a:spLocks noChangeArrowheads="1"/>
          </p:cNvSpPr>
          <p:nvPr/>
        </p:nvSpPr>
        <p:spPr bwMode="auto">
          <a:xfrm>
            <a:off x="3786188" y="1571625"/>
            <a:ext cx="1071562" cy="9540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OL_ID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OL_O_ID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OL_QTY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OL_DISCOUNT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OL_COMMENTS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OL_C_ID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11" name="テキスト ボックス 13"/>
          <p:cNvSpPr txBox="1">
            <a:spLocks noChangeArrowheads="1"/>
          </p:cNvSpPr>
          <p:nvPr/>
        </p:nvSpPr>
        <p:spPr bwMode="auto">
          <a:xfrm>
            <a:off x="3786188" y="1285875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ORDER_LINE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5286375" y="1571625"/>
            <a:ext cx="1071563" cy="26781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I_TITLE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I_A_ID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I_PUB_DATE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I_PUBLISHER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I_SUBJECT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I_DESC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I_RELATED1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I_RELATED2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I_RELATED3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I_RELATED4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I_RELATED5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I_THUMBNAIL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I_IMAGE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I_SRP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I_COST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I_AVAIL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I_ISBN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I_PAGE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I_BACKING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I_DIMENASIONS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13" name="テキスト ボックス 15"/>
          <p:cNvSpPr txBox="1">
            <a:spLocks noChangeArrowheads="1"/>
          </p:cNvSpPr>
          <p:nvPr/>
        </p:nvSpPr>
        <p:spPr bwMode="auto">
          <a:xfrm>
            <a:off x="5286375" y="1285875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ITEM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14" name="テキスト ボックス 16"/>
          <p:cNvSpPr txBox="1">
            <a:spLocks noChangeArrowheads="1"/>
          </p:cNvSpPr>
          <p:nvPr/>
        </p:nvSpPr>
        <p:spPr bwMode="auto">
          <a:xfrm>
            <a:off x="3786188" y="3071813"/>
            <a:ext cx="1071562" cy="13239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CX_I_ID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CX_TYPE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CX_NUM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CX_NAME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CX_EXPIRY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CX_AUTH_ID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CX_XACT_AMT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CX_XACT_DATE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CX_CO_ID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CX_C_ID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15" name="テキスト ボックス 17"/>
          <p:cNvSpPr txBox="1">
            <a:spLocks noChangeArrowheads="1"/>
          </p:cNvSpPr>
          <p:nvPr/>
        </p:nvSpPr>
        <p:spPr bwMode="auto">
          <a:xfrm>
            <a:off x="3786188" y="2786063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CC_XACTS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16" name="テキスト ボックス 18"/>
          <p:cNvSpPr txBox="1">
            <a:spLocks noChangeArrowheads="1"/>
          </p:cNvSpPr>
          <p:nvPr/>
        </p:nvSpPr>
        <p:spPr bwMode="auto">
          <a:xfrm>
            <a:off x="4524375" y="5357813"/>
            <a:ext cx="1071563" cy="9540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OL_ID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OL_O_ID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OL_QTY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OL_DISCOUNT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OL_COMMENTS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OL_C_ID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17" name="テキスト ボックス 19"/>
          <p:cNvSpPr txBox="1">
            <a:spLocks noChangeArrowheads="1"/>
          </p:cNvSpPr>
          <p:nvPr/>
        </p:nvSpPr>
        <p:spPr bwMode="auto">
          <a:xfrm>
            <a:off x="4524375" y="5143500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AUTHOR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18" name="テキスト ボックス 20"/>
          <p:cNvSpPr txBox="1">
            <a:spLocks noChangeArrowheads="1"/>
          </p:cNvSpPr>
          <p:nvPr/>
        </p:nvSpPr>
        <p:spPr bwMode="auto">
          <a:xfrm>
            <a:off x="5286375" y="4643438"/>
            <a:ext cx="1071563" cy="3381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ST_I_ID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ST_STOCK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19" name="テキスト ボックス 21"/>
          <p:cNvSpPr txBox="1">
            <a:spLocks noChangeArrowheads="1"/>
          </p:cNvSpPr>
          <p:nvPr/>
        </p:nvSpPr>
        <p:spPr bwMode="auto">
          <a:xfrm>
            <a:off x="5267325" y="4402138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STOCK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20" name="テキスト ボックス 22"/>
          <p:cNvSpPr txBox="1">
            <a:spLocks noChangeArrowheads="1"/>
          </p:cNvSpPr>
          <p:nvPr/>
        </p:nvSpPr>
        <p:spPr bwMode="auto">
          <a:xfrm>
            <a:off x="6858000" y="1571625"/>
            <a:ext cx="1071563" cy="1323975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SC_ID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SC_C_ID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SC_DATE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SC_SUB_TOTAL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SC_TAX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SC_SHIPPING_COST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SC_TOTAL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SC_C_FNAME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SC_C_LNAME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SC_C&gt;DISCOUNT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21" name="テキスト ボックス 23"/>
          <p:cNvSpPr txBox="1">
            <a:spLocks noChangeArrowheads="1"/>
          </p:cNvSpPr>
          <p:nvPr/>
        </p:nvSpPr>
        <p:spPr bwMode="auto">
          <a:xfrm>
            <a:off x="6858000" y="1285875"/>
            <a:ext cx="1143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SHOPPING_CART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22" name="テキスト ボックス 24"/>
          <p:cNvSpPr txBox="1">
            <a:spLocks noChangeArrowheads="1"/>
          </p:cNvSpPr>
          <p:nvPr/>
        </p:nvSpPr>
        <p:spPr bwMode="auto">
          <a:xfrm>
            <a:off x="6923088" y="4249738"/>
            <a:ext cx="1071562" cy="1076325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SCL_SC_ID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SCL_I_ID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SCL_QTY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SCL_COST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SCL_SRP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SCL_TITLE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SCL_BACKING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SCL_C_ID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23" name="テキスト ボックス 25"/>
          <p:cNvSpPr txBox="1">
            <a:spLocks noChangeArrowheads="1"/>
          </p:cNvSpPr>
          <p:nvPr/>
        </p:nvSpPr>
        <p:spPr bwMode="auto">
          <a:xfrm>
            <a:off x="6656388" y="3989388"/>
            <a:ext cx="14287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SHOPPING_CART_LINE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24" name="テキスト ボックス 26"/>
          <p:cNvSpPr txBox="1">
            <a:spLocks noChangeArrowheads="1"/>
          </p:cNvSpPr>
          <p:nvPr/>
        </p:nvSpPr>
        <p:spPr bwMode="auto">
          <a:xfrm>
            <a:off x="3167063" y="5357813"/>
            <a:ext cx="1071562" cy="584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>
                <a:latin typeface="Calibri" pitchFamily="32" charset="0"/>
              </a:rPr>
              <a:t>CO_ID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CO_NAME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CO_EXCHANGE</a:t>
            </a:r>
            <a:br>
              <a:rPr lang="en-US" altLang="ja-JP" sz="800">
                <a:latin typeface="Calibri" pitchFamily="32" charset="0"/>
              </a:rPr>
            </a:br>
            <a:r>
              <a:rPr lang="en-US" altLang="ja-JP" sz="800">
                <a:latin typeface="Calibri" pitchFamily="32" charset="0"/>
              </a:rPr>
              <a:t>CO_CURRENCY</a:t>
            </a:r>
            <a:endParaRPr lang="ja-JP" altLang="en-US" sz="800">
              <a:latin typeface="Calibri" pitchFamily="32" charset="0"/>
            </a:endParaRPr>
          </a:p>
        </p:txBody>
      </p:sp>
      <p:sp>
        <p:nvSpPr>
          <p:cNvPr id="25" name="テキスト ボックス 27"/>
          <p:cNvSpPr txBox="1">
            <a:spLocks noChangeArrowheads="1"/>
          </p:cNvSpPr>
          <p:nvPr/>
        </p:nvSpPr>
        <p:spPr bwMode="auto">
          <a:xfrm>
            <a:off x="3167063" y="5143500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COUNTRY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22350" y="1606550"/>
            <a:ext cx="5334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438400" y="1733550"/>
            <a:ext cx="5334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829050" y="2343150"/>
            <a:ext cx="5334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35400" y="4210050"/>
            <a:ext cx="5334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60450" y="5524500"/>
            <a:ext cx="577850" cy="165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47900" y="3594100"/>
            <a:ext cx="1231900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+mn-lt"/>
                <a:ea typeface="+mn-ea"/>
              </a:rPr>
              <a:t>Distributed with Customer ID</a:t>
            </a:r>
            <a:endParaRPr lang="ja-JP" altLang="en-US" sz="1200" dirty="0">
              <a:latin typeface="+mn-lt"/>
              <a:ea typeface="+mn-ea"/>
            </a:endParaRPr>
          </a:p>
        </p:txBody>
      </p:sp>
      <p:cxnSp>
        <p:nvCxnSpPr>
          <p:cNvPr id="32" name="直線矢印コネクタ 31"/>
          <p:cNvCxnSpPr>
            <a:endCxn id="26" idx="3"/>
          </p:cNvCxnSpPr>
          <p:nvPr/>
        </p:nvCxnSpPr>
        <p:spPr>
          <a:xfrm rot="16200000" flipV="1">
            <a:off x="952500" y="2286000"/>
            <a:ext cx="19050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7" idx="2"/>
          </p:cNvCxnSpPr>
          <p:nvPr/>
        </p:nvCxnSpPr>
        <p:spPr>
          <a:xfrm rot="5400000" flipH="1" flipV="1">
            <a:off x="1701800" y="2597150"/>
            <a:ext cx="171450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28" idx="1"/>
          </p:cNvCxnSpPr>
          <p:nvPr/>
        </p:nvCxnSpPr>
        <p:spPr>
          <a:xfrm flipV="1">
            <a:off x="2578100" y="2419350"/>
            <a:ext cx="125095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9" idx="1"/>
          </p:cNvCxnSpPr>
          <p:nvPr/>
        </p:nvCxnSpPr>
        <p:spPr>
          <a:xfrm>
            <a:off x="3479800" y="4064000"/>
            <a:ext cx="355600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5400000">
            <a:off x="1168400" y="4432300"/>
            <a:ext cx="1454150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454400" y="4673600"/>
            <a:ext cx="107950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+mn-lt"/>
                <a:ea typeface="+mn-ea"/>
              </a:rPr>
              <a:t>Replicated</a:t>
            </a:r>
            <a:endParaRPr lang="ja-JP" altLang="en-US" sz="1200" dirty="0">
              <a:latin typeface="+mn-lt"/>
              <a:ea typeface="+mn-ea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21200" y="3975100"/>
            <a:ext cx="755650" cy="71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rot="16200000" flipH="1">
            <a:off x="4215606" y="5074444"/>
            <a:ext cx="428625" cy="198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rot="16200000" flipH="1">
            <a:off x="3724275" y="5076825"/>
            <a:ext cx="393700" cy="133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5308600" y="4673600"/>
            <a:ext cx="5334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61"/>
          <p:cNvSpPr txBox="1">
            <a:spLocks noChangeArrowheads="1"/>
          </p:cNvSpPr>
          <p:nvPr/>
        </p:nvSpPr>
        <p:spPr bwMode="auto">
          <a:xfrm>
            <a:off x="5892800" y="5467350"/>
            <a:ext cx="1231900" cy="461963"/>
          </a:xfrm>
          <a:prstGeom prst="rect">
            <a:avLst/>
          </a:prstGeom>
          <a:solidFill>
            <a:srgbClr val="FBE7E5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Calibri" pitchFamily="32" charset="0"/>
              </a:rPr>
              <a:t>Distributed with ItemID</a:t>
            </a:r>
            <a:endParaRPr lang="ja-JP" altLang="en-US" sz="1200">
              <a:latin typeface="Calibri" pitchFamily="32" charset="0"/>
            </a:endParaRPr>
          </a:p>
        </p:txBody>
      </p:sp>
      <p:cxnSp>
        <p:nvCxnSpPr>
          <p:cNvPr id="43" name="直線矢印コネクタ 42"/>
          <p:cNvCxnSpPr>
            <a:stCxn id="42" idx="0"/>
            <a:endCxn id="41" idx="3"/>
          </p:cNvCxnSpPr>
          <p:nvPr/>
        </p:nvCxnSpPr>
        <p:spPr>
          <a:xfrm rot="16200000" flipV="1">
            <a:off x="5816600" y="4775200"/>
            <a:ext cx="717550" cy="666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6889750" y="1612900"/>
            <a:ext cx="533400" cy="152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959600" y="4286250"/>
            <a:ext cx="533400" cy="152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689850" y="3327400"/>
            <a:ext cx="1231900" cy="461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+mn-lt"/>
                <a:ea typeface="+mn-ea"/>
              </a:rPr>
              <a:t>Distributed with Shopping Cart ID</a:t>
            </a:r>
            <a:endParaRPr lang="ja-JP" altLang="en-US" sz="1200" dirty="0">
              <a:latin typeface="+mn-lt"/>
              <a:ea typeface="+mn-ea"/>
            </a:endParaRPr>
          </a:p>
        </p:txBody>
      </p:sp>
      <p:cxnSp>
        <p:nvCxnSpPr>
          <p:cNvPr id="47" name="直線矢印コネクタ 46"/>
          <p:cNvCxnSpPr>
            <a:stCxn id="46" idx="0"/>
          </p:cNvCxnSpPr>
          <p:nvPr/>
        </p:nvCxnSpPr>
        <p:spPr>
          <a:xfrm rot="16200000" flipV="1">
            <a:off x="7070725" y="2092325"/>
            <a:ext cx="1625600" cy="84455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6" idx="2"/>
            <a:endCxn id="45" idx="3"/>
          </p:cNvCxnSpPr>
          <p:nvPr/>
        </p:nvCxnSpPr>
        <p:spPr>
          <a:xfrm rot="5400000">
            <a:off x="7612856" y="3669507"/>
            <a:ext cx="573087" cy="8128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0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</dc:creator>
  <cp:lastModifiedBy>koichi</cp:lastModifiedBy>
  <cp:revision>1</cp:revision>
  <dcterms:created xsi:type="dcterms:W3CDTF">2014-06-05T08:16:08Z</dcterms:created>
  <dcterms:modified xsi:type="dcterms:W3CDTF">2014-06-05T08:19:07Z</dcterms:modified>
</cp:coreProperties>
</file>