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1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2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0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72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55D4-53FA-4DFE-ABA6-AB50AF44ECB9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6851-8DCA-45C6-92B3-CC071A612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0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15938" y="3414713"/>
            <a:ext cx="766762" cy="102235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92250" y="3414713"/>
            <a:ext cx="6488113" cy="102235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7513" y="1711325"/>
            <a:ext cx="3767137" cy="954088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9" name="Picture 2" descr="E:\My_Document\My Pictures\Microsoft クリップ オーガナイザ\j039844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120900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コネクタ 9"/>
          <p:cNvCxnSpPr/>
          <p:nvPr/>
        </p:nvCxnSpPr>
        <p:spPr>
          <a:xfrm>
            <a:off x="865188" y="3006725"/>
            <a:ext cx="7254875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935038" y="4845050"/>
            <a:ext cx="7254875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662781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662781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3619500"/>
            <a:ext cx="5032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コネクタ 14"/>
          <p:cNvCxnSpPr/>
          <p:nvPr/>
        </p:nvCxnSpPr>
        <p:spPr>
          <a:xfrm rot="5400000">
            <a:off x="1710531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5400000">
            <a:off x="1710531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3619500"/>
            <a:ext cx="5032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線コネクタ 17"/>
          <p:cNvCxnSpPr/>
          <p:nvPr/>
        </p:nvCxnSpPr>
        <p:spPr>
          <a:xfrm rot="5400000">
            <a:off x="2267744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rot="5400000">
            <a:off x="2267744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361950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/>
          <p:nvPr/>
        </p:nvCxnSpPr>
        <p:spPr>
          <a:xfrm rot="5400000">
            <a:off x="2896394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2896394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619500"/>
            <a:ext cx="5032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線コネクタ 23"/>
          <p:cNvCxnSpPr/>
          <p:nvPr/>
        </p:nvCxnSpPr>
        <p:spPr>
          <a:xfrm rot="5400000">
            <a:off x="3523456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3523456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361950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線コネクタ 26"/>
          <p:cNvCxnSpPr/>
          <p:nvPr/>
        </p:nvCxnSpPr>
        <p:spPr>
          <a:xfrm rot="5400000">
            <a:off x="4152106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>
            <a:off x="4152106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619500"/>
            <a:ext cx="5032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直線コネクタ 29"/>
          <p:cNvCxnSpPr/>
          <p:nvPr/>
        </p:nvCxnSpPr>
        <p:spPr>
          <a:xfrm rot="5400000">
            <a:off x="4779169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rot="5400000">
            <a:off x="4779169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361950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線コネクタ 32"/>
          <p:cNvCxnSpPr/>
          <p:nvPr/>
        </p:nvCxnSpPr>
        <p:spPr>
          <a:xfrm rot="5400000">
            <a:off x="5407819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5407819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3619500"/>
            <a:ext cx="5032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線コネクタ 35"/>
          <p:cNvCxnSpPr/>
          <p:nvPr/>
        </p:nvCxnSpPr>
        <p:spPr>
          <a:xfrm rot="5400000">
            <a:off x="6034881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rot="5400000">
            <a:off x="6034881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361950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直線コネクタ 38"/>
          <p:cNvCxnSpPr/>
          <p:nvPr/>
        </p:nvCxnSpPr>
        <p:spPr>
          <a:xfrm rot="5400000">
            <a:off x="6663531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5400000">
            <a:off x="6663531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3619500"/>
            <a:ext cx="5032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直線コネクタ 41"/>
          <p:cNvCxnSpPr/>
          <p:nvPr/>
        </p:nvCxnSpPr>
        <p:spPr>
          <a:xfrm rot="5400000">
            <a:off x="7290594" y="3347244"/>
            <a:ext cx="681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7290594" y="4504532"/>
            <a:ext cx="68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361950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/>
          <p:nvPr/>
        </p:nvCxnSpPr>
        <p:spPr>
          <a:xfrm rot="5400000">
            <a:off x="3417094" y="2699544"/>
            <a:ext cx="61436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847850"/>
            <a:ext cx="5032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直線コネクタ 46"/>
          <p:cNvCxnSpPr/>
          <p:nvPr/>
        </p:nvCxnSpPr>
        <p:spPr>
          <a:xfrm rot="5400000">
            <a:off x="4115594" y="2699544"/>
            <a:ext cx="61436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1847850"/>
            <a:ext cx="5032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直線コネクタ 48"/>
          <p:cNvCxnSpPr/>
          <p:nvPr/>
        </p:nvCxnSpPr>
        <p:spPr>
          <a:xfrm rot="5400000">
            <a:off x="4882357" y="2699544"/>
            <a:ext cx="61436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847850"/>
            <a:ext cx="5048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直線コネクタ 50"/>
          <p:cNvCxnSpPr/>
          <p:nvPr/>
        </p:nvCxnSpPr>
        <p:spPr>
          <a:xfrm rot="5400000">
            <a:off x="5718969" y="2699544"/>
            <a:ext cx="61436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847850"/>
            <a:ext cx="5032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直線コネクタ 52"/>
          <p:cNvCxnSpPr/>
          <p:nvPr/>
        </p:nvCxnSpPr>
        <p:spPr>
          <a:xfrm rot="5400000" flipH="1" flipV="1">
            <a:off x="1113631" y="2767807"/>
            <a:ext cx="47783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下矢印 53"/>
          <p:cNvSpPr/>
          <p:nvPr/>
        </p:nvSpPr>
        <p:spPr>
          <a:xfrm flipV="1">
            <a:off x="1003300" y="1847850"/>
            <a:ext cx="558800" cy="13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5" name="テキスト ボックス 53"/>
          <p:cNvSpPr txBox="1">
            <a:spLocks noChangeArrowheads="1"/>
          </p:cNvSpPr>
          <p:nvPr/>
        </p:nvSpPr>
        <p:spPr bwMode="auto">
          <a:xfrm>
            <a:off x="6886575" y="2622550"/>
            <a:ext cx="16033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Network Segment-1(1Gbps)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56" name="テキスト ボックス 54"/>
          <p:cNvSpPr txBox="1">
            <a:spLocks noChangeArrowheads="1"/>
          </p:cNvSpPr>
          <p:nvPr/>
        </p:nvSpPr>
        <p:spPr bwMode="auto">
          <a:xfrm>
            <a:off x="7004050" y="4913313"/>
            <a:ext cx="18129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Network Segment-2 (1Gbps)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57" name="テキスト ボックス 55"/>
          <p:cNvSpPr txBox="1">
            <a:spLocks noChangeArrowheads="1"/>
          </p:cNvSpPr>
          <p:nvPr/>
        </p:nvSpPr>
        <p:spPr bwMode="auto">
          <a:xfrm>
            <a:off x="515938" y="1506538"/>
            <a:ext cx="16748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000">
                <a:latin typeface="Calibri" pitchFamily="32" charset="0"/>
              </a:rPr>
              <a:t>External Network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58" name="テキスト ボックス 56"/>
          <p:cNvSpPr txBox="1">
            <a:spLocks noChangeArrowheads="1"/>
          </p:cNvSpPr>
          <p:nvPr/>
        </p:nvSpPr>
        <p:spPr bwMode="auto">
          <a:xfrm>
            <a:off x="3027363" y="1371600"/>
            <a:ext cx="167481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Loader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59" name="テキスト ボックス 57"/>
          <p:cNvSpPr txBox="1">
            <a:spLocks noChangeArrowheads="1"/>
          </p:cNvSpPr>
          <p:nvPr/>
        </p:nvSpPr>
        <p:spPr bwMode="auto">
          <a:xfrm>
            <a:off x="7770813" y="3073400"/>
            <a:ext cx="9699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Coordinator/</a:t>
            </a:r>
          </a:p>
          <a:p>
            <a:pPr eaLnBrk="1" hangingPunct="1"/>
            <a:r>
              <a:rPr lang="en-US" altLang="ja-JP" sz="1000">
                <a:latin typeface="Calibri" pitchFamily="32" charset="0"/>
              </a:rPr>
              <a:t>Data Node</a:t>
            </a:r>
            <a:endParaRPr lang="ja-JP" altLang="en-US" sz="1000">
              <a:latin typeface="Calibri" pitchFamily="32" charset="0"/>
            </a:endParaRPr>
          </a:p>
        </p:txBody>
      </p:sp>
      <p:sp>
        <p:nvSpPr>
          <p:cNvPr id="60" name="テキスト ボックス 58"/>
          <p:cNvSpPr txBox="1">
            <a:spLocks noChangeArrowheads="1"/>
          </p:cNvSpPr>
          <p:nvPr/>
        </p:nvSpPr>
        <p:spPr bwMode="auto">
          <a:xfrm>
            <a:off x="515938" y="3141663"/>
            <a:ext cx="5572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GTM</a:t>
            </a:r>
            <a:endParaRPr lang="ja-JP" altLang="en-US" sz="1000">
              <a:latin typeface="Calibri" pitchFamily="32" charset="0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655638" y="5118100"/>
            <a:ext cx="397668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456407" y="4709319"/>
            <a:ext cx="81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rot="5400000">
            <a:off x="1432719" y="4709319"/>
            <a:ext cx="81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5400000">
            <a:off x="2059782" y="4709319"/>
            <a:ext cx="81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rot="5400000">
            <a:off x="2688432" y="4709319"/>
            <a:ext cx="81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rot="5400000">
            <a:off x="3315494" y="4709319"/>
            <a:ext cx="81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5"/>
          <p:cNvSpPr txBox="1">
            <a:spLocks noChangeArrowheads="1"/>
          </p:cNvSpPr>
          <p:nvPr/>
        </p:nvSpPr>
        <p:spPr bwMode="auto">
          <a:xfrm>
            <a:off x="2536825" y="5186363"/>
            <a:ext cx="21653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>
                <a:latin typeface="Calibri" pitchFamily="32" charset="0"/>
              </a:rPr>
              <a:t>Infiniband(10Gbps) … Not really used.</a:t>
            </a:r>
            <a:endParaRPr lang="ja-JP" altLang="en-US" sz="1000">
              <a:latin typeface="Calibri" pitchFamily="32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5175250"/>
            <a:ext cx="1352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直線コネクタ 68"/>
          <p:cNvCxnSpPr/>
          <p:nvPr/>
        </p:nvCxnSpPr>
        <p:spPr>
          <a:xfrm rot="5400000">
            <a:off x="4734719" y="4517232"/>
            <a:ext cx="981075" cy="41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rot="16200000" flipH="1">
            <a:off x="5535612" y="4457701"/>
            <a:ext cx="1077913" cy="500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7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</dc:creator>
  <cp:lastModifiedBy>koichi</cp:lastModifiedBy>
  <cp:revision>1</cp:revision>
  <dcterms:created xsi:type="dcterms:W3CDTF">2014-06-05T08:17:56Z</dcterms:created>
  <dcterms:modified xsi:type="dcterms:W3CDTF">2014-06-05T08:19:08Z</dcterms:modified>
</cp:coreProperties>
</file>