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7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4A1-3396-4ABF-9E92-469EF55C3920}" type="datetimeFigureOut">
              <a:rPr kumimoji="1" lang="ja-JP" altLang="en-US" smtClean="0"/>
              <a:t>2010/3/16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B80B-9FEC-41F6-B71C-73494368DC7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4A1-3396-4ABF-9E92-469EF55C3920}" type="datetimeFigureOut">
              <a:rPr kumimoji="1" lang="ja-JP" altLang="en-US" smtClean="0"/>
              <a:t>2010/3/16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B80B-9FEC-41F6-B71C-73494368DC7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4A1-3396-4ABF-9E92-469EF55C3920}" type="datetimeFigureOut">
              <a:rPr kumimoji="1" lang="ja-JP" altLang="en-US" smtClean="0"/>
              <a:t>2010/3/16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B80B-9FEC-41F6-B71C-73494368DC7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4A1-3396-4ABF-9E92-469EF55C3920}" type="datetimeFigureOut">
              <a:rPr kumimoji="1" lang="ja-JP" altLang="en-US" smtClean="0"/>
              <a:t>2010/3/16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B80B-9FEC-41F6-B71C-73494368DC7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4A1-3396-4ABF-9E92-469EF55C3920}" type="datetimeFigureOut">
              <a:rPr kumimoji="1" lang="ja-JP" altLang="en-US" smtClean="0"/>
              <a:t>2010/3/16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B80B-9FEC-41F6-B71C-73494368DC7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4A1-3396-4ABF-9E92-469EF55C3920}" type="datetimeFigureOut">
              <a:rPr kumimoji="1" lang="ja-JP" altLang="en-US" smtClean="0"/>
              <a:t>2010/3/16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B80B-9FEC-41F6-B71C-73494368DC7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4A1-3396-4ABF-9E92-469EF55C3920}" type="datetimeFigureOut">
              <a:rPr kumimoji="1" lang="ja-JP" altLang="en-US" smtClean="0"/>
              <a:t>2010/3/16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B80B-9FEC-41F6-B71C-73494368DC7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4A1-3396-4ABF-9E92-469EF55C3920}" type="datetimeFigureOut">
              <a:rPr kumimoji="1" lang="ja-JP" altLang="en-US" smtClean="0"/>
              <a:t>2010/3/16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B80B-9FEC-41F6-B71C-73494368DC7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4A1-3396-4ABF-9E92-469EF55C3920}" type="datetimeFigureOut">
              <a:rPr kumimoji="1" lang="ja-JP" altLang="en-US" smtClean="0"/>
              <a:t>2010/3/16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B80B-9FEC-41F6-B71C-73494368DC7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4A1-3396-4ABF-9E92-469EF55C3920}" type="datetimeFigureOut">
              <a:rPr kumimoji="1" lang="ja-JP" altLang="en-US" smtClean="0"/>
              <a:t>2010/3/16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B80B-9FEC-41F6-B71C-73494368DC7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4A1-3396-4ABF-9E92-469EF55C3920}" type="datetimeFigureOut">
              <a:rPr kumimoji="1" lang="ja-JP" altLang="en-US" smtClean="0"/>
              <a:t>2010/3/16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B80B-9FEC-41F6-B71C-73494368DC7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544A1-3396-4ABF-9E92-469EF55C3920}" type="datetimeFigureOut">
              <a:rPr kumimoji="1" lang="ja-JP" altLang="en-US" smtClean="0"/>
              <a:t>2010/3/16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1B80B-9FEC-41F6-B71C-73494368DC7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/>
          <p:cNvGrpSpPr/>
          <p:nvPr/>
        </p:nvGrpSpPr>
        <p:grpSpPr>
          <a:xfrm>
            <a:off x="2285984" y="642918"/>
            <a:ext cx="5715040" cy="5143536"/>
            <a:chOff x="357158" y="71414"/>
            <a:chExt cx="8001056" cy="6643734"/>
          </a:xfrm>
        </p:grpSpPr>
        <p:sp>
          <p:nvSpPr>
            <p:cNvPr id="4" name="正方形/長方形 3"/>
            <p:cNvSpPr/>
            <p:nvPr/>
          </p:nvSpPr>
          <p:spPr>
            <a:xfrm>
              <a:off x="357158" y="71414"/>
              <a:ext cx="8001056" cy="66437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357158" y="6000768"/>
              <a:ext cx="8001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357158" y="2428868"/>
              <a:ext cx="8001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357158" y="1714488"/>
              <a:ext cx="8001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357158" y="5286388"/>
              <a:ext cx="8001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357158" y="1000108"/>
              <a:ext cx="8001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357158" y="4572008"/>
              <a:ext cx="8001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357158" y="285728"/>
              <a:ext cx="8001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357158" y="3857628"/>
              <a:ext cx="8001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357158" y="3143248"/>
              <a:ext cx="8001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rot="5400000">
              <a:off x="-2250329" y="3393281"/>
              <a:ext cx="66437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rot="5400000">
              <a:off x="-1535949" y="3393281"/>
              <a:ext cx="66437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rot="5400000">
              <a:off x="-821569" y="3393281"/>
              <a:ext cx="66437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rot="5400000">
              <a:off x="-107189" y="3393281"/>
              <a:ext cx="66437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rot="5400000">
              <a:off x="607191" y="3393281"/>
              <a:ext cx="66437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rot="5400000">
              <a:off x="1321571" y="3393281"/>
              <a:ext cx="66437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rot="5400000">
              <a:off x="2035951" y="3393281"/>
              <a:ext cx="66437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rot="5400000">
              <a:off x="2750331" y="3393281"/>
              <a:ext cx="66437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rot="5400000">
              <a:off x="3464711" y="3393281"/>
              <a:ext cx="66437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rot="5400000">
              <a:off x="4179091" y="3393281"/>
              <a:ext cx="66437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642910" y="285728"/>
              <a:ext cx="742955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642910" y="1000108"/>
              <a:ext cx="742955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642910" y="1714488"/>
              <a:ext cx="742955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642910" y="2428868"/>
              <a:ext cx="742955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>
              <a:off x="642910" y="3143248"/>
              <a:ext cx="742955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642910" y="3857628"/>
              <a:ext cx="742955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642910" y="4572008"/>
              <a:ext cx="742955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642910" y="5286388"/>
              <a:ext cx="742955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642910" y="6000768"/>
              <a:ext cx="742955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rot="5400000">
              <a:off x="-2036015" y="3393281"/>
              <a:ext cx="621510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rot="5400000">
              <a:off x="-1321636" y="3393281"/>
              <a:ext cx="621510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rot="5400000">
              <a:off x="-607256" y="3393281"/>
              <a:ext cx="621510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rot="5400000">
              <a:off x="107124" y="3393281"/>
              <a:ext cx="621510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rot="5400000">
              <a:off x="821504" y="3393281"/>
              <a:ext cx="621510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rot="5400000">
              <a:off x="1535885" y="3393281"/>
              <a:ext cx="621510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rot="5400000">
              <a:off x="2250265" y="3393281"/>
              <a:ext cx="621510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rot="5400000">
              <a:off x="2964645" y="3393281"/>
              <a:ext cx="621510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rot="5400000">
              <a:off x="3679025" y="3393281"/>
              <a:ext cx="621510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 rot="5400000">
              <a:off x="4393405" y="3393281"/>
              <a:ext cx="621510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グループ化 58"/>
            <p:cNvGrpSpPr/>
            <p:nvPr/>
          </p:nvGrpSpPr>
          <p:grpSpPr>
            <a:xfrm>
              <a:off x="1000100" y="71414"/>
              <a:ext cx="6572296" cy="6215106"/>
              <a:chOff x="1000100" y="71414"/>
              <a:chExt cx="6572296" cy="6215106"/>
            </a:xfrm>
          </p:grpSpPr>
          <p:cxnSp>
            <p:nvCxnSpPr>
              <p:cNvPr id="52" name="直線コネクタ 51"/>
              <p:cNvCxnSpPr/>
              <p:nvPr/>
            </p:nvCxnSpPr>
            <p:spPr>
              <a:xfrm rot="5400000" flipH="1" flipV="1">
                <a:off x="1071538" y="71414"/>
                <a:ext cx="5929354" cy="5929354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円/楕円 52"/>
              <p:cNvSpPr/>
              <p:nvPr/>
            </p:nvSpPr>
            <p:spPr>
              <a:xfrm>
                <a:off x="1000100" y="6143644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1714480" y="5643578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/楕円 54"/>
              <p:cNvSpPr/>
              <p:nvPr/>
            </p:nvSpPr>
            <p:spPr>
              <a:xfrm>
                <a:off x="2428860" y="5000636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円/楕円 55"/>
              <p:cNvSpPr/>
              <p:nvPr/>
            </p:nvSpPr>
            <p:spPr>
              <a:xfrm>
                <a:off x="3857620" y="4214818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/>
              <p:cNvSpPr/>
              <p:nvPr/>
            </p:nvSpPr>
            <p:spPr>
              <a:xfrm>
                <a:off x="7429520" y="2071678"/>
                <a:ext cx="142876" cy="1428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フリーフォーム 57"/>
              <p:cNvSpPr/>
              <p:nvPr/>
            </p:nvSpPr>
            <p:spPr>
              <a:xfrm>
                <a:off x="1063487" y="2136913"/>
                <a:ext cx="6450496" cy="4075044"/>
              </a:xfrm>
              <a:custGeom>
                <a:avLst/>
                <a:gdLst>
                  <a:gd name="connsiteX0" fmla="*/ 0 w 6450496"/>
                  <a:gd name="connsiteY0" fmla="*/ 4075044 h 4075044"/>
                  <a:gd name="connsiteX1" fmla="*/ 725556 w 6450496"/>
                  <a:gd name="connsiteY1" fmla="*/ 3578087 h 4075044"/>
                  <a:gd name="connsiteX2" fmla="*/ 1451113 w 6450496"/>
                  <a:gd name="connsiteY2" fmla="*/ 2941983 h 4075044"/>
                  <a:gd name="connsiteX3" fmla="*/ 2852530 w 6450496"/>
                  <a:gd name="connsiteY3" fmla="*/ 2156791 h 4075044"/>
                  <a:gd name="connsiteX4" fmla="*/ 6450496 w 6450496"/>
                  <a:gd name="connsiteY4" fmla="*/ 0 h 4075044"/>
                  <a:gd name="connsiteX5" fmla="*/ 6450496 w 6450496"/>
                  <a:gd name="connsiteY5" fmla="*/ 0 h 407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50496" h="4075044">
                    <a:moveTo>
                      <a:pt x="0" y="4075044"/>
                    </a:moveTo>
                    <a:cubicBezTo>
                      <a:pt x="241852" y="3920987"/>
                      <a:pt x="483704" y="3766930"/>
                      <a:pt x="725556" y="3578087"/>
                    </a:cubicBezTo>
                    <a:cubicBezTo>
                      <a:pt x="967408" y="3389244"/>
                      <a:pt x="1096617" y="3178866"/>
                      <a:pt x="1451113" y="2941983"/>
                    </a:cubicBezTo>
                    <a:cubicBezTo>
                      <a:pt x="1805609" y="2705100"/>
                      <a:pt x="2019300" y="2647121"/>
                      <a:pt x="2852530" y="2156791"/>
                    </a:cubicBezTo>
                    <a:cubicBezTo>
                      <a:pt x="3685760" y="1666461"/>
                      <a:pt x="6450496" y="0"/>
                      <a:pt x="6450496" y="0"/>
                    </a:cubicBezTo>
                    <a:lnTo>
                      <a:pt x="6450496" y="0"/>
                    </a:lnTo>
                  </a:path>
                </a:pathLst>
              </a:cu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6" name="テキスト ボックス 85"/>
          <p:cNvSpPr txBox="1"/>
          <p:nvPr/>
        </p:nvSpPr>
        <p:spPr>
          <a:xfrm>
            <a:off x="2214546" y="5786454"/>
            <a:ext cx="5929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        1      2       3       4       5       6       7       8       9      10</a:t>
            </a:r>
            <a:endParaRPr kumimoji="1"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 rot="16200000">
            <a:off x="-562219" y="3081128"/>
            <a:ext cx="535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0        1       2        3       4        5        6       7        8         9</a:t>
            </a:r>
            <a:endParaRPr kumimoji="1"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428860" y="6072206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Number of Servers</a:t>
            </a:r>
            <a:endParaRPr kumimoji="1" lang="ja-JP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 rot="16200000">
            <a:off x="-863360" y="2994301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Scale Factor</a:t>
            </a:r>
            <a:endParaRPr kumimoji="1" lang="ja-JP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 rot="18749341">
            <a:off x="3964662" y="263631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Ideal</a:t>
            </a:r>
            <a:endParaRPr kumimoji="1" lang="ja-JP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 rot="19559148">
            <a:off x="4546960" y="3102627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Observed</a:t>
            </a:r>
            <a:endParaRPr kumimoji="1" lang="ja-JP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NTTデータ先端技術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鈴木幸市</dc:creator>
  <cp:lastModifiedBy>鈴木幸市</cp:lastModifiedBy>
  <cp:revision>5</cp:revision>
  <dcterms:created xsi:type="dcterms:W3CDTF">2010-03-16T05:09:24Z</dcterms:created>
  <dcterms:modified xsi:type="dcterms:W3CDTF">2010-03-16T05:43:06Z</dcterms:modified>
</cp:coreProperties>
</file>