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38B52-B8DB-43A2-BE59-A7468AA7B01E}" type="datetimeFigureOut">
              <a:rPr kumimoji="1" lang="ja-JP" altLang="en-US" smtClean="0"/>
              <a:t>2010/3/17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4543E-EE4F-4409-A864-6F4507770F8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76" y="2063961"/>
            <a:ext cx="9026023" cy="241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NTTデータ先端技術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鈴木幸市</dc:creator>
  <cp:lastModifiedBy>鈴木幸市</cp:lastModifiedBy>
  <cp:revision>1</cp:revision>
  <dcterms:created xsi:type="dcterms:W3CDTF">2010-03-17T07:15:19Z</dcterms:created>
  <dcterms:modified xsi:type="dcterms:W3CDTF">2010-03-17T07:16:33Z</dcterms:modified>
</cp:coreProperties>
</file>